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0" r:id="rId2"/>
    <p:sldId id="298" r:id="rId3"/>
    <p:sldId id="340" r:id="rId4"/>
    <p:sldId id="303" r:id="rId5"/>
    <p:sldId id="344" r:id="rId6"/>
    <p:sldId id="293" r:id="rId7"/>
    <p:sldId id="294" r:id="rId8"/>
    <p:sldId id="304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32E"/>
    <a:srgbClr val="7B40CD"/>
    <a:srgbClr val="000000"/>
    <a:srgbClr val="FCFF1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3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E878C66-AD72-8C46-9313-8987DECC8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07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44FBDCD9-7A1B-B54B-A318-5961D3D87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6014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6F1435-16E7-234F-AB03-E9DDF4F2B739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EF4B52-0DAF-FF4B-A4BB-E8E588AC92D7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8FA931-2BA5-F34D-AD3F-5D12204A264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F92760-D9D1-254D-90D6-1D069EA9F58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351323-E5D7-AD4D-ACF6-C62C83841E5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29BACB-BF00-5A46-A8F8-C08373BE041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B4511-BC64-5A40-803C-5A6D6A377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5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2DBCA-7162-104A-B0B6-ECDC31779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7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96720-8605-5E49-B9F7-DD9D0EF73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5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21747-333E-F74F-9863-091168662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2D151-8F8B-2740-8AC2-63CA1CADB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1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5D9FA-9955-7A40-AB13-E2C17AA8E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6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8B499-4578-D246-AD88-BAC5379F4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6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EFC0B-C016-EA41-927B-895B674D8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6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DCDF9-6803-2946-9C1B-41A2638D6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2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6F04E-0CC0-DC46-B4E4-C6AB82CBF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0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82447-26F7-444C-926B-F9C30F05E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1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FE338-9B94-6945-9B73-7930A0720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2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1BDCADA-20CB-D044-B167-4B7464AD7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5" name="Rectangl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962400" y="5334000"/>
            <a:ext cx="1524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endParaRPr lang="en-US" sz="1200" b="1">
              <a:solidFill>
                <a:srgbClr val="000000"/>
              </a:solidFill>
              <a:hlinkClick r:id="" action="ppaction://hlinkshowjump?jump=firstslide"/>
            </a:endParaRPr>
          </a:p>
        </p:txBody>
      </p:sp>
      <p:graphicFrame>
        <p:nvGraphicFramePr>
          <p:cNvPr id="2399" name="Group 3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312154"/>
              </p:ext>
            </p:extLst>
          </p:nvPr>
        </p:nvGraphicFramePr>
        <p:xfrm>
          <a:off x="76200" y="152400"/>
          <a:ext cx="8926513" cy="5897565"/>
        </p:xfrm>
        <a:graphic>
          <a:graphicData uri="http://schemas.openxmlformats.org/drawingml/2006/table">
            <a:tbl>
              <a:tblPr/>
              <a:tblGrid>
                <a:gridCol w="1762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5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FCFF1C"/>
                        </a:solidFill>
                        <a:effectLst/>
                        <a:latin typeface="Haettenschweiler" charset="0"/>
                        <a:ea typeface="ＭＳ Ｐゴシック" charset="0"/>
                      </a:endParaRPr>
                    </a:p>
                  </a:txBody>
                  <a:tcPr marL="91446" marR="91446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rgbClr val="FCFF1C"/>
                        </a:solidFill>
                        <a:effectLst/>
                        <a:latin typeface="Haettenschweiler" charset="0"/>
                        <a:ea typeface="ＭＳ Ｐゴシック" charset="0"/>
                      </a:endParaRPr>
                    </a:p>
                  </a:txBody>
                  <a:tcPr marL="91446" marR="91446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CFF1C"/>
                        </a:solidFill>
                        <a:effectLst/>
                        <a:latin typeface="Haettenschweiler" charset="0"/>
                        <a:ea typeface="ＭＳ Ｐゴシック" charset="0"/>
                      </a:endParaRPr>
                    </a:p>
                  </a:txBody>
                  <a:tcPr marL="91446" marR="91446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FCFF1C"/>
                        </a:solidFill>
                        <a:effectLst/>
                        <a:latin typeface="Haettenschweiler" charset="0"/>
                        <a:ea typeface="ＭＳ Ｐゴシック" charset="0"/>
                      </a:endParaRPr>
                    </a:p>
                  </a:txBody>
                  <a:tcPr marL="91446" marR="91446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FCFF1C"/>
                        </a:solidFill>
                        <a:effectLst/>
                        <a:latin typeface="Haettenschweiler" charset="0"/>
                        <a:ea typeface="ＭＳ Ｐゴシック" charset="0"/>
                      </a:endParaRPr>
                    </a:p>
                  </a:txBody>
                  <a:tcPr marL="91446" marR="91446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2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3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4" action="ppaction://hlinksldjump"/>
                        </a:rPr>
                        <a:t>400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400</a:t>
                      </a: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6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hlinkClick r:id="rId5" action="ppaction://hlinksldjump"/>
                        </a:rPr>
                        <a:t>500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500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500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500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6" marR="91446" marT="45718" marB="45718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6430" name="Group 2"/>
          <p:cNvGrpSpPr>
            <a:grpSpLocks/>
          </p:cNvGrpSpPr>
          <p:nvPr/>
        </p:nvGrpSpPr>
        <p:grpSpPr bwMode="auto">
          <a:xfrm>
            <a:off x="3962400" y="5029200"/>
            <a:ext cx="1524000" cy="1066800"/>
            <a:chOff x="4038600" y="5692579"/>
            <a:chExt cx="1524000" cy="1066800"/>
          </a:xfrm>
        </p:grpSpPr>
        <p:sp>
          <p:nvSpPr>
            <p:cNvPr id="16431" name="Explosion 1 8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267200" y="5692579"/>
              <a:ext cx="1143000" cy="1066800"/>
            </a:xfrm>
            <a:prstGeom prst="irregularSeal1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432" name="Rectangle 7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038600" y="5950570"/>
              <a:ext cx="1524000" cy="427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000000"/>
                  </a:solidFill>
                  <a:hlinkClick r:id="rId6" action="ppaction://hlinksldjump"/>
                </a:rPr>
                <a:t>Final</a:t>
              </a:r>
            </a:p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000000"/>
                  </a:solidFill>
                  <a:hlinkClick r:id="rId6" action="ppaction://hlinksldjump"/>
                </a:rPr>
                <a:t>Jeopardy</a:t>
              </a:r>
              <a:endParaRPr lang="en-US" sz="1200" b="1" dirty="0">
                <a:solidFill>
                  <a:srgbClr val="000000"/>
                </a:solidFill>
                <a:hlinkClick r:id="" action="ppaction://hlinkshowjump?jump=firstslide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0721" name="Group 5"/>
          <p:cNvGrpSpPr>
            <a:grpSpLocks/>
          </p:cNvGrpSpPr>
          <p:nvPr/>
        </p:nvGrpSpPr>
        <p:grpSpPr bwMode="auto">
          <a:xfrm>
            <a:off x="5791200" y="5562600"/>
            <a:ext cx="4572000" cy="1066800"/>
            <a:chOff x="5791200" y="5562600"/>
            <a:chExt cx="4572000" cy="1066800"/>
          </a:xfrm>
        </p:grpSpPr>
        <p:sp>
          <p:nvSpPr>
            <p:cNvPr id="30725" name="Explosion 1 8">
              <a:hlinkClick r:id="" action="ppaction://hlinkshowjump?jump=firstslide"/>
            </p:cNvPr>
            <p:cNvSpPr>
              <a:spLocks noChangeArrowheads="1"/>
            </p:cNvSpPr>
            <p:nvPr/>
          </p:nvSpPr>
          <p:spPr bwMode="auto">
            <a:xfrm>
              <a:off x="7543800" y="5562600"/>
              <a:ext cx="1143000" cy="1066800"/>
            </a:xfrm>
            <a:prstGeom prst="irregularSeal1">
              <a:avLst/>
            </a:prstGeom>
            <a:solidFill>
              <a:srgbClr val="7B40C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726" name="Rectangle 7"/>
            <p:cNvSpPr>
              <a:spLocks noChangeArrowheads="1"/>
            </p:cNvSpPr>
            <p:nvPr/>
          </p:nvSpPr>
          <p:spPr bwMode="auto">
            <a:xfrm>
              <a:off x="5791200" y="5943600"/>
              <a:ext cx="4572000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>
                  <a:solidFill>
                    <a:srgbClr val="000000"/>
                  </a:solidFill>
                  <a:hlinkClick r:id="" action="ppaction://hlinkshowjump?jump=firstslide"/>
                </a:rPr>
                <a:t>Jeopardy</a:t>
              </a:r>
            </a:p>
          </p:txBody>
        </p:sp>
      </p:grpSp>
      <p:grpSp>
        <p:nvGrpSpPr>
          <p:cNvPr id="30722" name="Group 5"/>
          <p:cNvGrpSpPr>
            <a:grpSpLocks/>
          </p:cNvGrpSpPr>
          <p:nvPr/>
        </p:nvGrpSpPr>
        <p:grpSpPr bwMode="auto">
          <a:xfrm>
            <a:off x="6324600" y="5562600"/>
            <a:ext cx="1066800" cy="974725"/>
            <a:chOff x="6324600" y="5562600"/>
            <a:chExt cx="1066800" cy="975360"/>
          </a:xfrm>
        </p:grpSpPr>
        <p:sp>
          <p:nvSpPr>
            <p:cNvPr id="10" name="Oval 9">
              <a:hlinkClick r:id="" action="ppaction://noaction"/>
            </p:cNvPr>
            <p:cNvSpPr/>
            <p:nvPr/>
          </p:nvSpPr>
          <p:spPr bwMode="auto">
            <a:xfrm>
              <a:off x="6324600" y="5562600"/>
              <a:ext cx="1066800" cy="97536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724" name="TextBox 7"/>
            <p:cNvSpPr txBox="1">
              <a:spLocks noChangeArrowheads="1"/>
            </p:cNvSpPr>
            <p:nvPr/>
          </p:nvSpPr>
          <p:spPr bwMode="auto">
            <a:xfrm>
              <a:off x="6400800" y="5879068"/>
              <a:ext cx="9671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hlinkClick r:id="rId4" action="ppaction://hlinksldjump"/>
                </a:rPr>
                <a:t>Answer</a:t>
              </a:r>
              <a:endParaRPr 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2769" name="Group 5"/>
          <p:cNvGrpSpPr>
            <a:grpSpLocks/>
          </p:cNvGrpSpPr>
          <p:nvPr/>
        </p:nvGrpSpPr>
        <p:grpSpPr bwMode="auto">
          <a:xfrm>
            <a:off x="5791200" y="5562600"/>
            <a:ext cx="4572000" cy="1066800"/>
            <a:chOff x="5791200" y="5562600"/>
            <a:chExt cx="4572000" cy="1066800"/>
          </a:xfrm>
        </p:grpSpPr>
        <p:sp>
          <p:nvSpPr>
            <p:cNvPr id="32770" name="Explosion 1 8">
              <a:hlinkClick r:id="" action="ppaction://hlinkshowjump?jump=firstslide"/>
            </p:cNvPr>
            <p:cNvSpPr>
              <a:spLocks noChangeArrowheads="1"/>
            </p:cNvSpPr>
            <p:nvPr/>
          </p:nvSpPr>
          <p:spPr bwMode="auto">
            <a:xfrm>
              <a:off x="7543800" y="5562600"/>
              <a:ext cx="1143000" cy="1066800"/>
            </a:xfrm>
            <a:prstGeom prst="irregularSeal1">
              <a:avLst/>
            </a:prstGeom>
            <a:solidFill>
              <a:srgbClr val="7B40C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771" name="Rectangle 7"/>
            <p:cNvSpPr>
              <a:spLocks noChangeArrowheads="1"/>
            </p:cNvSpPr>
            <p:nvPr/>
          </p:nvSpPr>
          <p:spPr bwMode="auto">
            <a:xfrm>
              <a:off x="5791200" y="5943600"/>
              <a:ext cx="4572000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>
                  <a:solidFill>
                    <a:srgbClr val="000000"/>
                  </a:solidFill>
                  <a:hlinkClick r:id="" action="ppaction://hlinkshowjump?jump=firstslide"/>
                </a:rPr>
                <a:t>Jeopardy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46081" name="Group 5"/>
          <p:cNvGrpSpPr>
            <a:grpSpLocks/>
          </p:cNvGrpSpPr>
          <p:nvPr/>
        </p:nvGrpSpPr>
        <p:grpSpPr bwMode="auto">
          <a:xfrm>
            <a:off x="5791200" y="5562600"/>
            <a:ext cx="4572000" cy="1066800"/>
            <a:chOff x="5791200" y="5562600"/>
            <a:chExt cx="4572000" cy="1066800"/>
          </a:xfrm>
        </p:grpSpPr>
        <p:sp>
          <p:nvSpPr>
            <p:cNvPr id="46085" name="Explosion 1 8">
              <a:hlinkClick r:id="" action="ppaction://hlinkshowjump?jump=firstslide"/>
            </p:cNvPr>
            <p:cNvSpPr>
              <a:spLocks noChangeArrowheads="1"/>
            </p:cNvSpPr>
            <p:nvPr/>
          </p:nvSpPr>
          <p:spPr bwMode="auto">
            <a:xfrm>
              <a:off x="7543800" y="5562600"/>
              <a:ext cx="1143000" cy="1066800"/>
            </a:xfrm>
            <a:prstGeom prst="irregularSeal1">
              <a:avLst/>
            </a:prstGeom>
            <a:solidFill>
              <a:srgbClr val="7B40C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086" name="Rectangle 7"/>
            <p:cNvSpPr>
              <a:spLocks noChangeArrowheads="1"/>
            </p:cNvSpPr>
            <p:nvPr/>
          </p:nvSpPr>
          <p:spPr bwMode="auto">
            <a:xfrm>
              <a:off x="5791200" y="5943600"/>
              <a:ext cx="4572000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>
                  <a:solidFill>
                    <a:srgbClr val="000000"/>
                  </a:solidFill>
                  <a:hlinkClick r:id="" action="ppaction://hlinkshowjump?jump=firstslide"/>
                </a:rPr>
                <a:t>Jeopardy</a:t>
              </a:r>
            </a:p>
          </p:txBody>
        </p:sp>
      </p:grpSp>
      <p:grpSp>
        <p:nvGrpSpPr>
          <p:cNvPr id="46082" name="Group 5"/>
          <p:cNvGrpSpPr>
            <a:grpSpLocks/>
          </p:cNvGrpSpPr>
          <p:nvPr/>
        </p:nvGrpSpPr>
        <p:grpSpPr bwMode="auto">
          <a:xfrm>
            <a:off x="6324600" y="5562600"/>
            <a:ext cx="1066800" cy="974725"/>
            <a:chOff x="6324600" y="5562600"/>
            <a:chExt cx="1066800" cy="975360"/>
          </a:xfrm>
        </p:grpSpPr>
        <p:sp>
          <p:nvSpPr>
            <p:cNvPr id="10" name="Oval 9">
              <a:hlinkClick r:id="" action="ppaction://noaction"/>
            </p:cNvPr>
            <p:cNvSpPr/>
            <p:nvPr/>
          </p:nvSpPr>
          <p:spPr bwMode="auto">
            <a:xfrm>
              <a:off x="6324600" y="5562600"/>
              <a:ext cx="1066800" cy="97536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084" name="TextBox 7"/>
            <p:cNvSpPr txBox="1">
              <a:spLocks noChangeArrowheads="1"/>
            </p:cNvSpPr>
            <p:nvPr/>
          </p:nvSpPr>
          <p:spPr bwMode="auto">
            <a:xfrm>
              <a:off x="6400800" y="5879068"/>
              <a:ext cx="9671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bg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hlinkClick r:id="rId4" action="ppaction://hlinksldjump"/>
                </a:rPr>
                <a:t>Answer</a:t>
              </a:r>
              <a:endParaRPr lang="en-US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45057" name="Group 5"/>
          <p:cNvGrpSpPr>
            <a:grpSpLocks/>
          </p:cNvGrpSpPr>
          <p:nvPr/>
        </p:nvGrpSpPr>
        <p:grpSpPr bwMode="auto">
          <a:xfrm>
            <a:off x="5791200" y="5562600"/>
            <a:ext cx="4572000" cy="1066800"/>
            <a:chOff x="5791200" y="5562600"/>
            <a:chExt cx="4572000" cy="1066800"/>
          </a:xfrm>
        </p:grpSpPr>
        <p:sp>
          <p:nvSpPr>
            <p:cNvPr id="45058" name="Explosion 1 8">
              <a:hlinkClick r:id="" action="ppaction://hlinkshowjump?jump=firstslide"/>
            </p:cNvPr>
            <p:cNvSpPr>
              <a:spLocks noChangeArrowheads="1"/>
            </p:cNvSpPr>
            <p:nvPr/>
          </p:nvSpPr>
          <p:spPr bwMode="auto">
            <a:xfrm>
              <a:off x="7543800" y="5562600"/>
              <a:ext cx="1143000" cy="1066800"/>
            </a:xfrm>
            <a:prstGeom prst="irregularSeal1">
              <a:avLst/>
            </a:prstGeom>
            <a:solidFill>
              <a:srgbClr val="7B40C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059" name="Rectangle 7"/>
            <p:cNvSpPr>
              <a:spLocks noChangeArrowheads="1"/>
            </p:cNvSpPr>
            <p:nvPr/>
          </p:nvSpPr>
          <p:spPr bwMode="auto">
            <a:xfrm>
              <a:off x="5791200" y="5943600"/>
              <a:ext cx="4572000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 dirty="0">
                  <a:solidFill>
                    <a:srgbClr val="000000"/>
                  </a:solidFill>
                  <a:hlinkClick r:id="" action="ppaction://hlinkshowjump?jump=firstslide"/>
                </a:rPr>
                <a:t>Jeopardy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94209" name="Group 5"/>
          <p:cNvGrpSpPr>
            <a:grpSpLocks/>
          </p:cNvGrpSpPr>
          <p:nvPr/>
        </p:nvGrpSpPr>
        <p:grpSpPr bwMode="auto">
          <a:xfrm>
            <a:off x="5791200" y="5562600"/>
            <a:ext cx="4572000" cy="1066800"/>
            <a:chOff x="5791200" y="5562600"/>
            <a:chExt cx="4572000" cy="1066800"/>
          </a:xfrm>
        </p:grpSpPr>
        <p:sp>
          <p:nvSpPr>
            <p:cNvPr id="94211" name="Explosion 1 8">
              <a:hlinkClick r:id="" action="ppaction://hlinkshowjump?jump=firstslide"/>
            </p:cNvPr>
            <p:cNvSpPr>
              <a:spLocks noChangeArrowheads="1"/>
            </p:cNvSpPr>
            <p:nvPr/>
          </p:nvSpPr>
          <p:spPr bwMode="auto">
            <a:xfrm>
              <a:off x="7543800" y="5562600"/>
              <a:ext cx="1143000" cy="1066800"/>
            </a:xfrm>
            <a:prstGeom prst="irregularSeal1">
              <a:avLst/>
            </a:prstGeom>
            <a:solidFill>
              <a:srgbClr val="7B40C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4212" name="Rectangle 7"/>
            <p:cNvSpPr>
              <a:spLocks noChangeArrowheads="1"/>
            </p:cNvSpPr>
            <p:nvPr/>
          </p:nvSpPr>
          <p:spPr bwMode="auto">
            <a:xfrm>
              <a:off x="5791200" y="5943600"/>
              <a:ext cx="4572000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>
                  <a:solidFill>
                    <a:srgbClr val="000000"/>
                  </a:solidFill>
                  <a:hlinkClick r:id="" action="ppaction://hlinkshowjump?jump=firstslide"/>
                </a:rPr>
                <a:t>Jeopardy</a:t>
              </a:r>
            </a:p>
          </p:txBody>
        </p:sp>
      </p:grpSp>
      <p:sp>
        <p:nvSpPr>
          <p:cNvPr id="9" name="Heptagon 8">
            <a:hlinkClick r:id="rId4" action="ppaction://hlinksldjump"/>
          </p:cNvPr>
          <p:cNvSpPr/>
          <p:nvPr/>
        </p:nvSpPr>
        <p:spPr bwMode="auto">
          <a:xfrm>
            <a:off x="6019800" y="5562600"/>
            <a:ext cx="1143000" cy="1066800"/>
          </a:xfrm>
          <a:prstGeom prst="heptagon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  <a:hlinkClick r:id="rId5" action="ppaction://hlinksldjump"/>
              </a:rPr>
              <a:t>Final</a:t>
            </a:r>
          </a:p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  <a:hlinkClick r:id="rId5" action="ppaction://hlinksldjump"/>
              </a:rPr>
              <a:t>Jeopardy</a:t>
            </a:r>
          </a:p>
          <a:p>
            <a:pPr algn="ctr">
              <a:defRPr/>
            </a:pPr>
            <a:r>
              <a:rPr lang="en-US" sz="1200" b="1" dirty="0">
                <a:solidFill>
                  <a:srgbClr val="000000"/>
                </a:solidFill>
                <a:hlinkClick r:id="rId5" action="ppaction://hlinksldjump"/>
              </a:rPr>
              <a:t>Question</a:t>
            </a:r>
            <a:endParaRPr lang="en-US" sz="1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96257" name="Group 5"/>
          <p:cNvGrpSpPr>
            <a:grpSpLocks/>
          </p:cNvGrpSpPr>
          <p:nvPr/>
        </p:nvGrpSpPr>
        <p:grpSpPr bwMode="auto">
          <a:xfrm>
            <a:off x="5791200" y="5562600"/>
            <a:ext cx="4572000" cy="1066800"/>
            <a:chOff x="5791200" y="5562600"/>
            <a:chExt cx="4572000" cy="1066800"/>
          </a:xfrm>
        </p:grpSpPr>
        <p:sp>
          <p:nvSpPr>
            <p:cNvPr id="96259" name="Explosion 1 8">
              <a:hlinkClick r:id="" action="ppaction://hlinkshowjump?jump=firstslide"/>
            </p:cNvPr>
            <p:cNvSpPr>
              <a:spLocks noChangeArrowheads="1"/>
            </p:cNvSpPr>
            <p:nvPr/>
          </p:nvSpPr>
          <p:spPr bwMode="auto">
            <a:xfrm>
              <a:off x="7543800" y="5562600"/>
              <a:ext cx="1143000" cy="1066800"/>
            </a:xfrm>
            <a:prstGeom prst="irregularSeal1">
              <a:avLst/>
            </a:prstGeom>
            <a:solidFill>
              <a:srgbClr val="7B40C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6260" name="Rectangle 7"/>
            <p:cNvSpPr>
              <a:spLocks noChangeArrowheads="1"/>
            </p:cNvSpPr>
            <p:nvPr/>
          </p:nvSpPr>
          <p:spPr bwMode="auto">
            <a:xfrm>
              <a:off x="5791200" y="5943600"/>
              <a:ext cx="4572000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>
                  <a:solidFill>
                    <a:srgbClr val="000000"/>
                  </a:solidFill>
                  <a:hlinkClick r:id="" action="ppaction://hlinkshowjump?jump=firstslide"/>
                </a:rPr>
                <a:t>Jeopardy</a:t>
              </a:r>
            </a:p>
          </p:txBody>
        </p:sp>
      </p:grpSp>
      <p:sp>
        <p:nvSpPr>
          <p:cNvPr id="96258" name="Diamond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791200" y="5538788"/>
            <a:ext cx="1600200" cy="1295400"/>
          </a:xfrm>
          <a:prstGeom prst="diamond">
            <a:avLst/>
          </a:prstGeom>
          <a:solidFill>
            <a:srgbClr val="00009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050" b="1" dirty="0">
                <a:solidFill>
                  <a:srgbClr val="000000"/>
                </a:solidFill>
                <a:hlinkClick r:id="rId4" action="ppaction://hlinksldjump"/>
              </a:rPr>
              <a:t>Final Jeopardy Answer</a:t>
            </a:r>
            <a:endParaRPr lang="en-US" sz="105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98305" name="Group 5"/>
          <p:cNvGrpSpPr>
            <a:grpSpLocks/>
          </p:cNvGrpSpPr>
          <p:nvPr/>
        </p:nvGrpSpPr>
        <p:grpSpPr bwMode="auto">
          <a:xfrm>
            <a:off x="5791200" y="5562600"/>
            <a:ext cx="4572000" cy="1066800"/>
            <a:chOff x="5791200" y="5562600"/>
            <a:chExt cx="4572000" cy="1066800"/>
          </a:xfrm>
        </p:grpSpPr>
        <p:sp>
          <p:nvSpPr>
            <p:cNvPr id="98306" name="Explosion 1 8">
              <a:hlinkClick r:id="" action="ppaction://hlinkshowjump?jump=firstslide"/>
            </p:cNvPr>
            <p:cNvSpPr>
              <a:spLocks noChangeArrowheads="1"/>
            </p:cNvSpPr>
            <p:nvPr/>
          </p:nvSpPr>
          <p:spPr bwMode="auto">
            <a:xfrm>
              <a:off x="7543800" y="5562600"/>
              <a:ext cx="1143000" cy="1066800"/>
            </a:xfrm>
            <a:prstGeom prst="irregularSeal1">
              <a:avLst/>
            </a:prstGeom>
            <a:solidFill>
              <a:srgbClr val="7B40C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8307" name="Rectangle 7"/>
            <p:cNvSpPr>
              <a:spLocks noChangeArrowheads="1"/>
            </p:cNvSpPr>
            <p:nvPr/>
          </p:nvSpPr>
          <p:spPr bwMode="auto">
            <a:xfrm>
              <a:off x="5791200" y="5943600"/>
              <a:ext cx="4572000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b="1">
                  <a:solidFill>
                    <a:srgbClr val="000000"/>
                  </a:solidFill>
                  <a:hlinkClick r:id="" action="ppaction://hlinkshowjump?jump=firstslide"/>
                </a:rPr>
                <a:t>Jeopardy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2F1FF"/>
      </a:hlink>
      <a:folHlink>
        <a:srgbClr val="CC091A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6459</TotalTime>
  <Words>47</Words>
  <Application>Microsoft Office PowerPoint</Application>
  <PresentationFormat>On-screen Show (4:3)</PresentationFormat>
  <Paragraphs>45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Haettenschweiler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and Only Ivan 2020 Update Free</dc:title>
  <dc:subject/>
  <dc:creator>Denise Sumida</dc:creator>
  <cp:keywords/>
  <dc:description/>
  <cp:lastModifiedBy>Admin</cp:lastModifiedBy>
  <cp:revision>217</cp:revision>
  <cp:lastPrinted>2008-09-18T00:30:07Z</cp:lastPrinted>
  <dcterms:created xsi:type="dcterms:W3CDTF">2008-04-18T23:23:31Z</dcterms:created>
  <dcterms:modified xsi:type="dcterms:W3CDTF">2021-11-10T15:36:37Z</dcterms:modified>
  <cp:category/>
</cp:coreProperties>
</file>