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audio1.bin" ContentType="audio/unknown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sldIdLst>
    <p:sldId id="256" r:id="rId2"/>
    <p:sldId id="279" r:id="rId3"/>
    <p:sldId id="281" r:id="rId4"/>
    <p:sldId id="283" r:id="rId5"/>
    <p:sldId id="285" r:id="rId6"/>
    <p:sldId id="258" r:id="rId7"/>
    <p:sldId id="260" r:id="rId8"/>
    <p:sldId id="262" r:id="rId9"/>
    <p:sldId id="264" r:id="rId10"/>
    <p:sldId id="266" r:id="rId11"/>
    <p:sldId id="268" r:id="rId12"/>
    <p:sldId id="270" r:id="rId13"/>
    <p:sldId id="271" r:id="rId14"/>
    <p:sldId id="273" r:id="rId15"/>
    <p:sldId id="274" r:id="rId16"/>
    <p:sldId id="276" r:id="rId17"/>
    <p:sldId id="277" r:id="rId18"/>
    <p:sldId id="286" r:id="rId19"/>
    <p:sldId id="287" r:id="rId2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8C00"/>
    <a:srgbClr val="FFCC99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96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image" Target="../media/image28.png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image" Target="../media/image31.png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image" Target="../media/image33.png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image" Target="../media/image35.png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image" Target="../media/image37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B18DC6-2E1D-6743-B4BE-BAB57E2867B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545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BC706B-697B-5B46-A0D7-B2AB1772BF1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382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0C779C-EF64-924E-9F1C-67B51C4DB86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047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416465-0BF4-CC42-8051-41950DC6FFB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24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0E8D58-122A-5E4C-A406-6CF7AB890B2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099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8B19AC-F02E-EB46-A2F2-A16204A4777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922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AD7095-97B7-6D4D-A4B4-2BF21063716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091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85487E-CFDD-664B-8FBF-7B5DE51AD80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166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1DF967-CD97-374B-B446-29AD5099012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291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D7A23A-B74D-1B42-8EC6-C9422F3CBF6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753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FFD636-1B2F-2B46-BB8F-9F0AB482EC3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033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charset="0"/>
              </a:defRPr>
            </a:lvl1pPr>
          </a:lstStyle>
          <a:p>
            <a:fld id="{FA40D5FF-7813-124E-B541-8219A90C208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bin"/><Relationship Id="rId3" Type="http://schemas.openxmlformats.org/officeDocument/2006/relationships/oleObject" Target="../embeddings/oleObject1.bin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bin"/><Relationship Id="rId3" Type="http://schemas.openxmlformats.org/officeDocument/2006/relationships/oleObject" Target="../embeddings/oleObject19.bin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1.png"/><Relationship Id="rId5" Type="http://schemas.openxmlformats.org/officeDocument/2006/relationships/oleObject" Target="../embeddings/oleObject20.bin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bin"/><Relationship Id="rId3" Type="http://schemas.openxmlformats.org/officeDocument/2006/relationships/oleObject" Target="../embeddings/oleObject21.bin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3.png"/><Relationship Id="rId5" Type="http://schemas.openxmlformats.org/officeDocument/2006/relationships/oleObject" Target="../embeddings/oleObject22.bin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bin"/><Relationship Id="rId3" Type="http://schemas.openxmlformats.org/officeDocument/2006/relationships/oleObject" Target="../embeddings/oleObject23.bin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5.png"/><Relationship Id="rId5" Type="http://schemas.openxmlformats.org/officeDocument/2006/relationships/oleObject" Target="../embeddings/oleObject24.bin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bin"/><Relationship Id="rId3" Type="http://schemas.openxmlformats.org/officeDocument/2006/relationships/oleObject" Target="../embeddings/oleObject25.bin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27.png"/><Relationship Id="rId5" Type="http://schemas.openxmlformats.org/officeDocument/2006/relationships/oleObject" Target="../embeddings/oleObject26.bin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bin"/><Relationship Id="rId3" Type="http://schemas.openxmlformats.org/officeDocument/2006/relationships/oleObject" Target="../embeddings/oleObject27.bin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29.png"/><Relationship Id="rId5" Type="http://schemas.openxmlformats.org/officeDocument/2006/relationships/oleObject" Target="../embeddings/oleObject28.bin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bin"/><Relationship Id="rId3" Type="http://schemas.openxmlformats.org/officeDocument/2006/relationships/oleObject" Target="../embeddings/oleObject29.bin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30.png"/><Relationship Id="rId5" Type="http://schemas.openxmlformats.org/officeDocument/2006/relationships/oleObject" Target="../embeddings/oleObject30.bin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bin"/><Relationship Id="rId3" Type="http://schemas.openxmlformats.org/officeDocument/2006/relationships/oleObject" Target="../embeddings/oleObject31.bin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32.png"/><Relationship Id="rId5" Type="http://schemas.openxmlformats.org/officeDocument/2006/relationships/oleObject" Target="../embeddings/oleObject32.bin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bin"/><Relationship Id="rId3" Type="http://schemas.openxmlformats.org/officeDocument/2006/relationships/oleObject" Target="../embeddings/oleObject33.bin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34.png"/><Relationship Id="rId5" Type="http://schemas.openxmlformats.org/officeDocument/2006/relationships/oleObject" Target="../embeddings/oleObject34.bin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bin"/><Relationship Id="rId3" Type="http://schemas.openxmlformats.org/officeDocument/2006/relationships/oleObject" Target="../embeddings/oleObject35.bin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36.png"/><Relationship Id="rId5" Type="http://schemas.openxmlformats.org/officeDocument/2006/relationships/oleObject" Target="../embeddings/oleObject36.bin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bin"/><Relationship Id="rId3" Type="http://schemas.openxmlformats.org/officeDocument/2006/relationships/oleObject" Target="../embeddings/oleObject37.bin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38.png"/><Relationship Id="rId5" Type="http://schemas.openxmlformats.org/officeDocument/2006/relationships/oleObject" Target="../embeddings/oleObject38.bin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bin"/><Relationship Id="rId3" Type="http://schemas.openxmlformats.org/officeDocument/2006/relationships/oleObject" Target="../embeddings/oleObject3.bin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png"/><Relationship Id="rId5" Type="http://schemas.openxmlformats.org/officeDocument/2006/relationships/oleObject" Target="../embeddings/oleObject4.bin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bin"/><Relationship Id="rId3" Type="http://schemas.openxmlformats.org/officeDocument/2006/relationships/oleObject" Target="../embeddings/oleObject5.bin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.png"/><Relationship Id="rId5" Type="http://schemas.openxmlformats.org/officeDocument/2006/relationships/oleObject" Target="../embeddings/oleObject6.bin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bin"/><Relationship Id="rId3" Type="http://schemas.openxmlformats.org/officeDocument/2006/relationships/oleObject" Target="../embeddings/oleObject7.bin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9.png"/><Relationship Id="rId5" Type="http://schemas.openxmlformats.org/officeDocument/2006/relationships/oleObject" Target="../embeddings/oleObject8.bin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bin"/><Relationship Id="rId3" Type="http://schemas.openxmlformats.org/officeDocument/2006/relationships/oleObject" Target="../embeddings/oleObject9.bin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1.png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bin"/><Relationship Id="rId3" Type="http://schemas.openxmlformats.org/officeDocument/2006/relationships/oleObject" Target="../embeddings/oleObject11.bin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3.png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bin"/><Relationship Id="rId3" Type="http://schemas.openxmlformats.org/officeDocument/2006/relationships/oleObject" Target="../embeddings/oleObject13.bin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5.png"/><Relationship Id="rId5" Type="http://schemas.openxmlformats.org/officeDocument/2006/relationships/oleObject" Target="../embeddings/oleObject14.bin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bin"/><Relationship Id="rId3" Type="http://schemas.openxmlformats.org/officeDocument/2006/relationships/oleObject" Target="../embeddings/oleObject15.bin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7.png"/><Relationship Id="rId5" Type="http://schemas.openxmlformats.org/officeDocument/2006/relationships/oleObject" Target="../embeddings/oleObject16.bin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bin"/><Relationship Id="rId3" Type="http://schemas.openxmlformats.org/officeDocument/2006/relationships/oleObject" Target="../embeddings/oleObject17.bin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9.png"/><Relationship Id="rId5" Type="http://schemas.openxmlformats.org/officeDocument/2006/relationships/oleObject" Target="../embeddings/oleObject18.bin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4" name="Object 2"/>
          <p:cNvGraphicFramePr>
            <a:graphicFrameLocks noChangeAspect="1"/>
          </p:cNvGraphicFramePr>
          <p:nvPr/>
        </p:nvGraphicFramePr>
        <p:xfrm>
          <a:off x="2971800" y="66675"/>
          <a:ext cx="5886450" cy="679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3" name="Photo Editor Photo" r:id="rId3" imgW="3095238" imgH="3572374" progId="MSPhotoEd.3">
                  <p:embed/>
                </p:oleObj>
              </mc:Choice>
              <mc:Fallback>
                <p:oleObj name="Photo Editor Photo" r:id="rId3" imgW="3095238" imgH="3572374" progId="MSPhotoEd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66675"/>
                        <a:ext cx="5886450" cy="679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6" name="Oval 16"/>
          <p:cNvSpPr>
            <a:spLocks noChangeArrowheads="1"/>
          </p:cNvSpPr>
          <p:nvPr/>
        </p:nvSpPr>
        <p:spPr bwMode="auto">
          <a:xfrm>
            <a:off x="152400" y="5257800"/>
            <a:ext cx="3200400" cy="1447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3315" name="Object 3"/>
          <p:cNvGraphicFramePr>
            <a:graphicFrameLocks noChangeAspect="1"/>
          </p:cNvGraphicFramePr>
          <p:nvPr/>
        </p:nvGraphicFramePr>
        <p:xfrm>
          <a:off x="609600" y="457200"/>
          <a:ext cx="1873250" cy="1554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4" name="Photo Editor Photo" r:id="rId5" imgW="1171429" imgH="971686" progId="MSPhotoEd.3">
                  <p:embed/>
                </p:oleObj>
              </mc:Choice>
              <mc:Fallback>
                <p:oleObj name="Photo Editor Photo" r:id="rId5" imgW="1171429" imgH="971686" progId="MSPhotoEd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457200"/>
                        <a:ext cx="1873250" cy="1554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228600" y="2514600"/>
            <a:ext cx="297180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/>
              <a:t>H = Hudson Bay, Canada</a:t>
            </a:r>
          </a:p>
          <a:p>
            <a:pPr>
              <a:spcBef>
                <a:spcPct val="50000"/>
              </a:spcBef>
            </a:pPr>
            <a:r>
              <a:rPr lang="en-US" sz="1400"/>
              <a:t>D = Duluth, Minnesota, USA</a:t>
            </a:r>
          </a:p>
          <a:p>
            <a:pPr>
              <a:spcBef>
                <a:spcPct val="50000"/>
              </a:spcBef>
            </a:pPr>
            <a:r>
              <a:rPr lang="en-US" sz="1400"/>
              <a:t>M = Mexico City, Mexico</a:t>
            </a:r>
          </a:p>
          <a:p>
            <a:pPr>
              <a:spcBef>
                <a:spcPct val="50000"/>
              </a:spcBef>
            </a:pPr>
            <a:r>
              <a:rPr lang="en-US" sz="1400"/>
              <a:t>S = San Jose, Costa Rica</a:t>
            </a:r>
          </a:p>
          <a:p>
            <a:pPr>
              <a:spcBef>
                <a:spcPct val="50000"/>
              </a:spcBef>
            </a:pPr>
            <a:r>
              <a:rPr lang="en-US" sz="1400"/>
              <a:t>Bo = Bogota, Columbia</a:t>
            </a:r>
          </a:p>
          <a:p>
            <a:pPr>
              <a:spcBef>
                <a:spcPct val="50000"/>
              </a:spcBef>
            </a:pPr>
            <a:r>
              <a:rPr lang="en-US" sz="1400"/>
              <a:t>Br = Brasilia, Brazil</a:t>
            </a:r>
          </a:p>
          <a:p>
            <a:pPr>
              <a:spcBef>
                <a:spcPct val="50000"/>
              </a:spcBef>
            </a:pPr>
            <a:r>
              <a:rPr lang="en-US" sz="1400"/>
              <a:t>T = Tierra del Fuego, Argentina</a:t>
            </a:r>
            <a:endParaRPr lang="en-US">
              <a:latin typeface="Times New Roman" charset="0"/>
            </a:endParaRPr>
          </a:p>
        </p:txBody>
      </p:sp>
      <p:pic>
        <p:nvPicPr>
          <p:cNvPr id="13318" name="Picture 7" descr="running_clock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501" t="19649" r="22501" b="19649"/>
          <a:stretch>
            <a:fillRect/>
          </a:stretch>
        </p:blipFill>
        <p:spPr bwMode="auto">
          <a:xfrm>
            <a:off x="914400" y="5410200"/>
            <a:ext cx="1466850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AutoShape 8">
            <a:hlinkClick r:id="" action="ppaction://hlinkshowjump?jump=nextslide" highlightClick="1">
              <a:snd r:embed="rId8" name="CAMERA.WAV"/>
            </a:hlinkClick>
            <a:hlinkHover r:id="" action="ppaction://noaction" highlightClick="1" endSnd="1"/>
          </p:cNvPr>
          <p:cNvSpPr>
            <a:spLocks noChangeArrowheads="1"/>
          </p:cNvSpPr>
          <p:nvPr/>
        </p:nvSpPr>
        <p:spPr bwMode="auto">
          <a:xfrm>
            <a:off x="2362200" y="5867400"/>
            <a:ext cx="762000" cy="152400"/>
          </a:xfrm>
          <a:prstGeom prst="rightArrow">
            <a:avLst>
              <a:gd name="adj1" fmla="val 50000"/>
              <a:gd name="adj2" fmla="val 125000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0" name="WordArt 10"/>
          <p:cNvSpPr>
            <a:spLocks noChangeArrowheads="1" noChangeShapeType="1" noTextEdit="1"/>
          </p:cNvSpPr>
          <p:nvPr/>
        </p:nvSpPr>
        <p:spPr bwMode="auto">
          <a:xfrm>
            <a:off x="1295400" y="5410200"/>
            <a:ext cx="923925" cy="17145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sz="1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Step Through</a:t>
            </a:r>
          </a:p>
        </p:txBody>
      </p:sp>
      <p:sp>
        <p:nvSpPr>
          <p:cNvPr id="13321" name="WordArt 12"/>
          <p:cNvSpPr>
            <a:spLocks noChangeArrowheads="1" noChangeShapeType="1" noTextEdit="1"/>
          </p:cNvSpPr>
          <p:nvPr/>
        </p:nvSpPr>
        <p:spPr bwMode="auto">
          <a:xfrm>
            <a:off x="1371600" y="6400800"/>
            <a:ext cx="609600" cy="2286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14287"/>
              </a:avLst>
            </a:prstTxWarp>
          </a:bodyPr>
          <a:lstStyle/>
          <a:p>
            <a:pPr algn="ctr"/>
            <a:r>
              <a:rPr lang="en-US" sz="12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Time!</a:t>
            </a:r>
          </a:p>
        </p:txBody>
      </p:sp>
      <p:sp>
        <p:nvSpPr>
          <p:cNvPr id="13322" name="WordArt 15"/>
          <p:cNvSpPr>
            <a:spLocks noChangeArrowheads="1" noChangeShapeType="1" noTextEdit="1"/>
          </p:cNvSpPr>
          <p:nvPr/>
        </p:nvSpPr>
        <p:spPr bwMode="auto">
          <a:xfrm>
            <a:off x="2362200" y="6019800"/>
            <a:ext cx="876300" cy="180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6199"/>
              </a:avLst>
            </a:prstTxWarp>
          </a:bodyPr>
          <a:lstStyle/>
          <a:p>
            <a:pPr algn="ctr"/>
            <a:r>
              <a:rPr lang="en-US" sz="14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  <a:latin typeface="CopprplGoth Bd BT"/>
                <a:ea typeface="CopprplGoth Bd BT"/>
                <a:cs typeface="CopprplGoth Bd BT"/>
              </a:rPr>
              <a:t>Forward</a:t>
            </a:r>
          </a:p>
        </p:txBody>
      </p:sp>
      <p:sp>
        <p:nvSpPr>
          <p:cNvPr id="13323" name="Freeform 26"/>
          <p:cNvSpPr>
            <a:spLocks/>
          </p:cNvSpPr>
          <p:nvPr/>
        </p:nvSpPr>
        <p:spPr bwMode="auto">
          <a:xfrm>
            <a:off x="3768725" y="1930400"/>
            <a:ext cx="1588" cy="1588"/>
          </a:xfrm>
          <a:custGeom>
            <a:avLst/>
            <a:gdLst>
              <a:gd name="T0" fmla="*/ 529 w 3"/>
              <a:gd name="T1" fmla="*/ 0 h 1588"/>
              <a:gd name="T2" fmla="*/ 0 w 3"/>
              <a:gd name="T3" fmla="*/ 0 h 1588"/>
              <a:gd name="T4" fmla="*/ 1588 w 3"/>
              <a:gd name="T5" fmla="*/ 0 h 1588"/>
              <a:gd name="T6" fmla="*/ 529 w 3"/>
              <a:gd name="T7" fmla="*/ 0 h 1588"/>
              <a:gd name="T8" fmla="*/ 0 60000 65536"/>
              <a:gd name="T9" fmla="*/ 0 60000 65536"/>
              <a:gd name="T10" fmla="*/ 0 60000 65536"/>
              <a:gd name="T11" fmla="*/ 0 60000 65536"/>
              <a:gd name="T12" fmla="*/ 0 w 3"/>
              <a:gd name="T13" fmla="*/ 0 h 1588"/>
              <a:gd name="T14" fmla="*/ 3 w 3"/>
              <a:gd name="T15" fmla="*/ 1588 h 1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" h="1588">
                <a:moveTo>
                  <a:pt x="1" y="0"/>
                </a:moveTo>
                <a:lnTo>
                  <a:pt x="0" y="0"/>
                </a:lnTo>
                <a:lnTo>
                  <a:pt x="3" y="0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3324" name="Group 38"/>
          <p:cNvGrpSpPr>
            <a:grpSpLocks noChangeAspect="1"/>
          </p:cNvGrpSpPr>
          <p:nvPr/>
        </p:nvGrpSpPr>
        <p:grpSpPr bwMode="auto">
          <a:xfrm>
            <a:off x="6026150" y="1612900"/>
            <a:ext cx="393700" cy="209550"/>
            <a:chOff x="3360" y="912"/>
            <a:chExt cx="1143" cy="610"/>
          </a:xfrm>
        </p:grpSpPr>
        <p:sp>
          <p:nvSpPr>
            <p:cNvPr id="13325" name="Freeform 20"/>
            <p:cNvSpPr>
              <a:spLocks noChangeAspect="1"/>
            </p:cNvSpPr>
            <p:nvPr/>
          </p:nvSpPr>
          <p:spPr bwMode="auto">
            <a:xfrm>
              <a:off x="3360" y="912"/>
              <a:ext cx="1143" cy="610"/>
            </a:xfrm>
            <a:custGeom>
              <a:avLst/>
              <a:gdLst>
                <a:gd name="T0" fmla="*/ 1079 w 2287"/>
                <a:gd name="T1" fmla="*/ 140 h 1220"/>
                <a:gd name="T2" fmla="*/ 1012 w 2287"/>
                <a:gd name="T3" fmla="*/ 165 h 1220"/>
                <a:gd name="T4" fmla="*/ 936 w 2287"/>
                <a:gd name="T5" fmla="*/ 177 h 1220"/>
                <a:gd name="T6" fmla="*/ 854 w 2287"/>
                <a:gd name="T7" fmla="*/ 186 h 1220"/>
                <a:gd name="T8" fmla="*/ 777 w 2287"/>
                <a:gd name="T9" fmla="*/ 199 h 1220"/>
                <a:gd name="T10" fmla="*/ 698 w 2287"/>
                <a:gd name="T11" fmla="*/ 208 h 1220"/>
                <a:gd name="T12" fmla="*/ 632 w 2287"/>
                <a:gd name="T13" fmla="*/ 243 h 1220"/>
                <a:gd name="T14" fmla="*/ 569 w 2287"/>
                <a:gd name="T15" fmla="*/ 270 h 1220"/>
                <a:gd name="T16" fmla="*/ 487 w 2287"/>
                <a:gd name="T17" fmla="*/ 249 h 1220"/>
                <a:gd name="T18" fmla="*/ 435 w 2287"/>
                <a:gd name="T19" fmla="*/ 205 h 1220"/>
                <a:gd name="T20" fmla="*/ 327 w 2287"/>
                <a:gd name="T21" fmla="*/ 177 h 1220"/>
                <a:gd name="T22" fmla="*/ 256 w 2287"/>
                <a:gd name="T23" fmla="*/ 160 h 1220"/>
                <a:gd name="T24" fmla="*/ 148 w 2287"/>
                <a:gd name="T25" fmla="*/ 117 h 1220"/>
                <a:gd name="T26" fmla="*/ 58 w 2287"/>
                <a:gd name="T27" fmla="*/ 26 h 1220"/>
                <a:gd name="T28" fmla="*/ 0 w 2287"/>
                <a:gd name="T29" fmla="*/ 7 h 1220"/>
                <a:gd name="T30" fmla="*/ 60 w 2287"/>
                <a:gd name="T31" fmla="*/ 67 h 1220"/>
                <a:gd name="T32" fmla="*/ 17 w 2287"/>
                <a:gd name="T33" fmla="*/ 53 h 1220"/>
                <a:gd name="T34" fmla="*/ 32 w 2287"/>
                <a:gd name="T35" fmla="*/ 99 h 1220"/>
                <a:gd name="T36" fmla="*/ 34 w 2287"/>
                <a:gd name="T37" fmla="*/ 133 h 1220"/>
                <a:gd name="T38" fmla="*/ 60 w 2287"/>
                <a:gd name="T39" fmla="*/ 171 h 1220"/>
                <a:gd name="T40" fmla="*/ 87 w 2287"/>
                <a:gd name="T41" fmla="*/ 209 h 1220"/>
                <a:gd name="T42" fmla="*/ 141 w 2287"/>
                <a:gd name="T43" fmla="*/ 246 h 1220"/>
                <a:gd name="T44" fmla="*/ 198 w 2287"/>
                <a:gd name="T45" fmla="*/ 284 h 1220"/>
                <a:gd name="T46" fmla="*/ 236 w 2287"/>
                <a:gd name="T47" fmla="*/ 305 h 1220"/>
                <a:gd name="T48" fmla="*/ 238 w 2287"/>
                <a:gd name="T49" fmla="*/ 318 h 1220"/>
                <a:gd name="T50" fmla="*/ 350 w 2287"/>
                <a:gd name="T51" fmla="*/ 322 h 1220"/>
                <a:gd name="T52" fmla="*/ 417 w 2287"/>
                <a:gd name="T53" fmla="*/ 338 h 1220"/>
                <a:gd name="T54" fmla="*/ 448 w 2287"/>
                <a:gd name="T55" fmla="*/ 400 h 1220"/>
                <a:gd name="T56" fmla="*/ 374 w 2287"/>
                <a:gd name="T57" fmla="*/ 448 h 1220"/>
                <a:gd name="T58" fmla="*/ 313 w 2287"/>
                <a:gd name="T59" fmla="*/ 461 h 1220"/>
                <a:gd name="T60" fmla="*/ 320 w 2287"/>
                <a:gd name="T61" fmla="*/ 475 h 1220"/>
                <a:gd name="T62" fmla="*/ 373 w 2287"/>
                <a:gd name="T63" fmla="*/ 475 h 1220"/>
                <a:gd name="T64" fmla="*/ 374 w 2287"/>
                <a:gd name="T65" fmla="*/ 493 h 1220"/>
                <a:gd name="T66" fmla="*/ 417 w 2287"/>
                <a:gd name="T67" fmla="*/ 495 h 1220"/>
                <a:gd name="T68" fmla="*/ 447 w 2287"/>
                <a:gd name="T69" fmla="*/ 510 h 1220"/>
                <a:gd name="T70" fmla="*/ 460 w 2287"/>
                <a:gd name="T71" fmla="*/ 544 h 1220"/>
                <a:gd name="T72" fmla="*/ 455 w 2287"/>
                <a:gd name="T73" fmla="*/ 585 h 1220"/>
                <a:gd name="T74" fmla="*/ 475 w 2287"/>
                <a:gd name="T75" fmla="*/ 586 h 1220"/>
                <a:gd name="T76" fmla="*/ 492 w 2287"/>
                <a:gd name="T77" fmla="*/ 578 h 1220"/>
                <a:gd name="T78" fmla="*/ 510 w 2287"/>
                <a:gd name="T79" fmla="*/ 592 h 1220"/>
                <a:gd name="T80" fmla="*/ 495 w 2287"/>
                <a:gd name="T81" fmla="*/ 520 h 1220"/>
                <a:gd name="T82" fmla="*/ 521 w 2287"/>
                <a:gd name="T83" fmla="*/ 513 h 1220"/>
                <a:gd name="T84" fmla="*/ 538 w 2287"/>
                <a:gd name="T85" fmla="*/ 491 h 1220"/>
                <a:gd name="T86" fmla="*/ 544 w 2287"/>
                <a:gd name="T87" fmla="*/ 540 h 1220"/>
                <a:gd name="T88" fmla="*/ 561 w 2287"/>
                <a:gd name="T89" fmla="*/ 566 h 1220"/>
                <a:gd name="T90" fmla="*/ 585 w 2287"/>
                <a:gd name="T91" fmla="*/ 580 h 1220"/>
                <a:gd name="T92" fmla="*/ 612 w 2287"/>
                <a:gd name="T93" fmla="*/ 585 h 1220"/>
                <a:gd name="T94" fmla="*/ 593 w 2287"/>
                <a:gd name="T95" fmla="*/ 548 h 1220"/>
                <a:gd name="T96" fmla="*/ 604 w 2287"/>
                <a:gd name="T97" fmla="*/ 509 h 1220"/>
                <a:gd name="T98" fmla="*/ 648 w 2287"/>
                <a:gd name="T99" fmla="*/ 501 h 1220"/>
                <a:gd name="T100" fmla="*/ 612 w 2287"/>
                <a:gd name="T101" fmla="*/ 467 h 1220"/>
                <a:gd name="T102" fmla="*/ 614 w 2287"/>
                <a:gd name="T103" fmla="*/ 385 h 1220"/>
                <a:gd name="T104" fmla="*/ 694 w 2287"/>
                <a:gd name="T105" fmla="*/ 367 h 1220"/>
                <a:gd name="T106" fmla="*/ 856 w 2287"/>
                <a:gd name="T107" fmla="*/ 344 h 1220"/>
                <a:gd name="T108" fmla="*/ 913 w 2287"/>
                <a:gd name="T109" fmla="*/ 310 h 1220"/>
                <a:gd name="T110" fmla="*/ 972 w 2287"/>
                <a:gd name="T111" fmla="*/ 271 h 1220"/>
                <a:gd name="T112" fmla="*/ 1011 w 2287"/>
                <a:gd name="T113" fmla="*/ 237 h 1220"/>
                <a:gd name="T114" fmla="*/ 1079 w 2287"/>
                <a:gd name="T115" fmla="*/ 204 h 1220"/>
                <a:gd name="T116" fmla="*/ 1069 w 2287"/>
                <a:gd name="T117" fmla="*/ 190 h 1220"/>
                <a:gd name="T118" fmla="*/ 1102 w 2287"/>
                <a:gd name="T119" fmla="*/ 162 h 1220"/>
                <a:gd name="T120" fmla="*/ 1100 w 2287"/>
                <a:gd name="T121" fmla="*/ 143 h 122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287"/>
                <a:gd name="T184" fmla="*/ 0 h 1220"/>
                <a:gd name="T185" fmla="*/ 2287 w 2287"/>
                <a:gd name="T186" fmla="*/ 1220 h 122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287" h="1220">
                  <a:moveTo>
                    <a:pt x="2285" y="226"/>
                  </a:moveTo>
                  <a:lnTo>
                    <a:pt x="2282" y="225"/>
                  </a:lnTo>
                  <a:lnTo>
                    <a:pt x="2279" y="222"/>
                  </a:lnTo>
                  <a:lnTo>
                    <a:pt x="2275" y="222"/>
                  </a:lnTo>
                  <a:lnTo>
                    <a:pt x="2272" y="224"/>
                  </a:lnTo>
                  <a:lnTo>
                    <a:pt x="2265" y="227"/>
                  </a:lnTo>
                  <a:lnTo>
                    <a:pt x="2257" y="232"/>
                  </a:lnTo>
                  <a:lnTo>
                    <a:pt x="2248" y="235"/>
                  </a:lnTo>
                  <a:lnTo>
                    <a:pt x="2241" y="241"/>
                  </a:lnTo>
                  <a:lnTo>
                    <a:pt x="2233" y="243"/>
                  </a:lnTo>
                  <a:lnTo>
                    <a:pt x="2226" y="247"/>
                  </a:lnTo>
                  <a:lnTo>
                    <a:pt x="2218" y="250"/>
                  </a:lnTo>
                  <a:lnTo>
                    <a:pt x="2211" y="255"/>
                  </a:lnTo>
                  <a:lnTo>
                    <a:pt x="2204" y="258"/>
                  </a:lnTo>
                  <a:lnTo>
                    <a:pt x="2197" y="263"/>
                  </a:lnTo>
                  <a:lnTo>
                    <a:pt x="2189" y="266"/>
                  </a:lnTo>
                  <a:lnTo>
                    <a:pt x="2182" y="270"/>
                  </a:lnTo>
                  <a:lnTo>
                    <a:pt x="2176" y="272"/>
                  </a:lnTo>
                  <a:lnTo>
                    <a:pt x="2170" y="274"/>
                  </a:lnTo>
                  <a:lnTo>
                    <a:pt x="2165" y="277"/>
                  </a:lnTo>
                  <a:lnTo>
                    <a:pt x="2159" y="280"/>
                  </a:lnTo>
                  <a:lnTo>
                    <a:pt x="2152" y="282"/>
                  </a:lnTo>
                  <a:lnTo>
                    <a:pt x="2146" y="285"/>
                  </a:lnTo>
                  <a:lnTo>
                    <a:pt x="2140" y="287"/>
                  </a:lnTo>
                  <a:lnTo>
                    <a:pt x="2135" y="288"/>
                  </a:lnTo>
                  <a:lnTo>
                    <a:pt x="2129" y="291"/>
                  </a:lnTo>
                  <a:lnTo>
                    <a:pt x="2123" y="293"/>
                  </a:lnTo>
                  <a:lnTo>
                    <a:pt x="2117" y="295"/>
                  </a:lnTo>
                  <a:lnTo>
                    <a:pt x="2112" y="297"/>
                  </a:lnTo>
                  <a:lnTo>
                    <a:pt x="2106" y="299"/>
                  </a:lnTo>
                  <a:lnTo>
                    <a:pt x="2100" y="301"/>
                  </a:lnTo>
                  <a:lnTo>
                    <a:pt x="2094" y="302"/>
                  </a:lnTo>
                  <a:lnTo>
                    <a:pt x="2089" y="304"/>
                  </a:lnTo>
                  <a:lnTo>
                    <a:pt x="2082" y="309"/>
                  </a:lnTo>
                  <a:lnTo>
                    <a:pt x="2075" y="312"/>
                  </a:lnTo>
                  <a:lnTo>
                    <a:pt x="2068" y="316"/>
                  </a:lnTo>
                  <a:lnTo>
                    <a:pt x="2060" y="319"/>
                  </a:lnTo>
                  <a:lnTo>
                    <a:pt x="2052" y="322"/>
                  </a:lnTo>
                  <a:lnTo>
                    <a:pt x="2045" y="324"/>
                  </a:lnTo>
                  <a:lnTo>
                    <a:pt x="2037" y="325"/>
                  </a:lnTo>
                  <a:lnTo>
                    <a:pt x="2029" y="327"/>
                  </a:lnTo>
                  <a:lnTo>
                    <a:pt x="2024" y="330"/>
                  </a:lnTo>
                  <a:lnTo>
                    <a:pt x="2018" y="331"/>
                  </a:lnTo>
                  <a:lnTo>
                    <a:pt x="2014" y="332"/>
                  </a:lnTo>
                  <a:lnTo>
                    <a:pt x="2008" y="332"/>
                  </a:lnTo>
                  <a:lnTo>
                    <a:pt x="2002" y="333"/>
                  </a:lnTo>
                  <a:lnTo>
                    <a:pt x="1996" y="333"/>
                  </a:lnTo>
                  <a:lnTo>
                    <a:pt x="1992" y="334"/>
                  </a:lnTo>
                  <a:lnTo>
                    <a:pt x="1986" y="335"/>
                  </a:lnTo>
                  <a:lnTo>
                    <a:pt x="1976" y="337"/>
                  </a:lnTo>
                  <a:lnTo>
                    <a:pt x="1965" y="338"/>
                  </a:lnTo>
                  <a:lnTo>
                    <a:pt x="1956" y="339"/>
                  </a:lnTo>
                  <a:lnTo>
                    <a:pt x="1946" y="341"/>
                  </a:lnTo>
                  <a:lnTo>
                    <a:pt x="1936" y="344"/>
                  </a:lnTo>
                  <a:lnTo>
                    <a:pt x="1927" y="346"/>
                  </a:lnTo>
                  <a:lnTo>
                    <a:pt x="1918" y="347"/>
                  </a:lnTo>
                  <a:lnTo>
                    <a:pt x="1908" y="349"/>
                  </a:lnTo>
                  <a:lnTo>
                    <a:pt x="1902" y="350"/>
                  </a:lnTo>
                  <a:lnTo>
                    <a:pt x="1896" y="352"/>
                  </a:lnTo>
                  <a:lnTo>
                    <a:pt x="1890" y="353"/>
                  </a:lnTo>
                  <a:lnTo>
                    <a:pt x="1885" y="353"/>
                  </a:lnTo>
                  <a:lnTo>
                    <a:pt x="1879" y="354"/>
                  </a:lnTo>
                  <a:lnTo>
                    <a:pt x="1873" y="354"/>
                  </a:lnTo>
                  <a:lnTo>
                    <a:pt x="1867" y="354"/>
                  </a:lnTo>
                  <a:lnTo>
                    <a:pt x="1862" y="354"/>
                  </a:lnTo>
                  <a:lnTo>
                    <a:pt x="1852" y="355"/>
                  </a:lnTo>
                  <a:lnTo>
                    <a:pt x="1843" y="356"/>
                  </a:lnTo>
                  <a:lnTo>
                    <a:pt x="1834" y="359"/>
                  </a:lnTo>
                  <a:lnTo>
                    <a:pt x="1825" y="360"/>
                  </a:lnTo>
                  <a:lnTo>
                    <a:pt x="1815" y="361"/>
                  </a:lnTo>
                  <a:lnTo>
                    <a:pt x="1805" y="363"/>
                  </a:lnTo>
                  <a:lnTo>
                    <a:pt x="1796" y="364"/>
                  </a:lnTo>
                  <a:lnTo>
                    <a:pt x="1787" y="365"/>
                  </a:lnTo>
                  <a:lnTo>
                    <a:pt x="1780" y="368"/>
                  </a:lnTo>
                  <a:lnTo>
                    <a:pt x="1774" y="369"/>
                  </a:lnTo>
                  <a:lnTo>
                    <a:pt x="1767" y="370"/>
                  </a:lnTo>
                  <a:lnTo>
                    <a:pt x="1760" y="370"/>
                  </a:lnTo>
                  <a:lnTo>
                    <a:pt x="1754" y="371"/>
                  </a:lnTo>
                  <a:lnTo>
                    <a:pt x="1747" y="371"/>
                  </a:lnTo>
                  <a:lnTo>
                    <a:pt x="1741" y="371"/>
                  </a:lnTo>
                  <a:lnTo>
                    <a:pt x="1734" y="371"/>
                  </a:lnTo>
                  <a:lnTo>
                    <a:pt x="1726" y="371"/>
                  </a:lnTo>
                  <a:lnTo>
                    <a:pt x="1718" y="372"/>
                  </a:lnTo>
                  <a:lnTo>
                    <a:pt x="1709" y="372"/>
                  </a:lnTo>
                  <a:lnTo>
                    <a:pt x="1701" y="374"/>
                  </a:lnTo>
                  <a:lnTo>
                    <a:pt x="1694" y="375"/>
                  </a:lnTo>
                  <a:lnTo>
                    <a:pt x="1686" y="376"/>
                  </a:lnTo>
                  <a:lnTo>
                    <a:pt x="1678" y="377"/>
                  </a:lnTo>
                  <a:lnTo>
                    <a:pt x="1671" y="378"/>
                  </a:lnTo>
                  <a:lnTo>
                    <a:pt x="1667" y="382"/>
                  </a:lnTo>
                  <a:lnTo>
                    <a:pt x="1662" y="383"/>
                  </a:lnTo>
                  <a:lnTo>
                    <a:pt x="1658" y="385"/>
                  </a:lnTo>
                  <a:lnTo>
                    <a:pt x="1652" y="386"/>
                  </a:lnTo>
                  <a:lnTo>
                    <a:pt x="1646" y="386"/>
                  </a:lnTo>
                  <a:lnTo>
                    <a:pt x="1640" y="386"/>
                  </a:lnTo>
                  <a:lnTo>
                    <a:pt x="1636" y="387"/>
                  </a:lnTo>
                  <a:lnTo>
                    <a:pt x="1630" y="387"/>
                  </a:lnTo>
                  <a:lnTo>
                    <a:pt x="1626" y="390"/>
                  </a:lnTo>
                  <a:lnTo>
                    <a:pt x="1623" y="390"/>
                  </a:lnTo>
                  <a:lnTo>
                    <a:pt x="1618" y="391"/>
                  </a:lnTo>
                  <a:lnTo>
                    <a:pt x="1615" y="392"/>
                  </a:lnTo>
                  <a:lnTo>
                    <a:pt x="1600" y="393"/>
                  </a:lnTo>
                  <a:lnTo>
                    <a:pt x="1584" y="394"/>
                  </a:lnTo>
                  <a:lnTo>
                    <a:pt x="1569" y="397"/>
                  </a:lnTo>
                  <a:lnTo>
                    <a:pt x="1554" y="398"/>
                  </a:lnTo>
                  <a:lnTo>
                    <a:pt x="1538" y="399"/>
                  </a:lnTo>
                  <a:lnTo>
                    <a:pt x="1523" y="401"/>
                  </a:lnTo>
                  <a:lnTo>
                    <a:pt x="1507" y="402"/>
                  </a:lnTo>
                  <a:lnTo>
                    <a:pt x="1492" y="403"/>
                  </a:lnTo>
                  <a:lnTo>
                    <a:pt x="1486" y="405"/>
                  </a:lnTo>
                  <a:lnTo>
                    <a:pt x="1481" y="403"/>
                  </a:lnTo>
                  <a:lnTo>
                    <a:pt x="1475" y="403"/>
                  </a:lnTo>
                  <a:lnTo>
                    <a:pt x="1470" y="403"/>
                  </a:lnTo>
                  <a:lnTo>
                    <a:pt x="1463" y="406"/>
                  </a:lnTo>
                  <a:lnTo>
                    <a:pt x="1456" y="406"/>
                  </a:lnTo>
                  <a:lnTo>
                    <a:pt x="1449" y="407"/>
                  </a:lnTo>
                  <a:lnTo>
                    <a:pt x="1443" y="409"/>
                  </a:lnTo>
                  <a:lnTo>
                    <a:pt x="1439" y="409"/>
                  </a:lnTo>
                  <a:lnTo>
                    <a:pt x="1434" y="410"/>
                  </a:lnTo>
                  <a:lnTo>
                    <a:pt x="1428" y="410"/>
                  </a:lnTo>
                  <a:lnTo>
                    <a:pt x="1424" y="412"/>
                  </a:lnTo>
                  <a:lnTo>
                    <a:pt x="1419" y="412"/>
                  </a:lnTo>
                  <a:lnTo>
                    <a:pt x="1413" y="413"/>
                  </a:lnTo>
                  <a:lnTo>
                    <a:pt x="1409" y="413"/>
                  </a:lnTo>
                  <a:lnTo>
                    <a:pt x="1404" y="413"/>
                  </a:lnTo>
                  <a:lnTo>
                    <a:pt x="1396" y="416"/>
                  </a:lnTo>
                  <a:lnTo>
                    <a:pt x="1388" y="417"/>
                  </a:lnTo>
                  <a:lnTo>
                    <a:pt x="1380" y="418"/>
                  </a:lnTo>
                  <a:lnTo>
                    <a:pt x="1372" y="421"/>
                  </a:lnTo>
                  <a:lnTo>
                    <a:pt x="1365" y="424"/>
                  </a:lnTo>
                  <a:lnTo>
                    <a:pt x="1357" y="427"/>
                  </a:lnTo>
                  <a:lnTo>
                    <a:pt x="1350" y="430"/>
                  </a:lnTo>
                  <a:lnTo>
                    <a:pt x="1343" y="432"/>
                  </a:lnTo>
                  <a:lnTo>
                    <a:pt x="1336" y="436"/>
                  </a:lnTo>
                  <a:lnTo>
                    <a:pt x="1329" y="440"/>
                  </a:lnTo>
                  <a:lnTo>
                    <a:pt x="1322" y="444"/>
                  </a:lnTo>
                  <a:lnTo>
                    <a:pt x="1316" y="450"/>
                  </a:lnTo>
                  <a:lnTo>
                    <a:pt x="1312" y="453"/>
                  </a:lnTo>
                  <a:lnTo>
                    <a:pt x="1308" y="457"/>
                  </a:lnTo>
                  <a:lnTo>
                    <a:pt x="1304" y="460"/>
                  </a:lnTo>
                  <a:lnTo>
                    <a:pt x="1299" y="463"/>
                  </a:lnTo>
                  <a:lnTo>
                    <a:pt x="1295" y="467"/>
                  </a:lnTo>
                  <a:lnTo>
                    <a:pt x="1291" y="470"/>
                  </a:lnTo>
                  <a:lnTo>
                    <a:pt x="1286" y="473"/>
                  </a:lnTo>
                  <a:lnTo>
                    <a:pt x="1282" y="475"/>
                  </a:lnTo>
                  <a:lnTo>
                    <a:pt x="1274" y="481"/>
                  </a:lnTo>
                  <a:lnTo>
                    <a:pt x="1265" y="486"/>
                  </a:lnTo>
                  <a:lnTo>
                    <a:pt x="1257" y="492"/>
                  </a:lnTo>
                  <a:lnTo>
                    <a:pt x="1247" y="498"/>
                  </a:lnTo>
                  <a:lnTo>
                    <a:pt x="1239" y="503"/>
                  </a:lnTo>
                  <a:lnTo>
                    <a:pt x="1230" y="508"/>
                  </a:lnTo>
                  <a:lnTo>
                    <a:pt x="1221" y="512"/>
                  </a:lnTo>
                  <a:lnTo>
                    <a:pt x="1212" y="516"/>
                  </a:lnTo>
                  <a:lnTo>
                    <a:pt x="1206" y="519"/>
                  </a:lnTo>
                  <a:lnTo>
                    <a:pt x="1200" y="521"/>
                  </a:lnTo>
                  <a:lnTo>
                    <a:pt x="1195" y="523"/>
                  </a:lnTo>
                  <a:lnTo>
                    <a:pt x="1191" y="526"/>
                  </a:lnTo>
                  <a:lnTo>
                    <a:pt x="1186" y="528"/>
                  </a:lnTo>
                  <a:lnTo>
                    <a:pt x="1182" y="530"/>
                  </a:lnTo>
                  <a:lnTo>
                    <a:pt x="1176" y="531"/>
                  </a:lnTo>
                  <a:lnTo>
                    <a:pt x="1170" y="533"/>
                  </a:lnTo>
                  <a:lnTo>
                    <a:pt x="1165" y="534"/>
                  </a:lnTo>
                  <a:lnTo>
                    <a:pt x="1162" y="535"/>
                  </a:lnTo>
                  <a:lnTo>
                    <a:pt x="1157" y="537"/>
                  </a:lnTo>
                  <a:lnTo>
                    <a:pt x="1153" y="538"/>
                  </a:lnTo>
                  <a:lnTo>
                    <a:pt x="1148" y="540"/>
                  </a:lnTo>
                  <a:lnTo>
                    <a:pt x="1145" y="540"/>
                  </a:lnTo>
                  <a:lnTo>
                    <a:pt x="1139" y="540"/>
                  </a:lnTo>
                  <a:lnTo>
                    <a:pt x="1134" y="540"/>
                  </a:lnTo>
                  <a:lnTo>
                    <a:pt x="1124" y="537"/>
                  </a:lnTo>
                  <a:lnTo>
                    <a:pt x="1114" y="535"/>
                  </a:lnTo>
                  <a:lnTo>
                    <a:pt x="1102" y="535"/>
                  </a:lnTo>
                  <a:lnTo>
                    <a:pt x="1092" y="535"/>
                  </a:lnTo>
                  <a:lnTo>
                    <a:pt x="1080" y="536"/>
                  </a:lnTo>
                  <a:lnTo>
                    <a:pt x="1069" y="536"/>
                  </a:lnTo>
                  <a:lnTo>
                    <a:pt x="1058" y="537"/>
                  </a:lnTo>
                  <a:lnTo>
                    <a:pt x="1048" y="537"/>
                  </a:lnTo>
                  <a:lnTo>
                    <a:pt x="1042" y="535"/>
                  </a:lnTo>
                  <a:lnTo>
                    <a:pt x="1038" y="531"/>
                  </a:lnTo>
                  <a:lnTo>
                    <a:pt x="1032" y="529"/>
                  </a:lnTo>
                  <a:lnTo>
                    <a:pt x="1026" y="526"/>
                  </a:lnTo>
                  <a:lnTo>
                    <a:pt x="1021" y="523"/>
                  </a:lnTo>
                  <a:lnTo>
                    <a:pt x="1016" y="520"/>
                  </a:lnTo>
                  <a:lnTo>
                    <a:pt x="1010" y="516"/>
                  </a:lnTo>
                  <a:lnTo>
                    <a:pt x="1004" y="513"/>
                  </a:lnTo>
                  <a:lnTo>
                    <a:pt x="996" y="510"/>
                  </a:lnTo>
                  <a:lnTo>
                    <a:pt x="989" y="506"/>
                  </a:lnTo>
                  <a:lnTo>
                    <a:pt x="982" y="501"/>
                  </a:lnTo>
                  <a:lnTo>
                    <a:pt x="974" y="497"/>
                  </a:lnTo>
                  <a:lnTo>
                    <a:pt x="967" y="491"/>
                  </a:lnTo>
                  <a:lnTo>
                    <a:pt x="960" y="486"/>
                  </a:lnTo>
                  <a:lnTo>
                    <a:pt x="955" y="481"/>
                  </a:lnTo>
                  <a:lnTo>
                    <a:pt x="948" y="476"/>
                  </a:lnTo>
                  <a:lnTo>
                    <a:pt x="943" y="474"/>
                  </a:lnTo>
                  <a:lnTo>
                    <a:pt x="940" y="472"/>
                  </a:lnTo>
                  <a:lnTo>
                    <a:pt x="935" y="468"/>
                  </a:lnTo>
                  <a:lnTo>
                    <a:pt x="932" y="465"/>
                  </a:lnTo>
                  <a:lnTo>
                    <a:pt x="926" y="460"/>
                  </a:lnTo>
                  <a:lnTo>
                    <a:pt x="921" y="454"/>
                  </a:lnTo>
                  <a:lnTo>
                    <a:pt x="915" y="447"/>
                  </a:lnTo>
                  <a:lnTo>
                    <a:pt x="910" y="442"/>
                  </a:lnTo>
                  <a:lnTo>
                    <a:pt x="905" y="438"/>
                  </a:lnTo>
                  <a:lnTo>
                    <a:pt x="900" y="435"/>
                  </a:lnTo>
                  <a:lnTo>
                    <a:pt x="897" y="431"/>
                  </a:lnTo>
                  <a:lnTo>
                    <a:pt x="893" y="425"/>
                  </a:lnTo>
                  <a:lnTo>
                    <a:pt x="889" y="423"/>
                  </a:lnTo>
                  <a:lnTo>
                    <a:pt x="883" y="420"/>
                  </a:lnTo>
                  <a:lnTo>
                    <a:pt x="879" y="416"/>
                  </a:lnTo>
                  <a:lnTo>
                    <a:pt x="875" y="413"/>
                  </a:lnTo>
                  <a:lnTo>
                    <a:pt x="870" y="410"/>
                  </a:lnTo>
                  <a:lnTo>
                    <a:pt x="866" y="407"/>
                  </a:lnTo>
                  <a:lnTo>
                    <a:pt x="860" y="403"/>
                  </a:lnTo>
                  <a:lnTo>
                    <a:pt x="855" y="401"/>
                  </a:lnTo>
                  <a:lnTo>
                    <a:pt x="844" y="395"/>
                  </a:lnTo>
                  <a:lnTo>
                    <a:pt x="834" y="390"/>
                  </a:lnTo>
                  <a:lnTo>
                    <a:pt x="821" y="385"/>
                  </a:lnTo>
                  <a:lnTo>
                    <a:pt x="809" y="382"/>
                  </a:lnTo>
                  <a:lnTo>
                    <a:pt x="797" y="378"/>
                  </a:lnTo>
                  <a:lnTo>
                    <a:pt x="785" y="375"/>
                  </a:lnTo>
                  <a:lnTo>
                    <a:pt x="772" y="371"/>
                  </a:lnTo>
                  <a:lnTo>
                    <a:pt x="760" y="368"/>
                  </a:lnTo>
                  <a:lnTo>
                    <a:pt x="748" y="367"/>
                  </a:lnTo>
                  <a:lnTo>
                    <a:pt x="737" y="364"/>
                  </a:lnTo>
                  <a:lnTo>
                    <a:pt x="725" y="363"/>
                  </a:lnTo>
                  <a:lnTo>
                    <a:pt x="714" y="362"/>
                  </a:lnTo>
                  <a:lnTo>
                    <a:pt x="701" y="362"/>
                  </a:lnTo>
                  <a:lnTo>
                    <a:pt x="689" y="361"/>
                  </a:lnTo>
                  <a:lnTo>
                    <a:pt x="678" y="359"/>
                  </a:lnTo>
                  <a:lnTo>
                    <a:pt x="666" y="357"/>
                  </a:lnTo>
                  <a:lnTo>
                    <a:pt x="661" y="356"/>
                  </a:lnTo>
                  <a:lnTo>
                    <a:pt x="655" y="354"/>
                  </a:lnTo>
                  <a:lnTo>
                    <a:pt x="649" y="353"/>
                  </a:lnTo>
                  <a:lnTo>
                    <a:pt x="643" y="352"/>
                  </a:lnTo>
                  <a:lnTo>
                    <a:pt x="638" y="350"/>
                  </a:lnTo>
                  <a:lnTo>
                    <a:pt x="632" y="349"/>
                  </a:lnTo>
                  <a:lnTo>
                    <a:pt x="625" y="348"/>
                  </a:lnTo>
                  <a:lnTo>
                    <a:pt x="619" y="347"/>
                  </a:lnTo>
                  <a:lnTo>
                    <a:pt x="611" y="344"/>
                  </a:lnTo>
                  <a:lnTo>
                    <a:pt x="603" y="341"/>
                  </a:lnTo>
                  <a:lnTo>
                    <a:pt x="594" y="340"/>
                  </a:lnTo>
                  <a:lnTo>
                    <a:pt x="586" y="338"/>
                  </a:lnTo>
                  <a:lnTo>
                    <a:pt x="580" y="337"/>
                  </a:lnTo>
                  <a:lnTo>
                    <a:pt x="575" y="335"/>
                  </a:lnTo>
                  <a:lnTo>
                    <a:pt x="570" y="333"/>
                  </a:lnTo>
                  <a:lnTo>
                    <a:pt x="565" y="332"/>
                  </a:lnTo>
                  <a:lnTo>
                    <a:pt x="559" y="330"/>
                  </a:lnTo>
                  <a:lnTo>
                    <a:pt x="555" y="329"/>
                  </a:lnTo>
                  <a:lnTo>
                    <a:pt x="549" y="326"/>
                  </a:lnTo>
                  <a:lnTo>
                    <a:pt x="544" y="325"/>
                  </a:lnTo>
                  <a:lnTo>
                    <a:pt x="534" y="324"/>
                  </a:lnTo>
                  <a:lnTo>
                    <a:pt x="522" y="322"/>
                  </a:lnTo>
                  <a:lnTo>
                    <a:pt x="512" y="319"/>
                  </a:lnTo>
                  <a:lnTo>
                    <a:pt x="502" y="317"/>
                  </a:lnTo>
                  <a:lnTo>
                    <a:pt x="492" y="314"/>
                  </a:lnTo>
                  <a:lnTo>
                    <a:pt x="482" y="311"/>
                  </a:lnTo>
                  <a:lnTo>
                    <a:pt x="472" y="308"/>
                  </a:lnTo>
                  <a:lnTo>
                    <a:pt x="462" y="306"/>
                  </a:lnTo>
                  <a:lnTo>
                    <a:pt x="450" y="304"/>
                  </a:lnTo>
                  <a:lnTo>
                    <a:pt x="446" y="302"/>
                  </a:lnTo>
                  <a:lnTo>
                    <a:pt x="442" y="301"/>
                  </a:lnTo>
                  <a:lnTo>
                    <a:pt x="437" y="301"/>
                  </a:lnTo>
                  <a:lnTo>
                    <a:pt x="434" y="299"/>
                  </a:lnTo>
                  <a:lnTo>
                    <a:pt x="427" y="296"/>
                  </a:lnTo>
                  <a:lnTo>
                    <a:pt x="419" y="294"/>
                  </a:lnTo>
                  <a:lnTo>
                    <a:pt x="412" y="291"/>
                  </a:lnTo>
                  <a:lnTo>
                    <a:pt x="404" y="287"/>
                  </a:lnTo>
                  <a:lnTo>
                    <a:pt x="397" y="284"/>
                  </a:lnTo>
                  <a:lnTo>
                    <a:pt x="389" y="280"/>
                  </a:lnTo>
                  <a:lnTo>
                    <a:pt x="382" y="277"/>
                  </a:lnTo>
                  <a:lnTo>
                    <a:pt x="375" y="273"/>
                  </a:lnTo>
                  <a:lnTo>
                    <a:pt x="328" y="254"/>
                  </a:lnTo>
                  <a:lnTo>
                    <a:pt x="311" y="243"/>
                  </a:lnTo>
                  <a:lnTo>
                    <a:pt x="296" y="234"/>
                  </a:lnTo>
                  <a:lnTo>
                    <a:pt x="284" y="227"/>
                  </a:lnTo>
                  <a:lnTo>
                    <a:pt x="271" y="219"/>
                  </a:lnTo>
                  <a:lnTo>
                    <a:pt x="260" y="211"/>
                  </a:lnTo>
                  <a:lnTo>
                    <a:pt x="248" y="201"/>
                  </a:lnTo>
                  <a:lnTo>
                    <a:pt x="237" y="188"/>
                  </a:lnTo>
                  <a:lnTo>
                    <a:pt x="224" y="172"/>
                  </a:lnTo>
                  <a:lnTo>
                    <a:pt x="217" y="165"/>
                  </a:lnTo>
                  <a:lnTo>
                    <a:pt x="210" y="158"/>
                  </a:lnTo>
                  <a:lnTo>
                    <a:pt x="204" y="151"/>
                  </a:lnTo>
                  <a:lnTo>
                    <a:pt x="199" y="144"/>
                  </a:lnTo>
                  <a:lnTo>
                    <a:pt x="192" y="137"/>
                  </a:lnTo>
                  <a:lnTo>
                    <a:pt x="186" y="130"/>
                  </a:lnTo>
                  <a:lnTo>
                    <a:pt x="180" y="123"/>
                  </a:lnTo>
                  <a:lnTo>
                    <a:pt x="173" y="116"/>
                  </a:lnTo>
                  <a:lnTo>
                    <a:pt x="166" y="106"/>
                  </a:lnTo>
                  <a:lnTo>
                    <a:pt x="159" y="97"/>
                  </a:lnTo>
                  <a:lnTo>
                    <a:pt x="150" y="89"/>
                  </a:lnTo>
                  <a:lnTo>
                    <a:pt x="142" y="81"/>
                  </a:lnTo>
                  <a:lnTo>
                    <a:pt x="134" y="70"/>
                  </a:lnTo>
                  <a:lnTo>
                    <a:pt x="126" y="61"/>
                  </a:lnTo>
                  <a:lnTo>
                    <a:pt x="117" y="52"/>
                  </a:lnTo>
                  <a:lnTo>
                    <a:pt x="107" y="43"/>
                  </a:lnTo>
                  <a:lnTo>
                    <a:pt x="97" y="35"/>
                  </a:lnTo>
                  <a:lnTo>
                    <a:pt x="87" y="27"/>
                  </a:lnTo>
                  <a:lnTo>
                    <a:pt x="76" y="20"/>
                  </a:lnTo>
                  <a:lnTo>
                    <a:pt x="65" y="14"/>
                  </a:lnTo>
                  <a:lnTo>
                    <a:pt x="60" y="14"/>
                  </a:lnTo>
                  <a:lnTo>
                    <a:pt x="56" y="12"/>
                  </a:lnTo>
                  <a:lnTo>
                    <a:pt x="50" y="8"/>
                  </a:lnTo>
                  <a:lnTo>
                    <a:pt x="45" y="7"/>
                  </a:lnTo>
                  <a:lnTo>
                    <a:pt x="42" y="5"/>
                  </a:lnTo>
                  <a:lnTo>
                    <a:pt x="37" y="3"/>
                  </a:lnTo>
                  <a:lnTo>
                    <a:pt x="34" y="2"/>
                  </a:lnTo>
                  <a:lnTo>
                    <a:pt x="29" y="2"/>
                  </a:lnTo>
                  <a:lnTo>
                    <a:pt x="25" y="2"/>
                  </a:lnTo>
                  <a:lnTo>
                    <a:pt x="19" y="1"/>
                  </a:lnTo>
                  <a:lnTo>
                    <a:pt x="14" y="1"/>
                  </a:lnTo>
                  <a:lnTo>
                    <a:pt x="10" y="0"/>
                  </a:lnTo>
                  <a:lnTo>
                    <a:pt x="5" y="2"/>
                  </a:lnTo>
                  <a:lnTo>
                    <a:pt x="1" y="5"/>
                  </a:lnTo>
                  <a:lnTo>
                    <a:pt x="0" y="8"/>
                  </a:lnTo>
                  <a:lnTo>
                    <a:pt x="1" y="13"/>
                  </a:lnTo>
                  <a:lnTo>
                    <a:pt x="1" y="16"/>
                  </a:lnTo>
                  <a:lnTo>
                    <a:pt x="7" y="23"/>
                  </a:lnTo>
                  <a:lnTo>
                    <a:pt x="12" y="29"/>
                  </a:lnTo>
                  <a:lnTo>
                    <a:pt x="18" y="33"/>
                  </a:lnTo>
                  <a:lnTo>
                    <a:pt x="23" y="38"/>
                  </a:lnTo>
                  <a:lnTo>
                    <a:pt x="30" y="43"/>
                  </a:lnTo>
                  <a:lnTo>
                    <a:pt x="36" y="47"/>
                  </a:lnTo>
                  <a:lnTo>
                    <a:pt x="42" y="52"/>
                  </a:lnTo>
                  <a:lnTo>
                    <a:pt x="49" y="56"/>
                  </a:lnTo>
                  <a:lnTo>
                    <a:pt x="57" y="65"/>
                  </a:lnTo>
                  <a:lnTo>
                    <a:pt x="65" y="73"/>
                  </a:lnTo>
                  <a:lnTo>
                    <a:pt x="73" y="81"/>
                  </a:lnTo>
                  <a:lnTo>
                    <a:pt x="80" y="89"/>
                  </a:lnTo>
                  <a:lnTo>
                    <a:pt x="87" y="97"/>
                  </a:lnTo>
                  <a:lnTo>
                    <a:pt x="95" y="104"/>
                  </a:lnTo>
                  <a:lnTo>
                    <a:pt x="102" y="113"/>
                  </a:lnTo>
                  <a:lnTo>
                    <a:pt x="109" y="121"/>
                  </a:lnTo>
                  <a:lnTo>
                    <a:pt x="113" y="123"/>
                  </a:lnTo>
                  <a:lnTo>
                    <a:pt x="117" y="126"/>
                  </a:lnTo>
                  <a:lnTo>
                    <a:pt x="119" y="130"/>
                  </a:lnTo>
                  <a:lnTo>
                    <a:pt x="121" y="134"/>
                  </a:lnTo>
                  <a:lnTo>
                    <a:pt x="125" y="136"/>
                  </a:lnTo>
                  <a:lnTo>
                    <a:pt x="127" y="139"/>
                  </a:lnTo>
                  <a:lnTo>
                    <a:pt x="129" y="144"/>
                  </a:lnTo>
                  <a:lnTo>
                    <a:pt x="132" y="146"/>
                  </a:lnTo>
                  <a:lnTo>
                    <a:pt x="131" y="148"/>
                  </a:lnTo>
                  <a:lnTo>
                    <a:pt x="129" y="146"/>
                  </a:lnTo>
                  <a:lnTo>
                    <a:pt x="128" y="145"/>
                  </a:lnTo>
                  <a:lnTo>
                    <a:pt x="126" y="145"/>
                  </a:lnTo>
                  <a:lnTo>
                    <a:pt x="119" y="139"/>
                  </a:lnTo>
                  <a:lnTo>
                    <a:pt x="112" y="134"/>
                  </a:lnTo>
                  <a:lnTo>
                    <a:pt x="104" y="128"/>
                  </a:lnTo>
                  <a:lnTo>
                    <a:pt x="97" y="122"/>
                  </a:lnTo>
                  <a:lnTo>
                    <a:pt x="93" y="120"/>
                  </a:lnTo>
                  <a:lnTo>
                    <a:pt x="88" y="118"/>
                  </a:lnTo>
                  <a:lnTo>
                    <a:pt x="83" y="116"/>
                  </a:lnTo>
                  <a:lnTo>
                    <a:pt x="79" y="114"/>
                  </a:lnTo>
                  <a:lnTo>
                    <a:pt x="73" y="113"/>
                  </a:lnTo>
                  <a:lnTo>
                    <a:pt x="68" y="111"/>
                  </a:lnTo>
                  <a:lnTo>
                    <a:pt x="64" y="110"/>
                  </a:lnTo>
                  <a:lnTo>
                    <a:pt x="59" y="107"/>
                  </a:lnTo>
                  <a:lnTo>
                    <a:pt x="34" y="106"/>
                  </a:lnTo>
                  <a:lnTo>
                    <a:pt x="30" y="110"/>
                  </a:lnTo>
                  <a:lnTo>
                    <a:pt x="27" y="112"/>
                  </a:lnTo>
                  <a:lnTo>
                    <a:pt x="23" y="114"/>
                  </a:lnTo>
                  <a:lnTo>
                    <a:pt x="25" y="119"/>
                  </a:lnTo>
                  <a:lnTo>
                    <a:pt x="26" y="122"/>
                  </a:lnTo>
                  <a:lnTo>
                    <a:pt x="27" y="126"/>
                  </a:lnTo>
                  <a:lnTo>
                    <a:pt x="29" y="129"/>
                  </a:lnTo>
                  <a:lnTo>
                    <a:pt x="31" y="133"/>
                  </a:lnTo>
                  <a:lnTo>
                    <a:pt x="39" y="138"/>
                  </a:lnTo>
                  <a:lnTo>
                    <a:pt x="48" y="143"/>
                  </a:lnTo>
                  <a:lnTo>
                    <a:pt x="56" y="149"/>
                  </a:lnTo>
                  <a:lnTo>
                    <a:pt x="63" y="154"/>
                  </a:lnTo>
                  <a:lnTo>
                    <a:pt x="65" y="165"/>
                  </a:lnTo>
                  <a:lnTo>
                    <a:pt x="72" y="173"/>
                  </a:lnTo>
                  <a:lnTo>
                    <a:pt x="80" y="181"/>
                  </a:lnTo>
                  <a:lnTo>
                    <a:pt x="87" y="189"/>
                  </a:lnTo>
                  <a:lnTo>
                    <a:pt x="87" y="190"/>
                  </a:lnTo>
                  <a:lnTo>
                    <a:pt x="81" y="190"/>
                  </a:lnTo>
                  <a:lnTo>
                    <a:pt x="75" y="191"/>
                  </a:lnTo>
                  <a:lnTo>
                    <a:pt x="69" y="194"/>
                  </a:lnTo>
                  <a:lnTo>
                    <a:pt x="65" y="197"/>
                  </a:lnTo>
                  <a:lnTo>
                    <a:pt x="65" y="202"/>
                  </a:lnTo>
                  <a:lnTo>
                    <a:pt x="66" y="206"/>
                  </a:lnTo>
                  <a:lnTo>
                    <a:pt x="68" y="211"/>
                  </a:lnTo>
                  <a:lnTo>
                    <a:pt x="72" y="213"/>
                  </a:lnTo>
                  <a:lnTo>
                    <a:pt x="75" y="218"/>
                  </a:lnTo>
                  <a:lnTo>
                    <a:pt x="80" y="222"/>
                  </a:lnTo>
                  <a:lnTo>
                    <a:pt x="82" y="227"/>
                  </a:lnTo>
                  <a:lnTo>
                    <a:pt x="82" y="233"/>
                  </a:lnTo>
                  <a:lnTo>
                    <a:pt x="68" y="228"/>
                  </a:lnTo>
                  <a:lnTo>
                    <a:pt x="61" y="229"/>
                  </a:lnTo>
                  <a:lnTo>
                    <a:pt x="54" y="229"/>
                  </a:lnTo>
                  <a:lnTo>
                    <a:pt x="48" y="231"/>
                  </a:lnTo>
                  <a:lnTo>
                    <a:pt x="42" y="235"/>
                  </a:lnTo>
                  <a:lnTo>
                    <a:pt x="41" y="237"/>
                  </a:lnTo>
                  <a:lnTo>
                    <a:pt x="41" y="239"/>
                  </a:lnTo>
                  <a:lnTo>
                    <a:pt x="41" y="241"/>
                  </a:lnTo>
                  <a:lnTo>
                    <a:pt x="42" y="243"/>
                  </a:lnTo>
                  <a:lnTo>
                    <a:pt x="48" y="250"/>
                  </a:lnTo>
                  <a:lnTo>
                    <a:pt x="53" y="256"/>
                  </a:lnTo>
                  <a:lnTo>
                    <a:pt x="60" y="261"/>
                  </a:lnTo>
                  <a:lnTo>
                    <a:pt x="68" y="265"/>
                  </a:lnTo>
                  <a:lnTo>
                    <a:pt x="75" y="270"/>
                  </a:lnTo>
                  <a:lnTo>
                    <a:pt x="82" y="273"/>
                  </a:lnTo>
                  <a:lnTo>
                    <a:pt x="90" y="278"/>
                  </a:lnTo>
                  <a:lnTo>
                    <a:pt x="97" y="281"/>
                  </a:lnTo>
                  <a:lnTo>
                    <a:pt x="96" y="282"/>
                  </a:lnTo>
                  <a:lnTo>
                    <a:pt x="95" y="284"/>
                  </a:lnTo>
                  <a:lnTo>
                    <a:pt x="94" y="284"/>
                  </a:lnTo>
                  <a:lnTo>
                    <a:pt x="93" y="285"/>
                  </a:lnTo>
                  <a:lnTo>
                    <a:pt x="90" y="288"/>
                  </a:lnTo>
                  <a:lnTo>
                    <a:pt x="90" y="292"/>
                  </a:lnTo>
                  <a:lnTo>
                    <a:pt x="91" y="295"/>
                  </a:lnTo>
                  <a:lnTo>
                    <a:pt x="93" y="299"/>
                  </a:lnTo>
                  <a:lnTo>
                    <a:pt x="94" y="302"/>
                  </a:lnTo>
                  <a:lnTo>
                    <a:pt x="95" y="304"/>
                  </a:lnTo>
                  <a:lnTo>
                    <a:pt x="95" y="308"/>
                  </a:lnTo>
                  <a:lnTo>
                    <a:pt x="97" y="308"/>
                  </a:lnTo>
                  <a:lnTo>
                    <a:pt x="105" y="316"/>
                  </a:lnTo>
                  <a:lnTo>
                    <a:pt x="113" y="323"/>
                  </a:lnTo>
                  <a:lnTo>
                    <a:pt x="121" y="331"/>
                  </a:lnTo>
                  <a:lnTo>
                    <a:pt x="129" y="339"/>
                  </a:lnTo>
                  <a:lnTo>
                    <a:pt x="121" y="341"/>
                  </a:lnTo>
                  <a:lnTo>
                    <a:pt x="114" y="340"/>
                  </a:lnTo>
                  <a:lnTo>
                    <a:pt x="107" y="341"/>
                  </a:lnTo>
                  <a:lnTo>
                    <a:pt x="103" y="347"/>
                  </a:lnTo>
                  <a:lnTo>
                    <a:pt x="101" y="349"/>
                  </a:lnTo>
                  <a:lnTo>
                    <a:pt x="101" y="352"/>
                  </a:lnTo>
                  <a:lnTo>
                    <a:pt x="101" y="355"/>
                  </a:lnTo>
                  <a:lnTo>
                    <a:pt x="99" y="357"/>
                  </a:lnTo>
                  <a:lnTo>
                    <a:pt x="104" y="362"/>
                  </a:lnTo>
                  <a:lnTo>
                    <a:pt x="110" y="367"/>
                  </a:lnTo>
                  <a:lnTo>
                    <a:pt x="116" y="370"/>
                  </a:lnTo>
                  <a:lnTo>
                    <a:pt x="121" y="372"/>
                  </a:lnTo>
                  <a:lnTo>
                    <a:pt x="129" y="377"/>
                  </a:lnTo>
                  <a:lnTo>
                    <a:pt x="137" y="382"/>
                  </a:lnTo>
                  <a:lnTo>
                    <a:pt x="146" y="385"/>
                  </a:lnTo>
                  <a:lnTo>
                    <a:pt x="154" y="390"/>
                  </a:lnTo>
                  <a:lnTo>
                    <a:pt x="162" y="394"/>
                  </a:lnTo>
                  <a:lnTo>
                    <a:pt x="169" y="400"/>
                  </a:lnTo>
                  <a:lnTo>
                    <a:pt x="174" y="407"/>
                  </a:lnTo>
                  <a:lnTo>
                    <a:pt x="179" y="415"/>
                  </a:lnTo>
                  <a:lnTo>
                    <a:pt x="177" y="416"/>
                  </a:lnTo>
                  <a:lnTo>
                    <a:pt x="174" y="417"/>
                  </a:lnTo>
                  <a:lnTo>
                    <a:pt x="172" y="420"/>
                  </a:lnTo>
                  <a:lnTo>
                    <a:pt x="171" y="422"/>
                  </a:lnTo>
                  <a:lnTo>
                    <a:pt x="171" y="427"/>
                  </a:lnTo>
                  <a:lnTo>
                    <a:pt x="174" y="429"/>
                  </a:lnTo>
                  <a:lnTo>
                    <a:pt x="177" y="431"/>
                  </a:lnTo>
                  <a:lnTo>
                    <a:pt x="180" y="433"/>
                  </a:lnTo>
                  <a:lnTo>
                    <a:pt x="189" y="438"/>
                  </a:lnTo>
                  <a:lnTo>
                    <a:pt x="197" y="444"/>
                  </a:lnTo>
                  <a:lnTo>
                    <a:pt x="207" y="450"/>
                  </a:lnTo>
                  <a:lnTo>
                    <a:pt x="215" y="455"/>
                  </a:lnTo>
                  <a:lnTo>
                    <a:pt x="224" y="461"/>
                  </a:lnTo>
                  <a:lnTo>
                    <a:pt x="233" y="467"/>
                  </a:lnTo>
                  <a:lnTo>
                    <a:pt x="242" y="472"/>
                  </a:lnTo>
                  <a:lnTo>
                    <a:pt x="252" y="476"/>
                  </a:lnTo>
                  <a:lnTo>
                    <a:pt x="254" y="477"/>
                  </a:lnTo>
                  <a:lnTo>
                    <a:pt x="255" y="480"/>
                  </a:lnTo>
                  <a:lnTo>
                    <a:pt x="257" y="481"/>
                  </a:lnTo>
                  <a:lnTo>
                    <a:pt x="261" y="481"/>
                  </a:lnTo>
                  <a:lnTo>
                    <a:pt x="268" y="484"/>
                  </a:lnTo>
                  <a:lnTo>
                    <a:pt x="275" y="489"/>
                  </a:lnTo>
                  <a:lnTo>
                    <a:pt x="282" y="492"/>
                  </a:lnTo>
                  <a:lnTo>
                    <a:pt x="288" y="496"/>
                  </a:lnTo>
                  <a:lnTo>
                    <a:pt x="295" y="500"/>
                  </a:lnTo>
                  <a:lnTo>
                    <a:pt x="303" y="504"/>
                  </a:lnTo>
                  <a:lnTo>
                    <a:pt x="310" y="507"/>
                  </a:lnTo>
                  <a:lnTo>
                    <a:pt x="317" y="511"/>
                  </a:lnTo>
                  <a:lnTo>
                    <a:pt x="315" y="515"/>
                  </a:lnTo>
                  <a:lnTo>
                    <a:pt x="316" y="520"/>
                  </a:lnTo>
                  <a:lnTo>
                    <a:pt x="318" y="525"/>
                  </a:lnTo>
                  <a:lnTo>
                    <a:pt x="322" y="529"/>
                  </a:lnTo>
                  <a:lnTo>
                    <a:pt x="333" y="537"/>
                  </a:lnTo>
                  <a:lnTo>
                    <a:pt x="340" y="542"/>
                  </a:lnTo>
                  <a:lnTo>
                    <a:pt x="344" y="544"/>
                  </a:lnTo>
                  <a:lnTo>
                    <a:pt x="345" y="545"/>
                  </a:lnTo>
                  <a:lnTo>
                    <a:pt x="346" y="546"/>
                  </a:lnTo>
                  <a:lnTo>
                    <a:pt x="350" y="548"/>
                  </a:lnTo>
                  <a:lnTo>
                    <a:pt x="356" y="551"/>
                  </a:lnTo>
                  <a:lnTo>
                    <a:pt x="369" y="558"/>
                  </a:lnTo>
                  <a:lnTo>
                    <a:pt x="376" y="560"/>
                  </a:lnTo>
                  <a:lnTo>
                    <a:pt x="383" y="563"/>
                  </a:lnTo>
                  <a:lnTo>
                    <a:pt x="390" y="565"/>
                  </a:lnTo>
                  <a:lnTo>
                    <a:pt x="397" y="567"/>
                  </a:lnTo>
                  <a:lnTo>
                    <a:pt x="403" y="569"/>
                  </a:lnTo>
                  <a:lnTo>
                    <a:pt x="409" y="573"/>
                  </a:lnTo>
                  <a:lnTo>
                    <a:pt x="415" y="576"/>
                  </a:lnTo>
                  <a:lnTo>
                    <a:pt x="422" y="581"/>
                  </a:lnTo>
                  <a:lnTo>
                    <a:pt x="415" y="583"/>
                  </a:lnTo>
                  <a:lnTo>
                    <a:pt x="408" y="583"/>
                  </a:lnTo>
                  <a:lnTo>
                    <a:pt x="403" y="586"/>
                  </a:lnTo>
                  <a:lnTo>
                    <a:pt x="398" y="591"/>
                  </a:lnTo>
                  <a:lnTo>
                    <a:pt x="397" y="594"/>
                  </a:lnTo>
                  <a:lnTo>
                    <a:pt x="397" y="597"/>
                  </a:lnTo>
                  <a:lnTo>
                    <a:pt x="398" y="601"/>
                  </a:lnTo>
                  <a:lnTo>
                    <a:pt x="400" y="603"/>
                  </a:lnTo>
                  <a:lnTo>
                    <a:pt x="407" y="606"/>
                  </a:lnTo>
                  <a:lnTo>
                    <a:pt x="415" y="608"/>
                  </a:lnTo>
                  <a:lnTo>
                    <a:pt x="423" y="609"/>
                  </a:lnTo>
                  <a:lnTo>
                    <a:pt x="430" y="610"/>
                  </a:lnTo>
                  <a:lnTo>
                    <a:pt x="438" y="609"/>
                  </a:lnTo>
                  <a:lnTo>
                    <a:pt x="447" y="608"/>
                  </a:lnTo>
                  <a:lnTo>
                    <a:pt x="456" y="608"/>
                  </a:lnTo>
                  <a:lnTo>
                    <a:pt x="464" y="609"/>
                  </a:lnTo>
                  <a:lnTo>
                    <a:pt x="473" y="610"/>
                  </a:lnTo>
                  <a:lnTo>
                    <a:pt x="481" y="611"/>
                  </a:lnTo>
                  <a:lnTo>
                    <a:pt x="489" y="612"/>
                  </a:lnTo>
                  <a:lnTo>
                    <a:pt x="497" y="613"/>
                  </a:lnTo>
                  <a:lnTo>
                    <a:pt x="503" y="613"/>
                  </a:lnTo>
                  <a:lnTo>
                    <a:pt x="509" y="616"/>
                  </a:lnTo>
                  <a:lnTo>
                    <a:pt x="513" y="617"/>
                  </a:lnTo>
                  <a:lnTo>
                    <a:pt x="518" y="619"/>
                  </a:lnTo>
                  <a:lnTo>
                    <a:pt x="513" y="620"/>
                  </a:lnTo>
                  <a:lnTo>
                    <a:pt x="507" y="620"/>
                  </a:lnTo>
                  <a:lnTo>
                    <a:pt x="503" y="621"/>
                  </a:lnTo>
                  <a:lnTo>
                    <a:pt x="497" y="621"/>
                  </a:lnTo>
                  <a:lnTo>
                    <a:pt x="492" y="623"/>
                  </a:lnTo>
                  <a:lnTo>
                    <a:pt x="488" y="623"/>
                  </a:lnTo>
                  <a:lnTo>
                    <a:pt x="483" y="624"/>
                  </a:lnTo>
                  <a:lnTo>
                    <a:pt x="479" y="625"/>
                  </a:lnTo>
                  <a:lnTo>
                    <a:pt x="476" y="626"/>
                  </a:lnTo>
                  <a:lnTo>
                    <a:pt x="474" y="628"/>
                  </a:lnTo>
                  <a:lnTo>
                    <a:pt x="473" y="632"/>
                  </a:lnTo>
                  <a:lnTo>
                    <a:pt x="472" y="634"/>
                  </a:lnTo>
                  <a:lnTo>
                    <a:pt x="474" y="635"/>
                  </a:lnTo>
                  <a:lnTo>
                    <a:pt x="476" y="636"/>
                  </a:lnTo>
                  <a:lnTo>
                    <a:pt x="480" y="636"/>
                  </a:lnTo>
                  <a:lnTo>
                    <a:pt x="482" y="638"/>
                  </a:lnTo>
                  <a:lnTo>
                    <a:pt x="490" y="636"/>
                  </a:lnTo>
                  <a:lnTo>
                    <a:pt x="497" y="635"/>
                  </a:lnTo>
                  <a:lnTo>
                    <a:pt x="505" y="634"/>
                  </a:lnTo>
                  <a:lnTo>
                    <a:pt x="512" y="633"/>
                  </a:lnTo>
                  <a:lnTo>
                    <a:pt x="519" y="632"/>
                  </a:lnTo>
                  <a:lnTo>
                    <a:pt x="527" y="631"/>
                  </a:lnTo>
                  <a:lnTo>
                    <a:pt x="534" y="629"/>
                  </a:lnTo>
                  <a:lnTo>
                    <a:pt x="542" y="628"/>
                  </a:lnTo>
                  <a:lnTo>
                    <a:pt x="562" y="627"/>
                  </a:lnTo>
                  <a:lnTo>
                    <a:pt x="580" y="627"/>
                  </a:lnTo>
                  <a:lnTo>
                    <a:pt x="598" y="628"/>
                  </a:lnTo>
                  <a:lnTo>
                    <a:pt x="617" y="632"/>
                  </a:lnTo>
                  <a:lnTo>
                    <a:pt x="634" y="635"/>
                  </a:lnTo>
                  <a:lnTo>
                    <a:pt x="653" y="639"/>
                  </a:lnTo>
                  <a:lnTo>
                    <a:pt x="670" y="642"/>
                  </a:lnTo>
                  <a:lnTo>
                    <a:pt x="688" y="646"/>
                  </a:lnTo>
                  <a:lnTo>
                    <a:pt x="689" y="642"/>
                  </a:lnTo>
                  <a:lnTo>
                    <a:pt x="695" y="643"/>
                  </a:lnTo>
                  <a:lnTo>
                    <a:pt x="701" y="644"/>
                  </a:lnTo>
                  <a:lnTo>
                    <a:pt x="707" y="644"/>
                  </a:lnTo>
                  <a:lnTo>
                    <a:pt x="713" y="644"/>
                  </a:lnTo>
                  <a:lnTo>
                    <a:pt x="718" y="644"/>
                  </a:lnTo>
                  <a:lnTo>
                    <a:pt x="724" y="646"/>
                  </a:lnTo>
                  <a:lnTo>
                    <a:pt x="730" y="646"/>
                  </a:lnTo>
                  <a:lnTo>
                    <a:pt x="736" y="647"/>
                  </a:lnTo>
                  <a:lnTo>
                    <a:pt x="740" y="648"/>
                  </a:lnTo>
                  <a:lnTo>
                    <a:pt x="746" y="649"/>
                  </a:lnTo>
                  <a:lnTo>
                    <a:pt x="751" y="649"/>
                  </a:lnTo>
                  <a:lnTo>
                    <a:pt x="755" y="651"/>
                  </a:lnTo>
                  <a:lnTo>
                    <a:pt x="763" y="653"/>
                  </a:lnTo>
                  <a:lnTo>
                    <a:pt x="771" y="654"/>
                  </a:lnTo>
                  <a:lnTo>
                    <a:pt x="778" y="656"/>
                  </a:lnTo>
                  <a:lnTo>
                    <a:pt x="785" y="658"/>
                  </a:lnTo>
                  <a:lnTo>
                    <a:pt x="793" y="662"/>
                  </a:lnTo>
                  <a:lnTo>
                    <a:pt x="800" y="664"/>
                  </a:lnTo>
                  <a:lnTo>
                    <a:pt x="807" y="666"/>
                  </a:lnTo>
                  <a:lnTo>
                    <a:pt x="815" y="669"/>
                  </a:lnTo>
                  <a:lnTo>
                    <a:pt x="821" y="670"/>
                  </a:lnTo>
                  <a:lnTo>
                    <a:pt x="828" y="672"/>
                  </a:lnTo>
                  <a:lnTo>
                    <a:pt x="834" y="676"/>
                  </a:lnTo>
                  <a:lnTo>
                    <a:pt x="839" y="678"/>
                  </a:lnTo>
                  <a:lnTo>
                    <a:pt x="845" y="681"/>
                  </a:lnTo>
                  <a:lnTo>
                    <a:pt x="850" y="685"/>
                  </a:lnTo>
                  <a:lnTo>
                    <a:pt x="855" y="688"/>
                  </a:lnTo>
                  <a:lnTo>
                    <a:pt x="861" y="691"/>
                  </a:lnTo>
                  <a:lnTo>
                    <a:pt x="865" y="694"/>
                  </a:lnTo>
                  <a:lnTo>
                    <a:pt x="868" y="696"/>
                  </a:lnTo>
                  <a:lnTo>
                    <a:pt x="872" y="699"/>
                  </a:lnTo>
                  <a:lnTo>
                    <a:pt x="875" y="701"/>
                  </a:lnTo>
                  <a:lnTo>
                    <a:pt x="883" y="707"/>
                  </a:lnTo>
                  <a:lnTo>
                    <a:pt x="892" y="714"/>
                  </a:lnTo>
                  <a:lnTo>
                    <a:pt x="900" y="719"/>
                  </a:lnTo>
                  <a:lnTo>
                    <a:pt x="908" y="726"/>
                  </a:lnTo>
                  <a:lnTo>
                    <a:pt x="905" y="732"/>
                  </a:lnTo>
                  <a:lnTo>
                    <a:pt x="907" y="742"/>
                  </a:lnTo>
                  <a:lnTo>
                    <a:pt x="908" y="754"/>
                  </a:lnTo>
                  <a:lnTo>
                    <a:pt x="907" y="767"/>
                  </a:lnTo>
                  <a:lnTo>
                    <a:pt x="907" y="779"/>
                  </a:lnTo>
                  <a:lnTo>
                    <a:pt x="904" y="786"/>
                  </a:lnTo>
                  <a:lnTo>
                    <a:pt x="900" y="792"/>
                  </a:lnTo>
                  <a:lnTo>
                    <a:pt x="896" y="799"/>
                  </a:lnTo>
                  <a:lnTo>
                    <a:pt x="892" y="806"/>
                  </a:lnTo>
                  <a:lnTo>
                    <a:pt x="888" y="817"/>
                  </a:lnTo>
                  <a:lnTo>
                    <a:pt x="882" y="828"/>
                  </a:lnTo>
                  <a:lnTo>
                    <a:pt x="874" y="838"/>
                  </a:lnTo>
                  <a:lnTo>
                    <a:pt x="865" y="846"/>
                  </a:lnTo>
                  <a:lnTo>
                    <a:pt x="857" y="850"/>
                  </a:lnTo>
                  <a:lnTo>
                    <a:pt x="850" y="853"/>
                  </a:lnTo>
                  <a:lnTo>
                    <a:pt x="843" y="857"/>
                  </a:lnTo>
                  <a:lnTo>
                    <a:pt x="835" y="860"/>
                  </a:lnTo>
                  <a:lnTo>
                    <a:pt x="828" y="863"/>
                  </a:lnTo>
                  <a:lnTo>
                    <a:pt x="821" y="867"/>
                  </a:lnTo>
                  <a:lnTo>
                    <a:pt x="815" y="872"/>
                  </a:lnTo>
                  <a:lnTo>
                    <a:pt x="808" y="876"/>
                  </a:lnTo>
                  <a:lnTo>
                    <a:pt x="801" y="878"/>
                  </a:lnTo>
                  <a:lnTo>
                    <a:pt x="793" y="882"/>
                  </a:lnTo>
                  <a:lnTo>
                    <a:pt x="786" y="884"/>
                  </a:lnTo>
                  <a:lnTo>
                    <a:pt x="779" y="887"/>
                  </a:lnTo>
                  <a:lnTo>
                    <a:pt x="771" y="889"/>
                  </a:lnTo>
                  <a:lnTo>
                    <a:pt x="764" y="891"/>
                  </a:lnTo>
                  <a:lnTo>
                    <a:pt x="756" y="893"/>
                  </a:lnTo>
                  <a:lnTo>
                    <a:pt x="749" y="896"/>
                  </a:lnTo>
                  <a:lnTo>
                    <a:pt x="744" y="898"/>
                  </a:lnTo>
                  <a:lnTo>
                    <a:pt x="739" y="899"/>
                  </a:lnTo>
                  <a:lnTo>
                    <a:pt x="733" y="902"/>
                  </a:lnTo>
                  <a:lnTo>
                    <a:pt x="728" y="903"/>
                  </a:lnTo>
                  <a:lnTo>
                    <a:pt x="723" y="904"/>
                  </a:lnTo>
                  <a:lnTo>
                    <a:pt x="717" y="905"/>
                  </a:lnTo>
                  <a:lnTo>
                    <a:pt x="711" y="906"/>
                  </a:lnTo>
                  <a:lnTo>
                    <a:pt x="706" y="907"/>
                  </a:lnTo>
                  <a:lnTo>
                    <a:pt x="701" y="908"/>
                  </a:lnTo>
                  <a:lnTo>
                    <a:pt x="698" y="910"/>
                  </a:lnTo>
                  <a:lnTo>
                    <a:pt x="693" y="911"/>
                  </a:lnTo>
                  <a:lnTo>
                    <a:pt x="689" y="911"/>
                  </a:lnTo>
                  <a:lnTo>
                    <a:pt x="683" y="912"/>
                  </a:lnTo>
                  <a:lnTo>
                    <a:pt x="675" y="913"/>
                  </a:lnTo>
                  <a:lnTo>
                    <a:pt x="668" y="914"/>
                  </a:lnTo>
                  <a:lnTo>
                    <a:pt x="661" y="915"/>
                  </a:lnTo>
                  <a:lnTo>
                    <a:pt x="653" y="918"/>
                  </a:lnTo>
                  <a:lnTo>
                    <a:pt x="646" y="919"/>
                  </a:lnTo>
                  <a:lnTo>
                    <a:pt x="639" y="920"/>
                  </a:lnTo>
                  <a:lnTo>
                    <a:pt x="632" y="921"/>
                  </a:lnTo>
                  <a:lnTo>
                    <a:pt x="626" y="921"/>
                  </a:lnTo>
                  <a:lnTo>
                    <a:pt x="620" y="920"/>
                  </a:lnTo>
                  <a:lnTo>
                    <a:pt x="615" y="920"/>
                  </a:lnTo>
                  <a:lnTo>
                    <a:pt x="609" y="920"/>
                  </a:lnTo>
                  <a:lnTo>
                    <a:pt x="603" y="920"/>
                  </a:lnTo>
                  <a:lnTo>
                    <a:pt x="597" y="920"/>
                  </a:lnTo>
                  <a:lnTo>
                    <a:pt x="593" y="921"/>
                  </a:lnTo>
                  <a:lnTo>
                    <a:pt x="587" y="923"/>
                  </a:lnTo>
                  <a:lnTo>
                    <a:pt x="585" y="927"/>
                  </a:lnTo>
                  <a:lnTo>
                    <a:pt x="582" y="931"/>
                  </a:lnTo>
                  <a:lnTo>
                    <a:pt x="582" y="937"/>
                  </a:lnTo>
                  <a:lnTo>
                    <a:pt x="583" y="942"/>
                  </a:lnTo>
                  <a:lnTo>
                    <a:pt x="586" y="945"/>
                  </a:lnTo>
                  <a:lnTo>
                    <a:pt x="589" y="946"/>
                  </a:lnTo>
                  <a:lnTo>
                    <a:pt x="594" y="948"/>
                  </a:lnTo>
                  <a:lnTo>
                    <a:pt x="597" y="950"/>
                  </a:lnTo>
                  <a:lnTo>
                    <a:pt x="604" y="951"/>
                  </a:lnTo>
                  <a:lnTo>
                    <a:pt x="612" y="952"/>
                  </a:lnTo>
                  <a:lnTo>
                    <a:pt x="619" y="951"/>
                  </a:lnTo>
                  <a:lnTo>
                    <a:pt x="626" y="951"/>
                  </a:lnTo>
                  <a:lnTo>
                    <a:pt x="634" y="951"/>
                  </a:lnTo>
                  <a:lnTo>
                    <a:pt x="641" y="950"/>
                  </a:lnTo>
                  <a:lnTo>
                    <a:pt x="648" y="950"/>
                  </a:lnTo>
                  <a:lnTo>
                    <a:pt x="655" y="950"/>
                  </a:lnTo>
                  <a:lnTo>
                    <a:pt x="661" y="948"/>
                  </a:lnTo>
                  <a:lnTo>
                    <a:pt x="665" y="946"/>
                  </a:lnTo>
                  <a:lnTo>
                    <a:pt x="671" y="946"/>
                  </a:lnTo>
                  <a:lnTo>
                    <a:pt x="677" y="945"/>
                  </a:lnTo>
                  <a:lnTo>
                    <a:pt x="683" y="945"/>
                  </a:lnTo>
                  <a:lnTo>
                    <a:pt x="688" y="944"/>
                  </a:lnTo>
                  <a:lnTo>
                    <a:pt x="693" y="943"/>
                  </a:lnTo>
                  <a:lnTo>
                    <a:pt x="699" y="942"/>
                  </a:lnTo>
                  <a:lnTo>
                    <a:pt x="702" y="944"/>
                  </a:lnTo>
                  <a:lnTo>
                    <a:pt x="701" y="948"/>
                  </a:lnTo>
                  <a:lnTo>
                    <a:pt x="698" y="953"/>
                  </a:lnTo>
                  <a:lnTo>
                    <a:pt x="700" y="958"/>
                  </a:lnTo>
                  <a:lnTo>
                    <a:pt x="706" y="960"/>
                  </a:lnTo>
                  <a:lnTo>
                    <a:pt x="710" y="961"/>
                  </a:lnTo>
                  <a:lnTo>
                    <a:pt x="716" y="963"/>
                  </a:lnTo>
                  <a:lnTo>
                    <a:pt x="721" y="963"/>
                  </a:lnTo>
                  <a:lnTo>
                    <a:pt x="730" y="959"/>
                  </a:lnTo>
                  <a:lnTo>
                    <a:pt x="739" y="955"/>
                  </a:lnTo>
                  <a:lnTo>
                    <a:pt x="747" y="950"/>
                  </a:lnTo>
                  <a:lnTo>
                    <a:pt x="756" y="945"/>
                  </a:lnTo>
                  <a:lnTo>
                    <a:pt x="766" y="942"/>
                  </a:lnTo>
                  <a:lnTo>
                    <a:pt x="774" y="937"/>
                  </a:lnTo>
                  <a:lnTo>
                    <a:pt x="783" y="933"/>
                  </a:lnTo>
                  <a:lnTo>
                    <a:pt x="792" y="929"/>
                  </a:lnTo>
                  <a:lnTo>
                    <a:pt x="797" y="928"/>
                  </a:lnTo>
                  <a:lnTo>
                    <a:pt x="802" y="927"/>
                  </a:lnTo>
                  <a:lnTo>
                    <a:pt x="807" y="927"/>
                  </a:lnTo>
                  <a:lnTo>
                    <a:pt x="812" y="927"/>
                  </a:lnTo>
                  <a:lnTo>
                    <a:pt x="809" y="929"/>
                  </a:lnTo>
                  <a:lnTo>
                    <a:pt x="807" y="933"/>
                  </a:lnTo>
                  <a:lnTo>
                    <a:pt x="804" y="936"/>
                  </a:lnTo>
                  <a:lnTo>
                    <a:pt x="801" y="938"/>
                  </a:lnTo>
                  <a:lnTo>
                    <a:pt x="794" y="944"/>
                  </a:lnTo>
                  <a:lnTo>
                    <a:pt x="786" y="949"/>
                  </a:lnTo>
                  <a:lnTo>
                    <a:pt x="781" y="956"/>
                  </a:lnTo>
                  <a:lnTo>
                    <a:pt x="774" y="961"/>
                  </a:lnTo>
                  <a:lnTo>
                    <a:pt x="768" y="967"/>
                  </a:lnTo>
                  <a:lnTo>
                    <a:pt x="762" y="973"/>
                  </a:lnTo>
                  <a:lnTo>
                    <a:pt x="756" y="980"/>
                  </a:lnTo>
                  <a:lnTo>
                    <a:pt x="749" y="986"/>
                  </a:lnTo>
                  <a:lnTo>
                    <a:pt x="749" y="985"/>
                  </a:lnTo>
                  <a:lnTo>
                    <a:pt x="748" y="987"/>
                  </a:lnTo>
                  <a:lnTo>
                    <a:pt x="748" y="989"/>
                  </a:lnTo>
                  <a:lnTo>
                    <a:pt x="748" y="993"/>
                  </a:lnTo>
                  <a:lnTo>
                    <a:pt x="749" y="995"/>
                  </a:lnTo>
                  <a:lnTo>
                    <a:pt x="755" y="997"/>
                  </a:lnTo>
                  <a:lnTo>
                    <a:pt x="761" y="997"/>
                  </a:lnTo>
                  <a:lnTo>
                    <a:pt x="767" y="996"/>
                  </a:lnTo>
                  <a:lnTo>
                    <a:pt x="772" y="994"/>
                  </a:lnTo>
                  <a:lnTo>
                    <a:pt x="777" y="990"/>
                  </a:lnTo>
                  <a:lnTo>
                    <a:pt x="783" y="988"/>
                  </a:lnTo>
                  <a:lnTo>
                    <a:pt x="789" y="986"/>
                  </a:lnTo>
                  <a:lnTo>
                    <a:pt x="794" y="986"/>
                  </a:lnTo>
                  <a:lnTo>
                    <a:pt x="799" y="989"/>
                  </a:lnTo>
                  <a:lnTo>
                    <a:pt x="804" y="993"/>
                  </a:lnTo>
                  <a:lnTo>
                    <a:pt x="809" y="995"/>
                  </a:lnTo>
                  <a:lnTo>
                    <a:pt x="815" y="996"/>
                  </a:lnTo>
                  <a:lnTo>
                    <a:pt x="820" y="995"/>
                  </a:lnTo>
                  <a:lnTo>
                    <a:pt x="824" y="994"/>
                  </a:lnTo>
                  <a:lnTo>
                    <a:pt x="829" y="993"/>
                  </a:lnTo>
                  <a:lnTo>
                    <a:pt x="834" y="990"/>
                  </a:lnTo>
                  <a:lnTo>
                    <a:pt x="837" y="988"/>
                  </a:lnTo>
                  <a:lnTo>
                    <a:pt x="842" y="986"/>
                  </a:lnTo>
                  <a:lnTo>
                    <a:pt x="846" y="983"/>
                  </a:lnTo>
                  <a:lnTo>
                    <a:pt x="851" y="981"/>
                  </a:lnTo>
                  <a:lnTo>
                    <a:pt x="855" y="981"/>
                  </a:lnTo>
                  <a:lnTo>
                    <a:pt x="860" y="981"/>
                  </a:lnTo>
                  <a:lnTo>
                    <a:pt x="865" y="980"/>
                  </a:lnTo>
                  <a:lnTo>
                    <a:pt x="869" y="978"/>
                  </a:lnTo>
                  <a:lnTo>
                    <a:pt x="874" y="976"/>
                  </a:lnTo>
                  <a:lnTo>
                    <a:pt x="877" y="974"/>
                  </a:lnTo>
                  <a:lnTo>
                    <a:pt x="882" y="972"/>
                  </a:lnTo>
                  <a:lnTo>
                    <a:pt x="887" y="971"/>
                  </a:lnTo>
                  <a:lnTo>
                    <a:pt x="889" y="973"/>
                  </a:lnTo>
                  <a:lnTo>
                    <a:pt x="893" y="978"/>
                  </a:lnTo>
                  <a:lnTo>
                    <a:pt x="892" y="985"/>
                  </a:lnTo>
                  <a:lnTo>
                    <a:pt x="891" y="991"/>
                  </a:lnTo>
                  <a:lnTo>
                    <a:pt x="892" y="998"/>
                  </a:lnTo>
                  <a:lnTo>
                    <a:pt x="896" y="1002"/>
                  </a:lnTo>
                  <a:lnTo>
                    <a:pt x="896" y="1008"/>
                  </a:lnTo>
                  <a:lnTo>
                    <a:pt x="896" y="1013"/>
                  </a:lnTo>
                  <a:lnTo>
                    <a:pt x="895" y="1019"/>
                  </a:lnTo>
                  <a:lnTo>
                    <a:pt x="896" y="1023"/>
                  </a:lnTo>
                  <a:lnTo>
                    <a:pt x="897" y="1025"/>
                  </a:lnTo>
                  <a:lnTo>
                    <a:pt x="898" y="1027"/>
                  </a:lnTo>
                  <a:lnTo>
                    <a:pt x="896" y="1031"/>
                  </a:lnTo>
                  <a:lnTo>
                    <a:pt x="897" y="1033"/>
                  </a:lnTo>
                  <a:lnTo>
                    <a:pt x="899" y="1034"/>
                  </a:lnTo>
                  <a:lnTo>
                    <a:pt x="902" y="1035"/>
                  </a:lnTo>
                  <a:lnTo>
                    <a:pt x="904" y="1036"/>
                  </a:lnTo>
                  <a:lnTo>
                    <a:pt x="905" y="1039"/>
                  </a:lnTo>
                  <a:lnTo>
                    <a:pt x="905" y="1042"/>
                  </a:lnTo>
                  <a:lnTo>
                    <a:pt x="905" y="1046"/>
                  </a:lnTo>
                  <a:lnTo>
                    <a:pt x="906" y="1050"/>
                  </a:lnTo>
                  <a:lnTo>
                    <a:pt x="907" y="1053"/>
                  </a:lnTo>
                  <a:lnTo>
                    <a:pt x="910" y="1054"/>
                  </a:lnTo>
                  <a:lnTo>
                    <a:pt x="912" y="1055"/>
                  </a:lnTo>
                  <a:lnTo>
                    <a:pt x="914" y="1055"/>
                  </a:lnTo>
                  <a:lnTo>
                    <a:pt x="915" y="1063"/>
                  </a:lnTo>
                  <a:lnTo>
                    <a:pt x="915" y="1072"/>
                  </a:lnTo>
                  <a:lnTo>
                    <a:pt x="917" y="1080"/>
                  </a:lnTo>
                  <a:lnTo>
                    <a:pt x="920" y="1088"/>
                  </a:lnTo>
                  <a:lnTo>
                    <a:pt x="921" y="1088"/>
                  </a:lnTo>
                  <a:lnTo>
                    <a:pt x="925" y="1088"/>
                  </a:lnTo>
                  <a:lnTo>
                    <a:pt x="927" y="1087"/>
                  </a:lnTo>
                  <a:lnTo>
                    <a:pt x="928" y="1085"/>
                  </a:lnTo>
                  <a:lnTo>
                    <a:pt x="932" y="1089"/>
                  </a:lnTo>
                  <a:lnTo>
                    <a:pt x="932" y="1097"/>
                  </a:lnTo>
                  <a:lnTo>
                    <a:pt x="928" y="1103"/>
                  </a:lnTo>
                  <a:lnTo>
                    <a:pt x="923" y="1109"/>
                  </a:lnTo>
                  <a:lnTo>
                    <a:pt x="920" y="1116"/>
                  </a:lnTo>
                  <a:lnTo>
                    <a:pt x="917" y="1121"/>
                  </a:lnTo>
                  <a:lnTo>
                    <a:pt x="913" y="1124"/>
                  </a:lnTo>
                  <a:lnTo>
                    <a:pt x="911" y="1129"/>
                  </a:lnTo>
                  <a:lnTo>
                    <a:pt x="910" y="1133"/>
                  </a:lnTo>
                  <a:lnTo>
                    <a:pt x="907" y="1139"/>
                  </a:lnTo>
                  <a:lnTo>
                    <a:pt x="907" y="1145"/>
                  </a:lnTo>
                  <a:lnTo>
                    <a:pt x="907" y="1151"/>
                  </a:lnTo>
                  <a:lnTo>
                    <a:pt x="908" y="1156"/>
                  </a:lnTo>
                  <a:lnTo>
                    <a:pt x="907" y="1160"/>
                  </a:lnTo>
                  <a:lnTo>
                    <a:pt x="906" y="1163"/>
                  </a:lnTo>
                  <a:lnTo>
                    <a:pt x="906" y="1168"/>
                  </a:lnTo>
                  <a:lnTo>
                    <a:pt x="907" y="1171"/>
                  </a:lnTo>
                  <a:lnTo>
                    <a:pt x="910" y="1169"/>
                  </a:lnTo>
                  <a:lnTo>
                    <a:pt x="912" y="1166"/>
                  </a:lnTo>
                  <a:lnTo>
                    <a:pt x="913" y="1163"/>
                  </a:lnTo>
                  <a:lnTo>
                    <a:pt x="917" y="1161"/>
                  </a:lnTo>
                  <a:lnTo>
                    <a:pt x="918" y="1159"/>
                  </a:lnTo>
                  <a:lnTo>
                    <a:pt x="919" y="1156"/>
                  </a:lnTo>
                  <a:lnTo>
                    <a:pt x="921" y="1155"/>
                  </a:lnTo>
                  <a:lnTo>
                    <a:pt x="923" y="1154"/>
                  </a:lnTo>
                  <a:lnTo>
                    <a:pt x="926" y="1151"/>
                  </a:lnTo>
                  <a:lnTo>
                    <a:pt x="929" y="1149"/>
                  </a:lnTo>
                  <a:lnTo>
                    <a:pt x="933" y="1147"/>
                  </a:lnTo>
                  <a:lnTo>
                    <a:pt x="935" y="1145"/>
                  </a:lnTo>
                  <a:lnTo>
                    <a:pt x="937" y="1144"/>
                  </a:lnTo>
                  <a:lnTo>
                    <a:pt x="940" y="1144"/>
                  </a:lnTo>
                  <a:lnTo>
                    <a:pt x="942" y="1144"/>
                  </a:lnTo>
                  <a:lnTo>
                    <a:pt x="944" y="1146"/>
                  </a:lnTo>
                  <a:lnTo>
                    <a:pt x="945" y="1146"/>
                  </a:lnTo>
                  <a:lnTo>
                    <a:pt x="947" y="1146"/>
                  </a:lnTo>
                  <a:lnTo>
                    <a:pt x="949" y="1159"/>
                  </a:lnTo>
                  <a:lnTo>
                    <a:pt x="951" y="1171"/>
                  </a:lnTo>
                  <a:lnTo>
                    <a:pt x="952" y="1185"/>
                  </a:lnTo>
                  <a:lnTo>
                    <a:pt x="952" y="1198"/>
                  </a:lnTo>
                  <a:lnTo>
                    <a:pt x="953" y="1201"/>
                  </a:lnTo>
                  <a:lnTo>
                    <a:pt x="956" y="1205"/>
                  </a:lnTo>
                  <a:lnTo>
                    <a:pt x="957" y="1208"/>
                  </a:lnTo>
                  <a:lnTo>
                    <a:pt x="956" y="1212"/>
                  </a:lnTo>
                  <a:lnTo>
                    <a:pt x="958" y="1214"/>
                  </a:lnTo>
                  <a:lnTo>
                    <a:pt x="958" y="1217"/>
                  </a:lnTo>
                  <a:lnTo>
                    <a:pt x="959" y="1220"/>
                  </a:lnTo>
                  <a:lnTo>
                    <a:pt x="963" y="1220"/>
                  </a:lnTo>
                  <a:lnTo>
                    <a:pt x="964" y="1215"/>
                  </a:lnTo>
                  <a:lnTo>
                    <a:pt x="965" y="1212"/>
                  </a:lnTo>
                  <a:lnTo>
                    <a:pt x="967" y="1207"/>
                  </a:lnTo>
                  <a:lnTo>
                    <a:pt x="971" y="1204"/>
                  </a:lnTo>
                  <a:lnTo>
                    <a:pt x="975" y="1202"/>
                  </a:lnTo>
                  <a:lnTo>
                    <a:pt x="979" y="1198"/>
                  </a:lnTo>
                  <a:lnTo>
                    <a:pt x="980" y="1193"/>
                  </a:lnTo>
                  <a:lnTo>
                    <a:pt x="982" y="1189"/>
                  </a:lnTo>
                  <a:lnTo>
                    <a:pt x="983" y="1177"/>
                  </a:lnTo>
                  <a:lnTo>
                    <a:pt x="985" y="1167"/>
                  </a:lnTo>
                  <a:lnTo>
                    <a:pt x="985" y="1156"/>
                  </a:lnTo>
                  <a:lnTo>
                    <a:pt x="987" y="1145"/>
                  </a:lnTo>
                  <a:lnTo>
                    <a:pt x="990" y="1140"/>
                  </a:lnTo>
                  <a:lnTo>
                    <a:pt x="993" y="1139"/>
                  </a:lnTo>
                  <a:lnTo>
                    <a:pt x="995" y="1140"/>
                  </a:lnTo>
                  <a:lnTo>
                    <a:pt x="996" y="1141"/>
                  </a:lnTo>
                  <a:lnTo>
                    <a:pt x="998" y="1141"/>
                  </a:lnTo>
                  <a:lnTo>
                    <a:pt x="1000" y="1148"/>
                  </a:lnTo>
                  <a:lnTo>
                    <a:pt x="1003" y="1155"/>
                  </a:lnTo>
                  <a:lnTo>
                    <a:pt x="1008" y="1161"/>
                  </a:lnTo>
                  <a:lnTo>
                    <a:pt x="1011" y="1167"/>
                  </a:lnTo>
                  <a:lnTo>
                    <a:pt x="1014" y="1172"/>
                  </a:lnTo>
                  <a:lnTo>
                    <a:pt x="1014" y="1178"/>
                  </a:lnTo>
                  <a:lnTo>
                    <a:pt x="1014" y="1185"/>
                  </a:lnTo>
                  <a:lnTo>
                    <a:pt x="1014" y="1192"/>
                  </a:lnTo>
                  <a:lnTo>
                    <a:pt x="1014" y="1193"/>
                  </a:lnTo>
                  <a:lnTo>
                    <a:pt x="1016" y="1194"/>
                  </a:lnTo>
                  <a:lnTo>
                    <a:pt x="1017" y="1194"/>
                  </a:lnTo>
                  <a:lnTo>
                    <a:pt x="1018" y="1193"/>
                  </a:lnTo>
                  <a:lnTo>
                    <a:pt x="1020" y="1191"/>
                  </a:lnTo>
                  <a:lnTo>
                    <a:pt x="1021" y="1187"/>
                  </a:lnTo>
                  <a:lnTo>
                    <a:pt x="1021" y="1184"/>
                  </a:lnTo>
                  <a:lnTo>
                    <a:pt x="1021" y="1180"/>
                  </a:lnTo>
                  <a:lnTo>
                    <a:pt x="1023" y="1178"/>
                  </a:lnTo>
                  <a:lnTo>
                    <a:pt x="1024" y="1176"/>
                  </a:lnTo>
                  <a:lnTo>
                    <a:pt x="1026" y="1175"/>
                  </a:lnTo>
                  <a:lnTo>
                    <a:pt x="1028" y="1174"/>
                  </a:lnTo>
                  <a:lnTo>
                    <a:pt x="1034" y="1168"/>
                  </a:lnTo>
                  <a:lnTo>
                    <a:pt x="1035" y="1160"/>
                  </a:lnTo>
                  <a:lnTo>
                    <a:pt x="1034" y="1152"/>
                  </a:lnTo>
                  <a:lnTo>
                    <a:pt x="1033" y="1145"/>
                  </a:lnTo>
                  <a:lnTo>
                    <a:pt x="1029" y="1136"/>
                  </a:lnTo>
                  <a:lnTo>
                    <a:pt x="1026" y="1126"/>
                  </a:lnTo>
                  <a:lnTo>
                    <a:pt x="1023" y="1118"/>
                  </a:lnTo>
                  <a:lnTo>
                    <a:pt x="1018" y="1110"/>
                  </a:lnTo>
                  <a:lnTo>
                    <a:pt x="1012" y="1102"/>
                  </a:lnTo>
                  <a:lnTo>
                    <a:pt x="1008" y="1095"/>
                  </a:lnTo>
                  <a:lnTo>
                    <a:pt x="1001" y="1088"/>
                  </a:lnTo>
                  <a:lnTo>
                    <a:pt x="995" y="1081"/>
                  </a:lnTo>
                  <a:lnTo>
                    <a:pt x="993" y="1071"/>
                  </a:lnTo>
                  <a:lnTo>
                    <a:pt x="990" y="1061"/>
                  </a:lnTo>
                  <a:lnTo>
                    <a:pt x="990" y="1050"/>
                  </a:lnTo>
                  <a:lnTo>
                    <a:pt x="991" y="1040"/>
                  </a:lnTo>
                  <a:lnTo>
                    <a:pt x="996" y="1035"/>
                  </a:lnTo>
                  <a:lnTo>
                    <a:pt x="996" y="1028"/>
                  </a:lnTo>
                  <a:lnTo>
                    <a:pt x="994" y="1023"/>
                  </a:lnTo>
                  <a:lnTo>
                    <a:pt x="994" y="1017"/>
                  </a:lnTo>
                  <a:lnTo>
                    <a:pt x="998" y="1012"/>
                  </a:lnTo>
                  <a:lnTo>
                    <a:pt x="998" y="1008"/>
                  </a:lnTo>
                  <a:lnTo>
                    <a:pt x="997" y="1002"/>
                  </a:lnTo>
                  <a:lnTo>
                    <a:pt x="998" y="996"/>
                  </a:lnTo>
                  <a:lnTo>
                    <a:pt x="1003" y="993"/>
                  </a:lnTo>
                  <a:lnTo>
                    <a:pt x="1004" y="988"/>
                  </a:lnTo>
                  <a:lnTo>
                    <a:pt x="1004" y="982"/>
                  </a:lnTo>
                  <a:lnTo>
                    <a:pt x="1008" y="979"/>
                  </a:lnTo>
                  <a:lnTo>
                    <a:pt x="1011" y="986"/>
                  </a:lnTo>
                  <a:lnTo>
                    <a:pt x="1012" y="993"/>
                  </a:lnTo>
                  <a:lnTo>
                    <a:pt x="1014" y="1000"/>
                  </a:lnTo>
                  <a:lnTo>
                    <a:pt x="1017" y="1006"/>
                  </a:lnTo>
                  <a:lnTo>
                    <a:pt x="1025" y="1009"/>
                  </a:lnTo>
                  <a:lnTo>
                    <a:pt x="1029" y="1014"/>
                  </a:lnTo>
                  <a:lnTo>
                    <a:pt x="1034" y="1023"/>
                  </a:lnTo>
                  <a:lnTo>
                    <a:pt x="1040" y="1027"/>
                  </a:lnTo>
                  <a:lnTo>
                    <a:pt x="1043" y="1026"/>
                  </a:lnTo>
                  <a:lnTo>
                    <a:pt x="1044" y="1023"/>
                  </a:lnTo>
                  <a:lnTo>
                    <a:pt x="1046" y="1019"/>
                  </a:lnTo>
                  <a:lnTo>
                    <a:pt x="1047" y="1016"/>
                  </a:lnTo>
                  <a:lnTo>
                    <a:pt x="1058" y="1001"/>
                  </a:lnTo>
                  <a:lnTo>
                    <a:pt x="1064" y="983"/>
                  </a:lnTo>
                  <a:lnTo>
                    <a:pt x="1066" y="964"/>
                  </a:lnTo>
                  <a:lnTo>
                    <a:pt x="1070" y="945"/>
                  </a:lnTo>
                  <a:lnTo>
                    <a:pt x="1071" y="944"/>
                  </a:lnTo>
                  <a:lnTo>
                    <a:pt x="1072" y="945"/>
                  </a:lnTo>
                  <a:lnTo>
                    <a:pt x="1073" y="946"/>
                  </a:lnTo>
                  <a:lnTo>
                    <a:pt x="1073" y="948"/>
                  </a:lnTo>
                  <a:lnTo>
                    <a:pt x="1074" y="949"/>
                  </a:lnTo>
                  <a:lnTo>
                    <a:pt x="1074" y="950"/>
                  </a:lnTo>
                  <a:lnTo>
                    <a:pt x="1073" y="951"/>
                  </a:lnTo>
                  <a:lnTo>
                    <a:pt x="1072" y="951"/>
                  </a:lnTo>
                  <a:lnTo>
                    <a:pt x="1071" y="959"/>
                  </a:lnTo>
                  <a:lnTo>
                    <a:pt x="1073" y="965"/>
                  </a:lnTo>
                  <a:lnTo>
                    <a:pt x="1076" y="970"/>
                  </a:lnTo>
                  <a:lnTo>
                    <a:pt x="1077" y="975"/>
                  </a:lnTo>
                  <a:lnTo>
                    <a:pt x="1077" y="981"/>
                  </a:lnTo>
                  <a:lnTo>
                    <a:pt x="1079" y="990"/>
                  </a:lnTo>
                  <a:lnTo>
                    <a:pt x="1078" y="1001"/>
                  </a:lnTo>
                  <a:lnTo>
                    <a:pt x="1076" y="1011"/>
                  </a:lnTo>
                  <a:lnTo>
                    <a:pt x="1077" y="1023"/>
                  </a:lnTo>
                  <a:lnTo>
                    <a:pt x="1080" y="1025"/>
                  </a:lnTo>
                  <a:lnTo>
                    <a:pt x="1082" y="1028"/>
                  </a:lnTo>
                  <a:lnTo>
                    <a:pt x="1084" y="1031"/>
                  </a:lnTo>
                  <a:lnTo>
                    <a:pt x="1085" y="1034"/>
                  </a:lnTo>
                  <a:lnTo>
                    <a:pt x="1086" y="1035"/>
                  </a:lnTo>
                  <a:lnTo>
                    <a:pt x="1088" y="1036"/>
                  </a:lnTo>
                  <a:lnTo>
                    <a:pt x="1091" y="1038"/>
                  </a:lnTo>
                  <a:lnTo>
                    <a:pt x="1093" y="1038"/>
                  </a:lnTo>
                  <a:lnTo>
                    <a:pt x="1094" y="1043"/>
                  </a:lnTo>
                  <a:lnTo>
                    <a:pt x="1094" y="1049"/>
                  </a:lnTo>
                  <a:lnTo>
                    <a:pt x="1095" y="1055"/>
                  </a:lnTo>
                  <a:lnTo>
                    <a:pt x="1097" y="1059"/>
                  </a:lnTo>
                  <a:lnTo>
                    <a:pt x="1097" y="1064"/>
                  </a:lnTo>
                  <a:lnTo>
                    <a:pt x="1096" y="1069"/>
                  </a:lnTo>
                  <a:lnTo>
                    <a:pt x="1094" y="1072"/>
                  </a:lnTo>
                  <a:lnTo>
                    <a:pt x="1092" y="1076"/>
                  </a:lnTo>
                  <a:lnTo>
                    <a:pt x="1089" y="1080"/>
                  </a:lnTo>
                  <a:lnTo>
                    <a:pt x="1089" y="1085"/>
                  </a:lnTo>
                  <a:lnTo>
                    <a:pt x="1089" y="1088"/>
                  </a:lnTo>
                  <a:lnTo>
                    <a:pt x="1093" y="1091"/>
                  </a:lnTo>
                  <a:lnTo>
                    <a:pt x="1093" y="1094"/>
                  </a:lnTo>
                  <a:lnTo>
                    <a:pt x="1094" y="1097"/>
                  </a:lnTo>
                  <a:lnTo>
                    <a:pt x="1095" y="1101"/>
                  </a:lnTo>
                  <a:lnTo>
                    <a:pt x="1096" y="1103"/>
                  </a:lnTo>
                  <a:lnTo>
                    <a:pt x="1102" y="1101"/>
                  </a:lnTo>
                  <a:lnTo>
                    <a:pt x="1103" y="1096"/>
                  </a:lnTo>
                  <a:lnTo>
                    <a:pt x="1104" y="1089"/>
                  </a:lnTo>
                  <a:lnTo>
                    <a:pt x="1107" y="1085"/>
                  </a:lnTo>
                  <a:lnTo>
                    <a:pt x="1109" y="1091"/>
                  </a:lnTo>
                  <a:lnTo>
                    <a:pt x="1111" y="1096"/>
                  </a:lnTo>
                  <a:lnTo>
                    <a:pt x="1115" y="1101"/>
                  </a:lnTo>
                  <a:lnTo>
                    <a:pt x="1119" y="1104"/>
                  </a:lnTo>
                  <a:lnTo>
                    <a:pt x="1121" y="1108"/>
                  </a:lnTo>
                  <a:lnTo>
                    <a:pt x="1121" y="1111"/>
                  </a:lnTo>
                  <a:lnTo>
                    <a:pt x="1121" y="1116"/>
                  </a:lnTo>
                  <a:lnTo>
                    <a:pt x="1119" y="1119"/>
                  </a:lnTo>
                  <a:lnTo>
                    <a:pt x="1122" y="1125"/>
                  </a:lnTo>
                  <a:lnTo>
                    <a:pt x="1123" y="1131"/>
                  </a:lnTo>
                  <a:lnTo>
                    <a:pt x="1123" y="1138"/>
                  </a:lnTo>
                  <a:lnTo>
                    <a:pt x="1123" y="1144"/>
                  </a:lnTo>
                  <a:lnTo>
                    <a:pt x="1121" y="1147"/>
                  </a:lnTo>
                  <a:lnTo>
                    <a:pt x="1121" y="1151"/>
                  </a:lnTo>
                  <a:lnTo>
                    <a:pt x="1121" y="1155"/>
                  </a:lnTo>
                  <a:lnTo>
                    <a:pt x="1121" y="1159"/>
                  </a:lnTo>
                  <a:lnTo>
                    <a:pt x="1124" y="1159"/>
                  </a:lnTo>
                  <a:lnTo>
                    <a:pt x="1127" y="1155"/>
                  </a:lnTo>
                  <a:lnTo>
                    <a:pt x="1130" y="1152"/>
                  </a:lnTo>
                  <a:lnTo>
                    <a:pt x="1131" y="1147"/>
                  </a:lnTo>
                  <a:lnTo>
                    <a:pt x="1134" y="1142"/>
                  </a:lnTo>
                  <a:lnTo>
                    <a:pt x="1139" y="1140"/>
                  </a:lnTo>
                  <a:lnTo>
                    <a:pt x="1145" y="1137"/>
                  </a:lnTo>
                  <a:lnTo>
                    <a:pt x="1149" y="1133"/>
                  </a:lnTo>
                  <a:lnTo>
                    <a:pt x="1152" y="1127"/>
                  </a:lnTo>
                  <a:lnTo>
                    <a:pt x="1159" y="1130"/>
                  </a:lnTo>
                  <a:lnTo>
                    <a:pt x="1162" y="1136"/>
                  </a:lnTo>
                  <a:lnTo>
                    <a:pt x="1165" y="1142"/>
                  </a:lnTo>
                  <a:lnTo>
                    <a:pt x="1169" y="1149"/>
                  </a:lnTo>
                  <a:lnTo>
                    <a:pt x="1169" y="1154"/>
                  </a:lnTo>
                  <a:lnTo>
                    <a:pt x="1171" y="1159"/>
                  </a:lnTo>
                  <a:lnTo>
                    <a:pt x="1172" y="1162"/>
                  </a:lnTo>
                  <a:lnTo>
                    <a:pt x="1176" y="1166"/>
                  </a:lnTo>
                  <a:lnTo>
                    <a:pt x="1177" y="1184"/>
                  </a:lnTo>
                  <a:lnTo>
                    <a:pt x="1178" y="1184"/>
                  </a:lnTo>
                  <a:lnTo>
                    <a:pt x="1179" y="1184"/>
                  </a:lnTo>
                  <a:lnTo>
                    <a:pt x="1180" y="1184"/>
                  </a:lnTo>
                  <a:lnTo>
                    <a:pt x="1182" y="1183"/>
                  </a:lnTo>
                  <a:lnTo>
                    <a:pt x="1187" y="1169"/>
                  </a:lnTo>
                  <a:lnTo>
                    <a:pt x="1191" y="1163"/>
                  </a:lnTo>
                  <a:lnTo>
                    <a:pt x="1193" y="1156"/>
                  </a:lnTo>
                  <a:lnTo>
                    <a:pt x="1194" y="1149"/>
                  </a:lnTo>
                  <a:lnTo>
                    <a:pt x="1195" y="1141"/>
                  </a:lnTo>
                  <a:lnTo>
                    <a:pt x="1200" y="1145"/>
                  </a:lnTo>
                  <a:lnTo>
                    <a:pt x="1206" y="1148"/>
                  </a:lnTo>
                  <a:lnTo>
                    <a:pt x="1210" y="1153"/>
                  </a:lnTo>
                  <a:lnTo>
                    <a:pt x="1214" y="1157"/>
                  </a:lnTo>
                  <a:lnTo>
                    <a:pt x="1217" y="1159"/>
                  </a:lnTo>
                  <a:lnTo>
                    <a:pt x="1221" y="1160"/>
                  </a:lnTo>
                  <a:lnTo>
                    <a:pt x="1223" y="1162"/>
                  </a:lnTo>
                  <a:lnTo>
                    <a:pt x="1224" y="1166"/>
                  </a:lnTo>
                  <a:lnTo>
                    <a:pt x="1225" y="1169"/>
                  </a:lnTo>
                  <a:lnTo>
                    <a:pt x="1225" y="1172"/>
                  </a:lnTo>
                  <a:lnTo>
                    <a:pt x="1225" y="1176"/>
                  </a:lnTo>
                  <a:lnTo>
                    <a:pt x="1230" y="1175"/>
                  </a:lnTo>
                  <a:lnTo>
                    <a:pt x="1231" y="1168"/>
                  </a:lnTo>
                  <a:lnTo>
                    <a:pt x="1231" y="1161"/>
                  </a:lnTo>
                  <a:lnTo>
                    <a:pt x="1230" y="1154"/>
                  </a:lnTo>
                  <a:lnTo>
                    <a:pt x="1229" y="1146"/>
                  </a:lnTo>
                  <a:lnTo>
                    <a:pt x="1229" y="1145"/>
                  </a:lnTo>
                  <a:lnTo>
                    <a:pt x="1230" y="1144"/>
                  </a:lnTo>
                  <a:lnTo>
                    <a:pt x="1230" y="1142"/>
                  </a:lnTo>
                  <a:lnTo>
                    <a:pt x="1229" y="1141"/>
                  </a:lnTo>
                  <a:lnTo>
                    <a:pt x="1229" y="1138"/>
                  </a:lnTo>
                  <a:lnTo>
                    <a:pt x="1227" y="1134"/>
                  </a:lnTo>
                  <a:lnTo>
                    <a:pt x="1225" y="1131"/>
                  </a:lnTo>
                  <a:lnTo>
                    <a:pt x="1224" y="1127"/>
                  </a:lnTo>
                  <a:lnTo>
                    <a:pt x="1218" y="1121"/>
                  </a:lnTo>
                  <a:lnTo>
                    <a:pt x="1213" y="1114"/>
                  </a:lnTo>
                  <a:lnTo>
                    <a:pt x="1206" y="1108"/>
                  </a:lnTo>
                  <a:lnTo>
                    <a:pt x="1199" y="1103"/>
                  </a:lnTo>
                  <a:lnTo>
                    <a:pt x="1193" y="1099"/>
                  </a:lnTo>
                  <a:lnTo>
                    <a:pt x="1186" y="1095"/>
                  </a:lnTo>
                  <a:lnTo>
                    <a:pt x="1179" y="1091"/>
                  </a:lnTo>
                  <a:lnTo>
                    <a:pt x="1172" y="1085"/>
                  </a:lnTo>
                  <a:lnTo>
                    <a:pt x="1171" y="1071"/>
                  </a:lnTo>
                  <a:lnTo>
                    <a:pt x="1171" y="1069"/>
                  </a:lnTo>
                  <a:lnTo>
                    <a:pt x="1172" y="1066"/>
                  </a:lnTo>
                  <a:lnTo>
                    <a:pt x="1172" y="1064"/>
                  </a:lnTo>
                  <a:lnTo>
                    <a:pt x="1172" y="1062"/>
                  </a:lnTo>
                  <a:lnTo>
                    <a:pt x="1172" y="1051"/>
                  </a:lnTo>
                  <a:lnTo>
                    <a:pt x="1172" y="1041"/>
                  </a:lnTo>
                  <a:lnTo>
                    <a:pt x="1174" y="1032"/>
                  </a:lnTo>
                  <a:lnTo>
                    <a:pt x="1176" y="1021"/>
                  </a:lnTo>
                  <a:lnTo>
                    <a:pt x="1176" y="1017"/>
                  </a:lnTo>
                  <a:lnTo>
                    <a:pt x="1177" y="1011"/>
                  </a:lnTo>
                  <a:lnTo>
                    <a:pt x="1178" y="1006"/>
                  </a:lnTo>
                  <a:lnTo>
                    <a:pt x="1180" y="1002"/>
                  </a:lnTo>
                  <a:lnTo>
                    <a:pt x="1184" y="1004"/>
                  </a:lnTo>
                  <a:lnTo>
                    <a:pt x="1189" y="1008"/>
                  </a:lnTo>
                  <a:lnTo>
                    <a:pt x="1193" y="1010"/>
                  </a:lnTo>
                  <a:lnTo>
                    <a:pt x="1198" y="1012"/>
                  </a:lnTo>
                  <a:lnTo>
                    <a:pt x="1202" y="1014"/>
                  </a:lnTo>
                  <a:lnTo>
                    <a:pt x="1208" y="1017"/>
                  </a:lnTo>
                  <a:lnTo>
                    <a:pt x="1213" y="1018"/>
                  </a:lnTo>
                  <a:lnTo>
                    <a:pt x="1218" y="1018"/>
                  </a:lnTo>
                  <a:lnTo>
                    <a:pt x="1221" y="1017"/>
                  </a:lnTo>
                  <a:lnTo>
                    <a:pt x="1222" y="1016"/>
                  </a:lnTo>
                  <a:lnTo>
                    <a:pt x="1224" y="1014"/>
                  </a:lnTo>
                  <a:lnTo>
                    <a:pt x="1224" y="1013"/>
                  </a:lnTo>
                  <a:lnTo>
                    <a:pt x="1225" y="1011"/>
                  </a:lnTo>
                  <a:lnTo>
                    <a:pt x="1225" y="1008"/>
                  </a:lnTo>
                  <a:lnTo>
                    <a:pt x="1223" y="1004"/>
                  </a:lnTo>
                  <a:lnTo>
                    <a:pt x="1223" y="1001"/>
                  </a:lnTo>
                  <a:lnTo>
                    <a:pt x="1231" y="1001"/>
                  </a:lnTo>
                  <a:lnTo>
                    <a:pt x="1240" y="1002"/>
                  </a:lnTo>
                  <a:lnTo>
                    <a:pt x="1248" y="1004"/>
                  </a:lnTo>
                  <a:lnTo>
                    <a:pt x="1257" y="1004"/>
                  </a:lnTo>
                  <a:lnTo>
                    <a:pt x="1262" y="1006"/>
                  </a:lnTo>
                  <a:lnTo>
                    <a:pt x="1268" y="1008"/>
                  </a:lnTo>
                  <a:lnTo>
                    <a:pt x="1274" y="1009"/>
                  </a:lnTo>
                  <a:lnTo>
                    <a:pt x="1280" y="1008"/>
                  </a:lnTo>
                  <a:lnTo>
                    <a:pt x="1285" y="1006"/>
                  </a:lnTo>
                  <a:lnTo>
                    <a:pt x="1290" y="1004"/>
                  </a:lnTo>
                  <a:lnTo>
                    <a:pt x="1296" y="1001"/>
                  </a:lnTo>
                  <a:lnTo>
                    <a:pt x="1300" y="997"/>
                  </a:lnTo>
                  <a:lnTo>
                    <a:pt x="1300" y="995"/>
                  </a:lnTo>
                  <a:lnTo>
                    <a:pt x="1300" y="994"/>
                  </a:lnTo>
                  <a:lnTo>
                    <a:pt x="1299" y="991"/>
                  </a:lnTo>
                  <a:lnTo>
                    <a:pt x="1299" y="990"/>
                  </a:lnTo>
                  <a:lnTo>
                    <a:pt x="1295" y="987"/>
                  </a:lnTo>
                  <a:lnTo>
                    <a:pt x="1290" y="982"/>
                  </a:lnTo>
                  <a:lnTo>
                    <a:pt x="1285" y="979"/>
                  </a:lnTo>
                  <a:lnTo>
                    <a:pt x="1280" y="975"/>
                  </a:lnTo>
                  <a:lnTo>
                    <a:pt x="1275" y="972"/>
                  </a:lnTo>
                  <a:lnTo>
                    <a:pt x="1269" y="970"/>
                  </a:lnTo>
                  <a:lnTo>
                    <a:pt x="1265" y="967"/>
                  </a:lnTo>
                  <a:lnTo>
                    <a:pt x="1259" y="965"/>
                  </a:lnTo>
                  <a:lnTo>
                    <a:pt x="1254" y="961"/>
                  </a:lnTo>
                  <a:lnTo>
                    <a:pt x="1250" y="958"/>
                  </a:lnTo>
                  <a:lnTo>
                    <a:pt x="1245" y="953"/>
                  </a:lnTo>
                  <a:lnTo>
                    <a:pt x="1240" y="950"/>
                  </a:lnTo>
                  <a:lnTo>
                    <a:pt x="1236" y="945"/>
                  </a:lnTo>
                  <a:lnTo>
                    <a:pt x="1232" y="941"/>
                  </a:lnTo>
                  <a:lnTo>
                    <a:pt x="1228" y="937"/>
                  </a:lnTo>
                  <a:lnTo>
                    <a:pt x="1224" y="933"/>
                  </a:lnTo>
                  <a:lnTo>
                    <a:pt x="1220" y="923"/>
                  </a:lnTo>
                  <a:lnTo>
                    <a:pt x="1215" y="914"/>
                  </a:lnTo>
                  <a:lnTo>
                    <a:pt x="1209" y="906"/>
                  </a:lnTo>
                  <a:lnTo>
                    <a:pt x="1206" y="896"/>
                  </a:lnTo>
                  <a:lnTo>
                    <a:pt x="1200" y="888"/>
                  </a:lnTo>
                  <a:lnTo>
                    <a:pt x="1195" y="880"/>
                  </a:lnTo>
                  <a:lnTo>
                    <a:pt x="1194" y="870"/>
                  </a:lnTo>
                  <a:lnTo>
                    <a:pt x="1195" y="860"/>
                  </a:lnTo>
                  <a:lnTo>
                    <a:pt x="1197" y="860"/>
                  </a:lnTo>
                  <a:lnTo>
                    <a:pt x="1197" y="859"/>
                  </a:lnTo>
                  <a:lnTo>
                    <a:pt x="1197" y="857"/>
                  </a:lnTo>
                  <a:lnTo>
                    <a:pt x="1197" y="855"/>
                  </a:lnTo>
                  <a:lnTo>
                    <a:pt x="1200" y="846"/>
                  </a:lnTo>
                  <a:lnTo>
                    <a:pt x="1204" y="837"/>
                  </a:lnTo>
                  <a:lnTo>
                    <a:pt x="1207" y="829"/>
                  </a:lnTo>
                  <a:lnTo>
                    <a:pt x="1207" y="819"/>
                  </a:lnTo>
                  <a:lnTo>
                    <a:pt x="1212" y="808"/>
                  </a:lnTo>
                  <a:lnTo>
                    <a:pt x="1217" y="798"/>
                  </a:lnTo>
                  <a:lnTo>
                    <a:pt x="1222" y="787"/>
                  </a:lnTo>
                  <a:lnTo>
                    <a:pt x="1227" y="777"/>
                  </a:lnTo>
                  <a:lnTo>
                    <a:pt x="1229" y="770"/>
                  </a:lnTo>
                  <a:lnTo>
                    <a:pt x="1232" y="764"/>
                  </a:lnTo>
                  <a:lnTo>
                    <a:pt x="1235" y="759"/>
                  </a:lnTo>
                  <a:lnTo>
                    <a:pt x="1235" y="752"/>
                  </a:lnTo>
                  <a:lnTo>
                    <a:pt x="1242" y="746"/>
                  </a:lnTo>
                  <a:lnTo>
                    <a:pt x="1250" y="740"/>
                  </a:lnTo>
                  <a:lnTo>
                    <a:pt x="1259" y="737"/>
                  </a:lnTo>
                  <a:lnTo>
                    <a:pt x="1268" y="736"/>
                  </a:lnTo>
                  <a:lnTo>
                    <a:pt x="1275" y="733"/>
                  </a:lnTo>
                  <a:lnTo>
                    <a:pt x="1283" y="733"/>
                  </a:lnTo>
                  <a:lnTo>
                    <a:pt x="1291" y="733"/>
                  </a:lnTo>
                  <a:lnTo>
                    <a:pt x="1298" y="733"/>
                  </a:lnTo>
                  <a:lnTo>
                    <a:pt x="1308" y="736"/>
                  </a:lnTo>
                  <a:lnTo>
                    <a:pt x="1319" y="737"/>
                  </a:lnTo>
                  <a:lnTo>
                    <a:pt x="1329" y="739"/>
                  </a:lnTo>
                  <a:lnTo>
                    <a:pt x="1341" y="740"/>
                  </a:lnTo>
                  <a:lnTo>
                    <a:pt x="1351" y="741"/>
                  </a:lnTo>
                  <a:lnTo>
                    <a:pt x="1361" y="740"/>
                  </a:lnTo>
                  <a:lnTo>
                    <a:pt x="1372" y="739"/>
                  </a:lnTo>
                  <a:lnTo>
                    <a:pt x="1382" y="736"/>
                  </a:lnTo>
                  <a:lnTo>
                    <a:pt x="1384" y="734"/>
                  </a:lnTo>
                  <a:lnTo>
                    <a:pt x="1388" y="733"/>
                  </a:lnTo>
                  <a:lnTo>
                    <a:pt x="1390" y="733"/>
                  </a:lnTo>
                  <a:lnTo>
                    <a:pt x="1393" y="732"/>
                  </a:lnTo>
                  <a:lnTo>
                    <a:pt x="1401" y="729"/>
                  </a:lnTo>
                  <a:lnTo>
                    <a:pt x="1409" y="725"/>
                  </a:lnTo>
                  <a:lnTo>
                    <a:pt x="1418" y="722"/>
                  </a:lnTo>
                  <a:lnTo>
                    <a:pt x="1426" y="718"/>
                  </a:lnTo>
                  <a:lnTo>
                    <a:pt x="1448" y="712"/>
                  </a:lnTo>
                  <a:lnTo>
                    <a:pt x="1470" y="707"/>
                  </a:lnTo>
                  <a:lnTo>
                    <a:pt x="1493" y="702"/>
                  </a:lnTo>
                  <a:lnTo>
                    <a:pt x="1516" y="697"/>
                  </a:lnTo>
                  <a:lnTo>
                    <a:pt x="1538" y="694"/>
                  </a:lnTo>
                  <a:lnTo>
                    <a:pt x="1562" y="691"/>
                  </a:lnTo>
                  <a:lnTo>
                    <a:pt x="1585" y="688"/>
                  </a:lnTo>
                  <a:lnTo>
                    <a:pt x="1608" y="687"/>
                  </a:lnTo>
                  <a:lnTo>
                    <a:pt x="1654" y="685"/>
                  </a:lnTo>
                  <a:lnTo>
                    <a:pt x="1669" y="687"/>
                  </a:lnTo>
                  <a:lnTo>
                    <a:pt x="1677" y="686"/>
                  </a:lnTo>
                  <a:lnTo>
                    <a:pt x="1686" y="686"/>
                  </a:lnTo>
                  <a:lnTo>
                    <a:pt x="1694" y="686"/>
                  </a:lnTo>
                  <a:lnTo>
                    <a:pt x="1704" y="686"/>
                  </a:lnTo>
                  <a:lnTo>
                    <a:pt x="1712" y="687"/>
                  </a:lnTo>
                  <a:lnTo>
                    <a:pt x="1721" y="687"/>
                  </a:lnTo>
                  <a:lnTo>
                    <a:pt x="1729" y="687"/>
                  </a:lnTo>
                  <a:lnTo>
                    <a:pt x="1738" y="686"/>
                  </a:lnTo>
                  <a:lnTo>
                    <a:pt x="1743" y="685"/>
                  </a:lnTo>
                  <a:lnTo>
                    <a:pt x="1749" y="682"/>
                  </a:lnTo>
                  <a:lnTo>
                    <a:pt x="1752" y="679"/>
                  </a:lnTo>
                  <a:lnTo>
                    <a:pt x="1754" y="674"/>
                  </a:lnTo>
                  <a:lnTo>
                    <a:pt x="1753" y="669"/>
                  </a:lnTo>
                  <a:lnTo>
                    <a:pt x="1750" y="664"/>
                  </a:lnTo>
                  <a:lnTo>
                    <a:pt x="1747" y="661"/>
                  </a:lnTo>
                  <a:lnTo>
                    <a:pt x="1750" y="655"/>
                  </a:lnTo>
                  <a:lnTo>
                    <a:pt x="1759" y="651"/>
                  </a:lnTo>
                  <a:lnTo>
                    <a:pt x="1767" y="648"/>
                  </a:lnTo>
                  <a:lnTo>
                    <a:pt x="1776" y="643"/>
                  </a:lnTo>
                  <a:lnTo>
                    <a:pt x="1784" y="640"/>
                  </a:lnTo>
                  <a:lnTo>
                    <a:pt x="1794" y="636"/>
                  </a:lnTo>
                  <a:lnTo>
                    <a:pt x="1802" y="633"/>
                  </a:lnTo>
                  <a:lnTo>
                    <a:pt x="1811" y="628"/>
                  </a:lnTo>
                  <a:lnTo>
                    <a:pt x="1820" y="624"/>
                  </a:lnTo>
                  <a:lnTo>
                    <a:pt x="1820" y="621"/>
                  </a:lnTo>
                  <a:lnTo>
                    <a:pt x="1827" y="619"/>
                  </a:lnTo>
                  <a:lnTo>
                    <a:pt x="1833" y="616"/>
                  </a:lnTo>
                  <a:lnTo>
                    <a:pt x="1840" y="612"/>
                  </a:lnTo>
                  <a:lnTo>
                    <a:pt x="1845" y="608"/>
                  </a:lnTo>
                  <a:lnTo>
                    <a:pt x="1851" y="604"/>
                  </a:lnTo>
                  <a:lnTo>
                    <a:pt x="1856" y="599"/>
                  </a:lnTo>
                  <a:lnTo>
                    <a:pt x="1862" y="595"/>
                  </a:lnTo>
                  <a:lnTo>
                    <a:pt x="1867" y="590"/>
                  </a:lnTo>
                  <a:lnTo>
                    <a:pt x="1870" y="579"/>
                  </a:lnTo>
                  <a:lnTo>
                    <a:pt x="1874" y="576"/>
                  </a:lnTo>
                  <a:lnTo>
                    <a:pt x="1880" y="574"/>
                  </a:lnTo>
                  <a:lnTo>
                    <a:pt x="1885" y="572"/>
                  </a:lnTo>
                  <a:lnTo>
                    <a:pt x="1890" y="569"/>
                  </a:lnTo>
                  <a:lnTo>
                    <a:pt x="1895" y="567"/>
                  </a:lnTo>
                  <a:lnTo>
                    <a:pt x="1901" y="565"/>
                  </a:lnTo>
                  <a:lnTo>
                    <a:pt x="1905" y="563"/>
                  </a:lnTo>
                  <a:lnTo>
                    <a:pt x="1911" y="560"/>
                  </a:lnTo>
                  <a:lnTo>
                    <a:pt x="1918" y="557"/>
                  </a:lnTo>
                  <a:lnTo>
                    <a:pt x="1925" y="553"/>
                  </a:lnTo>
                  <a:lnTo>
                    <a:pt x="1932" y="550"/>
                  </a:lnTo>
                  <a:lnTo>
                    <a:pt x="1939" y="545"/>
                  </a:lnTo>
                  <a:lnTo>
                    <a:pt x="1945" y="541"/>
                  </a:lnTo>
                  <a:lnTo>
                    <a:pt x="1949" y="536"/>
                  </a:lnTo>
                  <a:lnTo>
                    <a:pt x="1955" y="530"/>
                  </a:lnTo>
                  <a:lnTo>
                    <a:pt x="1958" y="523"/>
                  </a:lnTo>
                  <a:lnTo>
                    <a:pt x="1957" y="520"/>
                  </a:lnTo>
                  <a:lnTo>
                    <a:pt x="1956" y="518"/>
                  </a:lnTo>
                  <a:lnTo>
                    <a:pt x="1954" y="514"/>
                  </a:lnTo>
                  <a:lnTo>
                    <a:pt x="1953" y="512"/>
                  </a:lnTo>
                  <a:lnTo>
                    <a:pt x="1954" y="507"/>
                  </a:lnTo>
                  <a:lnTo>
                    <a:pt x="1957" y="504"/>
                  </a:lnTo>
                  <a:lnTo>
                    <a:pt x="1962" y="501"/>
                  </a:lnTo>
                  <a:lnTo>
                    <a:pt x="1966" y="500"/>
                  </a:lnTo>
                  <a:lnTo>
                    <a:pt x="1971" y="498"/>
                  </a:lnTo>
                  <a:lnTo>
                    <a:pt x="1977" y="496"/>
                  </a:lnTo>
                  <a:lnTo>
                    <a:pt x="1981" y="492"/>
                  </a:lnTo>
                  <a:lnTo>
                    <a:pt x="1986" y="489"/>
                  </a:lnTo>
                  <a:lnTo>
                    <a:pt x="1991" y="486"/>
                  </a:lnTo>
                  <a:lnTo>
                    <a:pt x="1996" y="483"/>
                  </a:lnTo>
                  <a:lnTo>
                    <a:pt x="2001" y="481"/>
                  </a:lnTo>
                  <a:lnTo>
                    <a:pt x="2007" y="478"/>
                  </a:lnTo>
                  <a:lnTo>
                    <a:pt x="2015" y="475"/>
                  </a:lnTo>
                  <a:lnTo>
                    <a:pt x="2022" y="473"/>
                  </a:lnTo>
                  <a:lnTo>
                    <a:pt x="2030" y="469"/>
                  </a:lnTo>
                  <a:lnTo>
                    <a:pt x="2038" y="466"/>
                  </a:lnTo>
                  <a:lnTo>
                    <a:pt x="2046" y="462"/>
                  </a:lnTo>
                  <a:lnTo>
                    <a:pt x="2053" y="459"/>
                  </a:lnTo>
                  <a:lnTo>
                    <a:pt x="2061" y="455"/>
                  </a:lnTo>
                  <a:lnTo>
                    <a:pt x="2068" y="452"/>
                  </a:lnTo>
                  <a:lnTo>
                    <a:pt x="2069" y="450"/>
                  </a:lnTo>
                  <a:lnTo>
                    <a:pt x="2069" y="446"/>
                  </a:lnTo>
                  <a:lnTo>
                    <a:pt x="2070" y="443"/>
                  </a:lnTo>
                  <a:lnTo>
                    <a:pt x="2071" y="439"/>
                  </a:lnTo>
                  <a:lnTo>
                    <a:pt x="2081" y="437"/>
                  </a:lnTo>
                  <a:lnTo>
                    <a:pt x="2089" y="433"/>
                  </a:lnTo>
                  <a:lnTo>
                    <a:pt x="2098" y="430"/>
                  </a:lnTo>
                  <a:lnTo>
                    <a:pt x="2107" y="427"/>
                  </a:lnTo>
                  <a:lnTo>
                    <a:pt x="2115" y="423"/>
                  </a:lnTo>
                  <a:lnTo>
                    <a:pt x="2124" y="421"/>
                  </a:lnTo>
                  <a:lnTo>
                    <a:pt x="2132" y="417"/>
                  </a:lnTo>
                  <a:lnTo>
                    <a:pt x="2142" y="415"/>
                  </a:lnTo>
                  <a:lnTo>
                    <a:pt x="2147" y="413"/>
                  </a:lnTo>
                  <a:lnTo>
                    <a:pt x="2152" y="410"/>
                  </a:lnTo>
                  <a:lnTo>
                    <a:pt x="2158" y="408"/>
                  </a:lnTo>
                  <a:lnTo>
                    <a:pt x="2164" y="406"/>
                  </a:lnTo>
                  <a:lnTo>
                    <a:pt x="2168" y="403"/>
                  </a:lnTo>
                  <a:lnTo>
                    <a:pt x="2173" y="400"/>
                  </a:lnTo>
                  <a:lnTo>
                    <a:pt x="2177" y="395"/>
                  </a:lnTo>
                  <a:lnTo>
                    <a:pt x="2181" y="391"/>
                  </a:lnTo>
                  <a:lnTo>
                    <a:pt x="2181" y="389"/>
                  </a:lnTo>
                  <a:lnTo>
                    <a:pt x="2180" y="387"/>
                  </a:lnTo>
                  <a:lnTo>
                    <a:pt x="2177" y="385"/>
                  </a:lnTo>
                  <a:lnTo>
                    <a:pt x="2176" y="385"/>
                  </a:lnTo>
                  <a:lnTo>
                    <a:pt x="2169" y="385"/>
                  </a:lnTo>
                  <a:lnTo>
                    <a:pt x="2162" y="385"/>
                  </a:lnTo>
                  <a:lnTo>
                    <a:pt x="2155" y="386"/>
                  </a:lnTo>
                  <a:lnTo>
                    <a:pt x="2149" y="387"/>
                  </a:lnTo>
                  <a:lnTo>
                    <a:pt x="2142" y="390"/>
                  </a:lnTo>
                  <a:lnTo>
                    <a:pt x="2135" y="390"/>
                  </a:lnTo>
                  <a:lnTo>
                    <a:pt x="2129" y="391"/>
                  </a:lnTo>
                  <a:lnTo>
                    <a:pt x="2122" y="391"/>
                  </a:lnTo>
                  <a:lnTo>
                    <a:pt x="2121" y="389"/>
                  </a:lnTo>
                  <a:lnTo>
                    <a:pt x="2127" y="385"/>
                  </a:lnTo>
                  <a:lnTo>
                    <a:pt x="2132" y="383"/>
                  </a:lnTo>
                  <a:lnTo>
                    <a:pt x="2138" y="379"/>
                  </a:lnTo>
                  <a:lnTo>
                    <a:pt x="2145" y="377"/>
                  </a:lnTo>
                  <a:lnTo>
                    <a:pt x="2151" y="374"/>
                  </a:lnTo>
                  <a:lnTo>
                    <a:pt x="2158" y="371"/>
                  </a:lnTo>
                  <a:lnTo>
                    <a:pt x="2165" y="369"/>
                  </a:lnTo>
                  <a:lnTo>
                    <a:pt x="2172" y="367"/>
                  </a:lnTo>
                  <a:lnTo>
                    <a:pt x="2179" y="363"/>
                  </a:lnTo>
                  <a:lnTo>
                    <a:pt x="2187" y="361"/>
                  </a:lnTo>
                  <a:lnTo>
                    <a:pt x="2195" y="359"/>
                  </a:lnTo>
                  <a:lnTo>
                    <a:pt x="2202" y="356"/>
                  </a:lnTo>
                  <a:lnTo>
                    <a:pt x="2210" y="354"/>
                  </a:lnTo>
                  <a:lnTo>
                    <a:pt x="2218" y="352"/>
                  </a:lnTo>
                  <a:lnTo>
                    <a:pt x="2225" y="347"/>
                  </a:lnTo>
                  <a:lnTo>
                    <a:pt x="2232" y="342"/>
                  </a:lnTo>
                  <a:lnTo>
                    <a:pt x="2234" y="340"/>
                  </a:lnTo>
                  <a:lnTo>
                    <a:pt x="2235" y="337"/>
                  </a:lnTo>
                  <a:lnTo>
                    <a:pt x="2235" y="332"/>
                  </a:lnTo>
                  <a:lnTo>
                    <a:pt x="2233" y="327"/>
                  </a:lnTo>
                  <a:lnTo>
                    <a:pt x="2227" y="325"/>
                  </a:lnTo>
                  <a:lnTo>
                    <a:pt x="2219" y="324"/>
                  </a:lnTo>
                  <a:lnTo>
                    <a:pt x="2212" y="324"/>
                  </a:lnTo>
                  <a:lnTo>
                    <a:pt x="2205" y="323"/>
                  </a:lnTo>
                  <a:lnTo>
                    <a:pt x="2199" y="324"/>
                  </a:lnTo>
                  <a:lnTo>
                    <a:pt x="2193" y="326"/>
                  </a:lnTo>
                  <a:lnTo>
                    <a:pt x="2188" y="327"/>
                  </a:lnTo>
                  <a:lnTo>
                    <a:pt x="2181" y="329"/>
                  </a:lnTo>
                  <a:lnTo>
                    <a:pt x="2175" y="330"/>
                  </a:lnTo>
                  <a:lnTo>
                    <a:pt x="2169" y="331"/>
                  </a:lnTo>
                  <a:lnTo>
                    <a:pt x="2162" y="333"/>
                  </a:lnTo>
                  <a:lnTo>
                    <a:pt x="2157" y="334"/>
                  </a:lnTo>
                  <a:lnTo>
                    <a:pt x="2159" y="331"/>
                  </a:lnTo>
                  <a:lnTo>
                    <a:pt x="2162" y="327"/>
                  </a:lnTo>
                  <a:lnTo>
                    <a:pt x="2166" y="325"/>
                  </a:lnTo>
                  <a:lnTo>
                    <a:pt x="2168" y="322"/>
                  </a:lnTo>
                  <a:lnTo>
                    <a:pt x="2170" y="318"/>
                  </a:lnTo>
                  <a:lnTo>
                    <a:pt x="2170" y="314"/>
                  </a:lnTo>
                  <a:lnTo>
                    <a:pt x="2170" y="310"/>
                  </a:lnTo>
                  <a:lnTo>
                    <a:pt x="2169" y="306"/>
                  </a:lnTo>
                  <a:lnTo>
                    <a:pt x="2176" y="300"/>
                  </a:lnTo>
                  <a:lnTo>
                    <a:pt x="2183" y="296"/>
                  </a:lnTo>
                  <a:lnTo>
                    <a:pt x="2190" y="294"/>
                  </a:lnTo>
                  <a:lnTo>
                    <a:pt x="2197" y="288"/>
                  </a:lnTo>
                  <a:lnTo>
                    <a:pt x="2200" y="286"/>
                  </a:lnTo>
                  <a:lnTo>
                    <a:pt x="2205" y="284"/>
                  </a:lnTo>
                  <a:lnTo>
                    <a:pt x="2208" y="282"/>
                  </a:lnTo>
                  <a:lnTo>
                    <a:pt x="2212" y="279"/>
                  </a:lnTo>
                  <a:lnTo>
                    <a:pt x="2219" y="276"/>
                  </a:lnTo>
                  <a:lnTo>
                    <a:pt x="2226" y="271"/>
                  </a:lnTo>
                  <a:lnTo>
                    <a:pt x="2233" y="269"/>
                  </a:lnTo>
                  <a:lnTo>
                    <a:pt x="2241" y="265"/>
                  </a:lnTo>
                  <a:lnTo>
                    <a:pt x="2248" y="262"/>
                  </a:lnTo>
                  <a:lnTo>
                    <a:pt x="2255" y="258"/>
                  </a:lnTo>
                  <a:lnTo>
                    <a:pt x="2261" y="255"/>
                  </a:lnTo>
                  <a:lnTo>
                    <a:pt x="2268" y="250"/>
                  </a:lnTo>
                  <a:lnTo>
                    <a:pt x="2285" y="239"/>
                  </a:lnTo>
                  <a:lnTo>
                    <a:pt x="2287" y="235"/>
                  </a:lnTo>
                  <a:lnTo>
                    <a:pt x="2287" y="232"/>
                  </a:lnTo>
                  <a:lnTo>
                    <a:pt x="2286" y="229"/>
                  </a:lnTo>
                  <a:lnTo>
                    <a:pt x="2285" y="226"/>
                  </a:lnTo>
                  <a:close/>
                </a:path>
              </a:pathLst>
            </a:custGeom>
            <a:solidFill>
              <a:srgbClr val="D28C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26" name="Freeform 21"/>
            <p:cNvSpPr>
              <a:spLocks noChangeAspect="1"/>
            </p:cNvSpPr>
            <p:nvPr/>
          </p:nvSpPr>
          <p:spPr bwMode="auto">
            <a:xfrm>
              <a:off x="3398" y="990"/>
              <a:ext cx="70" cy="57"/>
            </a:xfrm>
            <a:custGeom>
              <a:avLst/>
              <a:gdLst>
                <a:gd name="T0" fmla="*/ 24 w 141"/>
                <a:gd name="T1" fmla="*/ 13 h 114"/>
                <a:gd name="T2" fmla="*/ 28 w 141"/>
                <a:gd name="T3" fmla="*/ 16 h 114"/>
                <a:gd name="T4" fmla="*/ 32 w 141"/>
                <a:gd name="T5" fmla="*/ 18 h 114"/>
                <a:gd name="T6" fmla="*/ 35 w 141"/>
                <a:gd name="T7" fmla="*/ 20 h 114"/>
                <a:gd name="T8" fmla="*/ 38 w 141"/>
                <a:gd name="T9" fmla="*/ 23 h 114"/>
                <a:gd name="T10" fmla="*/ 41 w 141"/>
                <a:gd name="T11" fmla="*/ 25 h 114"/>
                <a:gd name="T12" fmla="*/ 45 w 141"/>
                <a:gd name="T13" fmla="*/ 28 h 114"/>
                <a:gd name="T14" fmla="*/ 48 w 141"/>
                <a:gd name="T15" fmla="*/ 31 h 114"/>
                <a:gd name="T16" fmla="*/ 51 w 141"/>
                <a:gd name="T17" fmla="*/ 33 h 114"/>
                <a:gd name="T18" fmla="*/ 54 w 141"/>
                <a:gd name="T19" fmla="*/ 36 h 114"/>
                <a:gd name="T20" fmla="*/ 56 w 141"/>
                <a:gd name="T21" fmla="*/ 39 h 114"/>
                <a:gd name="T22" fmla="*/ 59 w 141"/>
                <a:gd name="T23" fmla="*/ 41 h 114"/>
                <a:gd name="T24" fmla="*/ 61 w 141"/>
                <a:gd name="T25" fmla="*/ 43 h 114"/>
                <a:gd name="T26" fmla="*/ 64 w 141"/>
                <a:gd name="T27" fmla="*/ 47 h 114"/>
                <a:gd name="T28" fmla="*/ 66 w 141"/>
                <a:gd name="T29" fmla="*/ 50 h 114"/>
                <a:gd name="T30" fmla="*/ 68 w 141"/>
                <a:gd name="T31" fmla="*/ 54 h 114"/>
                <a:gd name="T32" fmla="*/ 70 w 141"/>
                <a:gd name="T33" fmla="*/ 57 h 114"/>
                <a:gd name="T34" fmla="*/ 67 w 141"/>
                <a:gd name="T35" fmla="*/ 55 h 114"/>
                <a:gd name="T36" fmla="*/ 63 w 141"/>
                <a:gd name="T37" fmla="*/ 53 h 114"/>
                <a:gd name="T38" fmla="*/ 60 w 141"/>
                <a:gd name="T39" fmla="*/ 50 h 114"/>
                <a:gd name="T40" fmla="*/ 56 w 141"/>
                <a:gd name="T41" fmla="*/ 48 h 114"/>
                <a:gd name="T42" fmla="*/ 53 w 141"/>
                <a:gd name="T43" fmla="*/ 45 h 114"/>
                <a:gd name="T44" fmla="*/ 50 w 141"/>
                <a:gd name="T45" fmla="*/ 42 h 114"/>
                <a:gd name="T46" fmla="*/ 47 w 141"/>
                <a:gd name="T47" fmla="*/ 40 h 114"/>
                <a:gd name="T48" fmla="*/ 43 w 141"/>
                <a:gd name="T49" fmla="*/ 38 h 114"/>
                <a:gd name="T50" fmla="*/ 39 w 141"/>
                <a:gd name="T51" fmla="*/ 35 h 114"/>
                <a:gd name="T52" fmla="*/ 36 w 141"/>
                <a:gd name="T53" fmla="*/ 32 h 114"/>
                <a:gd name="T54" fmla="*/ 32 w 141"/>
                <a:gd name="T55" fmla="*/ 30 h 114"/>
                <a:gd name="T56" fmla="*/ 28 w 141"/>
                <a:gd name="T57" fmla="*/ 27 h 114"/>
                <a:gd name="T58" fmla="*/ 24 w 141"/>
                <a:gd name="T59" fmla="*/ 24 h 114"/>
                <a:gd name="T60" fmla="*/ 21 w 141"/>
                <a:gd name="T61" fmla="*/ 22 h 114"/>
                <a:gd name="T62" fmla="*/ 17 w 141"/>
                <a:gd name="T63" fmla="*/ 19 h 114"/>
                <a:gd name="T64" fmla="*/ 14 w 141"/>
                <a:gd name="T65" fmla="*/ 16 h 114"/>
                <a:gd name="T66" fmla="*/ 0 w 141"/>
                <a:gd name="T67" fmla="*/ 0 h 114"/>
                <a:gd name="T68" fmla="*/ 2 w 141"/>
                <a:gd name="T69" fmla="*/ 1 h 114"/>
                <a:gd name="T70" fmla="*/ 5 w 141"/>
                <a:gd name="T71" fmla="*/ 2 h 114"/>
                <a:gd name="T72" fmla="*/ 9 w 141"/>
                <a:gd name="T73" fmla="*/ 4 h 114"/>
                <a:gd name="T74" fmla="*/ 13 w 141"/>
                <a:gd name="T75" fmla="*/ 6 h 114"/>
                <a:gd name="T76" fmla="*/ 17 w 141"/>
                <a:gd name="T77" fmla="*/ 8 h 114"/>
                <a:gd name="T78" fmla="*/ 20 w 141"/>
                <a:gd name="T79" fmla="*/ 10 h 114"/>
                <a:gd name="T80" fmla="*/ 23 w 141"/>
                <a:gd name="T81" fmla="*/ 12 h 114"/>
                <a:gd name="T82" fmla="*/ 24 w 141"/>
                <a:gd name="T83" fmla="*/ 13 h 11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1"/>
                <a:gd name="T127" fmla="*/ 0 h 114"/>
                <a:gd name="T128" fmla="*/ 141 w 141"/>
                <a:gd name="T129" fmla="*/ 114 h 11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1" h="114">
                  <a:moveTo>
                    <a:pt x="49" y="26"/>
                  </a:moveTo>
                  <a:lnTo>
                    <a:pt x="56" y="31"/>
                  </a:lnTo>
                  <a:lnTo>
                    <a:pt x="64" y="35"/>
                  </a:lnTo>
                  <a:lnTo>
                    <a:pt x="71" y="40"/>
                  </a:lnTo>
                  <a:lnTo>
                    <a:pt x="76" y="45"/>
                  </a:lnTo>
                  <a:lnTo>
                    <a:pt x="83" y="50"/>
                  </a:lnTo>
                  <a:lnTo>
                    <a:pt x="90" y="55"/>
                  </a:lnTo>
                  <a:lnTo>
                    <a:pt x="96" y="61"/>
                  </a:lnTo>
                  <a:lnTo>
                    <a:pt x="103" y="66"/>
                  </a:lnTo>
                  <a:lnTo>
                    <a:pt x="108" y="71"/>
                  </a:lnTo>
                  <a:lnTo>
                    <a:pt x="113" y="77"/>
                  </a:lnTo>
                  <a:lnTo>
                    <a:pt x="119" y="81"/>
                  </a:lnTo>
                  <a:lnTo>
                    <a:pt x="123" y="86"/>
                  </a:lnTo>
                  <a:lnTo>
                    <a:pt x="128" y="93"/>
                  </a:lnTo>
                  <a:lnTo>
                    <a:pt x="133" y="100"/>
                  </a:lnTo>
                  <a:lnTo>
                    <a:pt x="136" y="107"/>
                  </a:lnTo>
                  <a:lnTo>
                    <a:pt x="141" y="114"/>
                  </a:lnTo>
                  <a:lnTo>
                    <a:pt x="134" y="110"/>
                  </a:lnTo>
                  <a:lnTo>
                    <a:pt x="127" y="106"/>
                  </a:lnTo>
                  <a:lnTo>
                    <a:pt x="120" y="100"/>
                  </a:lnTo>
                  <a:lnTo>
                    <a:pt x="113" y="95"/>
                  </a:lnTo>
                  <a:lnTo>
                    <a:pt x="106" y="90"/>
                  </a:lnTo>
                  <a:lnTo>
                    <a:pt x="101" y="84"/>
                  </a:lnTo>
                  <a:lnTo>
                    <a:pt x="94" y="79"/>
                  </a:lnTo>
                  <a:lnTo>
                    <a:pt x="87" y="75"/>
                  </a:lnTo>
                  <a:lnTo>
                    <a:pt x="79" y="70"/>
                  </a:lnTo>
                  <a:lnTo>
                    <a:pt x="72" y="64"/>
                  </a:lnTo>
                  <a:lnTo>
                    <a:pt x="64" y="60"/>
                  </a:lnTo>
                  <a:lnTo>
                    <a:pt x="57" y="54"/>
                  </a:lnTo>
                  <a:lnTo>
                    <a:pt x="49" y="48"/>
                  </a:lnTo>
                  <a:lnTo>
                    <a:pt x="42" y="43"/>
                  </a:lnTo>
                  <a:lnTo>
                    <a:pt x="35" y="37"/>
                  </a:lnTo>
                  <a:lnTo>
                    <a:pt x="29" y="31"/>
                  </a:lnTo>
                  <a:lnTo>
                    <a:pt x="0" y="0"/>
                  </a:lnTo>
                  <a:lnTo>
                    <a:pt x="4" y="1"/>
                  </a:lnTo>
                  <a:lnTo>
                    <a:pt x="10" y="4"/>
                  </a:lnTo>
                  <a:lnTo>
                    <a:pt x="18" y="8"/>
                  </a:lnTo>
                  <a:lnTo>
                    <a:pt x="26" y="12"/>
                  </a:lnTo>
                  <a:lnTo>
                    <a:pt x="34" y="16"/>
                  </a:lnTo>
                  <a:lnTo>
                    <a:pt x="41" y="20"/>
                  </a:lnTo>
                  <a:lnTo>
                    <a:pt x="46" y="24"/>
                  </a:lnTo>
                  <a:lnTo>
                    <a:pt x="49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7" name="Freeform 22"/>
            <p:cNvSpPr>
              <a:spLocks noChangeAspect="1"/>
            </p:cNvSpPr>
            <p:nvPr/>
          </p:nvSpPr>
          <p:spPr bwMode="auto">
            <a:xfrm>
              <a:off x="3483" y="1023"/>
              <a:ext cx="359" cy="180"/>
            </a:xfrm>
            <a:custGeom>
              <a:avLst/>
              <a:gdLst>
                <a:gd name="T0" fmla="*/ 51 w 718"/>
                <a:gd name="T1" fmla="*/ 29 h 361"/>
                <a:gd name="T2" fmla="*/ 58 w 718"/>
                <a:gd name="T3" fmla="*/ 32 h 361"/>
                <a:gd name="T4" fmla="*/ 68 w 718"/>
                <a:gd name="T5" fmla="*/ 35 h 361"/>
                <a:gd name="T6" fmla="*/ 79 w 718"/>
                <a:gd name="T7" fmla="*/ 39 h 361"/>
                <a:gd name="T8" fmla="*/ 91 w 718"/>
                <a:gd name="T9" fmla="*/ 43 h 361"/>
                <a:gd name="T10" fmla="*/ 106 w 718"/>
                <a:gd name="T11" fmla="*/ 46 h 361"/>
                <a:gd name="T12" fmla="*/ 120 w 718"/>
                <a:gd name="T13" fmla="*/ 50 h 361"/>
                <a:gd name="T14" fmla="*/ 134 w 718"/>
                <a:gd name="T15" fmla="*/ 53 h 361"/>
                <a:gd name="T16" fmla="*/ 152 w 718"/>
                <a:gd name="T17" fmla="*/ 57 h 361"/>
                <a:gd name="T18" fmla="*/ 170 w 718"/>
                <a:gd name="T19" fmla="*/ 63 h 361"/>
                <a:gd name="T20" fmla="*/ 188 w 718"/>
                <a:gd name="T21" fmla="*/ 67 h 361"/>
                <a:gd name="T22" fmla="*/ 207 w 718"/>
                <a:gd name="T23" fmla="*/ 71 h 361"/>
                <a:gd name="T24" fmla="*/ 219 w 718"/>
                <a:gd name="T25" fmla="*/ 73 h 361"/>
                <a:gd name="T26" fmla="*/ 229 w 718"/>
                <a:gd name="T27" fmla="*/ 74 h 361"/>
                <a:gd name="T28" fmla="*/ 239 w 718"/>
                <a:gd name="T29" fmla="*/ 75 h 361"/>
                <a:gd name="T30" fmla="*/ 250 w 718"/>
                <a:gd name="T31" fmla="*/ 77 h 361"/>
                <a:gd name="T32" fmla="*/ 263 w 718"/>
                <a:gd name="T33" fmla="*/ 79 h 361"/>
                <a:gd name="T34" fmla="*/ 276 w 718"/>
                <a:gd name="T35" fmla="*/ 83 h 361"/>
                <a:gd name="T36" fmla="*/ 285 w 718"/>
                <a:gd name="T37" fmla="*/ 85 h 361"/>
                <a:gd name="T38" fmla="*/ 298 w 718"/>
                <a:gd name="T39" fmla="*/ 91 h 361"/>
                <a:gd name="T40" fmla="*/ 306 w 718"/>
                <a:gd name="T41" fmla="*/ 96 h 361"/>
                <a:gd name="T42" fmla="*/ 323 w 718"/>
                <a:gd name="T43" fmla="*/ 108 h 361"/>
                <a:gd name="T44" fmla="*/ 332 w 718"/>
                <a:gd name="T45" fmla="*/ 116 h 361"/>
                <a:gd name="T46" fmla="*/ 341 w 718"/>
                <a:gd name="T47" fmla="*/ 126 h 361"/>
                <a:gd name="T48" fmla="*/ 349 w 718"/>
                <a:gd name="T49" fmla="*/ 132 h 361"/>
                <a:gd name="T50" fmla="*/ 343 w 718"/>
                <a:gd name="T51" fmla="*/ 129 h 361"/>
                <a:gd name="T52" fmla="*/ 323 w 718"/>
                <a:gd name="T53" fmla="*/ 120 h 361"/>
                <a:gd name="T54" fmla="*/ 305 w 718"/>
                <a:gd name="T55" fmla="*/ 109 h 361"/>
                <a:gd name="T56" fmla="*/ 287 w 718"/>
                <a:gd name="T57" fmla="*/ 101 h 361"/>
                <a:gd name="T58" fmla="*/ 276 w 718"/>
                <a:gd name="T59" fmla="*/ 98 h 361"/>
                <a:gd name="T60" fmla="*/ 277 w 718"/>
                <a:gd name="T61" fmla="*/ 103 h 361"/>
                <a:gd name="T62" fmla="*/ 289 w 718"/>
                <a:gd name="T63" fmla="*/ 108 h 361"/>
                <a:gd name="T64" fmla="*/ 306 w 718"/>
                <a:gd name="T65" fmla="*/ 117 h 361"/>
                <a:gd name="T66" fmla="*/ 311 w 718"/>
                <a:gd name="T67" fmla="*/ 122 h 361"/>
                <a:gd name="T68" fmla="*/ 321 w 718"/>
                <a:gd name="T69" fmla="*/ 132 h 361"/>
                <a:gd name="T70" fmla="*/ 333 w 718"/>
                <a:gd name="T71" fmla="*/ 141 h 361"/>
                <a:gd name="T72" fmla="*/ 344 w 718"/>
                <a:gd name="T73" fmla="*/ 152 h 361"/>
                <a:gd name="T74" fmla="*/ 356 w 718"/>
                <a:gd name="T75" fmla="*/ 175 h 361"/>
                <a:gd name="T76" fmla="*/ 359 w 718"/>
                <a:gd name="T77" fmla="*/ 180 h 361"/>
                <a:gd name="T78" fmla="*/ 357 w 718"/>
                <a:gd name="T79" fmla="*/ 180 h 361"/>
                <a:gd name="T80" fmla="*/ 344 w 718"/>
                <a:gd name="T81" fmla="*/ 168 h 361"/>
                <a:gd name="T82" fmla="*/ 315 w 718"/>
                <a:gd name="T83" fmla="*/ 137 h 361"/>
                <a:gd name="T84" fmla="*/ 296 w 718"/>
                <a:gd name="T85" fmla="*/ 122 h 361"/>
                <a:gd name="T86" fmla="*/ 278 w 718"/>
                <a:gd name="T87" fmla="*/ 108 h 361"/>
                <a:gd name="T88" fmla="*/ 257 w 718"/>
                <a:gd name="T89" fmla="*/ 98 h 361"/>
                <a:gd name="T90" fmla="*/ 241 w 718"/>
                <a:gd name="T91" fmla="*/ 94 h 361"/>
                <a:gd name="T92" fmla="*/ 212 w 718"/>
                <a:gd name="T93" fmla="*/ 89 h 361"/>
                <a:gd name="T94" fmla="*/ 199 w 718"/>
                <a:gd name="T95" fmla="*/ 86 h 361"/>
                <a:gd name="T96" fmla="*/ 170 w 718"/>
                <a:gd name="T97" fmla="*/ 79 h 361"/>
                <a:gd name="T98" fmla="*/ 127 w 718"/>
                <a:gd name="T99" fmla="*/ 63 h 361"/>
                <a:gd name="T100" fmla="*/ 99 w 718"/>
                <a:gd name="T101" fmla="*/ 52 h 361"/>
                <a:gd name="T102" fmla="*/ 84 w 718"/>
                <a:gd name="T103" fmla="*/ 46 h 361"/>
                <a:gd name="T104" fmla="*/ 74 w 718"/>
                <a:gd name="T105" fmla="*/ 43 h 361"/>
                <a:gd name="T106" fmla="*/ 58 w 718"/>
                <a:gd name="T107" fmla="*/ 37 h 361"/>
                <a:gd name="T108" fmla="*/ 55 w 718"/>
                <a:gd name="T109" fmla="*/ 40 h 361"/>
                <a:gd name="T110" fmla="*/ 50 w 718"/>
                <a:gd name="T111" fmla="*/ 40 h 361"/>
                <a:gd name="T112" fmla="*/ 37 w 718"/>
                <a:gd name="T113" fmla="*/ 32 h 361"/>
                <a:gd name="T114" fmla="*/ 24 w 718"/>
                <a:gd name="T115" fmla="*/ 22 h 361"/>
                <a:gd name="T116" fmla="*/ 8 w 718"/>
                <a:gd name="T117" fmla="*/ 7 h 361"/>
                <a:gd name="T118" fmla="*/ 30 w 718"/>
                <a:gd name="T119" fmla="*/ 18 h 361"/>
                <a:gd name="T120" fmla="*/ 37 w 718"/>
                <a:gd name="T121" fmla="*/ 22 h 36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718"/>
                <a:gd name="T184" fmla="*/ 0 h 361"/>
                <a:gd name="T185" fmla="*/ 718 w 718"/>
                <a:gd name="T186" fmla="*/ 361 h 36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718" h="361">
                  <a:moveTo>
                    <a:pt x="88" y="52"/>
                  </a:moveTo>
                  <a:lnTo>
                    <a:pt x="93" y="55"/>
                  </a:lnTo>
                  <a:lnTo>
                    <a:pt x="98" y="56"/>
                  </a:lnTo>
                  <a:lnTo>
                    <a:pt x="101" y="58"/>
                  </a:lnTo>
                  <a:lnTo>
                    <a:pt x="107" y="60"/>
                  </a:lnTo>
                  <a:lnTo>
                    <a:pt x="111" y="61"/>
                  </a:lnTo>
                  <a:lnTo>
                    <a:pt x="114" y="63"/>
                  </a:lnTo>
                  <a:lnTo>
                    <a:pt x="116" y="64"/>
                  </a:lnTo>
                  <a:lnTo>
                    <a:pt x="120" y="64"/>
                  </a:lnTo>
                  <a:lnTo>
                    <a:pt x="126" y="66"/>
                  </a:lnTo>
                  <a:lnTo>
                    <a:pt x="130" y="68"/>
                  </a:lnTo>
                  <a:lnTo>
                    <a:pt x="135" y="71"/>
                  </a:lnTo>
                  <a:lnTo>
                    <a:pt x="142" y="73"/>
                  </a:lnTo>
                  <a:lnTo>
                    <a:pt x="146" y="74"/>
                  </a:lnTo>
                  <a:lnTo>
                    <a:pt x="152" y="75"/>
                  </a:lnTo>
                  <a:lnTo>
                    <a:pt x="157" y="78"/>
                  </a:lnTo>
                  <a:lnTo>
                    <a:pt x="161" y="80"/>
                  </a:lnTo>
                  <a:lnTo>
                    <a:pt x="168" y="82"/>
                  </a:lnTo>
                  <a:lnTo>
                    <a:pt x="175" y="83"/>
                  </a:lnTo>
                  <a:lnTo>
                    <a:pt x="182" y="86"/>
                  </a:lnTo>
                  <a:lnTo>
                    <a:pt x="190" y="88"/>
                  </a:lnTo>
                  <a:lnTo>
                    <a:pt x="197" y="89"/>
                  </a:lnTo>
                  <a:lnTo>
                    <a:pt x="204" y="91"/>
                  </a:lnTo>
                  <a:lnTo>
                    <a:pt x="211" y="93"/>
                  </a:lnTo>
                  <a:lnTo>
                    <a:pt x="218" y="94"/>
                  </a:lnTo>
                  <a:lnTo>
                    <a:pt x="225" y="96"/>
                  </a:lnTo>
                  <a:lnTo>
                    <a:pt x="232" y="98"/>
                  </a:lnTo>
                  <a:lnTo>
                    <a:pt x="239" y="101"/>
                  </a:lnTo>
                  <a:lnTo>
                    <a:pt x="245" y="102"/>
                  </a:lnTo>
                  <a:lnTo>
                    <a:pt x="252" y="103"/>
                  </a:lnTo>
                  <a:lnTo>
                    <a:pt x="260" y="104"/>
                  </a:lnTo>
                  <a:lnTo>
                    <a:pt x="267" y="106"/>
                  </a:lnTo>
                  <a:lnTo>
                    <a:pt x="274" y="109"/>
                  </a:lnTo>
                  <a:lnTo>
                    <a:pt x="283" y="110"/>
                  </a:lnTo>
                  <a:lnTo>
                    <a:pt x="294" y="112"/>
                  </a:lnTo>
                  <a:lnTo>
                    <a:pt x="303" y="114"/>
                  </a:lnTo>
                  <a:lnTo>
                    <a:pt x="312" y="118"/>
                  </a:lnTo>
                  <a:lnTo>
                    <a:pt x="320" y="121"/>
                  </a:lnTo>
                  <a:lnTo>
                    <a:pt x="330" y="124"/>
                  </a:lnTo>
                  <a:lnTo>
                    <a:pt x="340" y="126"/>
                  </a:lnTo>
                  <a:lnTo>
                    <a:pt x="349" y="128"/>
                  </a:lnTo>
                  <a:lnTo>
                    <a:pt x="358" y="131"/>
                  </a:lnTo>
                  <a:lnTo>
                    <a:pt x="366" y="133"/>
                  </a:lnTo>
                  <a:lnTo>
                    <a:pt x="376" y="135"/>
                  </a:lnTo>
                  <a:lnTo>
                    <a:pt x="385" y="138"/>
                  </a:lnTo>
                  <a:lnTo>
                    <a:pt x="394" y="139"/>
                  </a:lnTo>
                  <a:lnTo>
                    <a:pt x="403" y="141"/>
                  </a:lnTo>
                  <a:lnTo>
                    <a:pt x="413" y="142"/>
                  </a:lnTo>
                  <a:lnTo>
                    <a:pt x="422" y="144"/>
                  </a:lnTo>
                  <a:lnTo>
                    <a:pt x="426" y="146"/>
                  </a:lnTo>
                  <a:lnTo>
                    <a:pt x="431" y="147"/>
                  </a:lnTo>
                  <a:lnTo>
                    <a:pt x="437" y="147"/>
                  </a:lnTo>
                  <a:lnTo>
                    <a:pt x="441" y="148"/>
                  </a:lnTo>
                  <a:lnTo>
                    <a:pt x="447" y="148"/>
                  </a:lnTo>
                  <a:lnTo>
                    <a:pt x="452" y="149"/>
                  </a:lnTo>
                  <a:lnTo>
                    <a:pt x="457" y="149"/>
                  </a:lnTo>
                  <a:lnTo>
                    <a:pt x="462" y="150"/>
                  </a:lnTo>
                  <a:lnTo>
                    <a:pt x="468" y="150"/>
                  </a:lnTo>
                  <a:lnTo>
                    <a:pt x="474" y="150"/>
                  </a:lnTo>
                  <a:lnTo>
                    <a:pt x="478" y="151"/>
                  </a:lnTo>
                  <a:lnTo>
                    <a:pt x="484" y="151"/>
                  </a:lnTo>
                  <a:lnTo>
                    <a:pt x="489" y="153"/>
                  </a:lnTo>
                  <a:lnTo>
                    <a:pt x="494" y="154"/>
                  </a:lnTo>
                  <a:lnTo>
                    <a:pt x="499" y="154"/>
                  </a:lnTo>
                  <a:lnTo>
                    <a:pt x="505" y="155"/>
                  </a:lnTo>
                  <a:lnTo>
                    <a:pt x="512" y="156"/>
                  </a:lnTo>
                  <a:lnTo>
                    <a:pt x="519" y="157"/>
                  </a:lnTo>
                  <a:lnTo>
                    <a:pt x="525" y="159"/>
                  </a:lnTo>
                  <a:lnTo>
                    <a:pt x="532" y="161"/>
                  </a:lnTo>
                  <a:lnTo>
                    <a:pt x="538" y="163"/>
                  </a:lnTo>
                  <a:lnTo>
                    <a:pt x="545" y="164"/>
                  </a:lnTo>
                  <a:lnTo>
                    <a:pt x="552" y="166"/>
                  </a:lnTo>
                  <a:lnTo>
                    <a:pt x="559" y="168"/>
                  </a:lnTo>
                  <a:lnTo>
                    <a:pt x="562" y="169"/>
                  </a:lnTo>
                  <a:lnTo>
                    <a:pt x="567" y="170"/>
                  </a:lnTo>
                  <a:lnTo>
                    <a:pt x="570" y="171"/>
                  </a:lnTo>
                  <a:lnTo>
                    <a:pt x="575" y="172"/>
                  </a:lnTo>
                  <a:lnTo>
                    <a:pt x="582" y="176"/>
                  </a:lnTo>
                  <a:lnTo>
                    <a:pt x="589" y="179"/>
                  </a:lnTo>
                  <a:lnTo>
                    <a:pt x="596" y="182"/>
                  </a:lnTo>
                  <a:lnTo>
                    <a:pt x="603" y="186"/>
                  </a:lnTo>
                  <a:lnTo>
                    <a:pt x="605" y="188"/>
                  </a:lnTo>
                  <a:lnTo>
                    <a:pt x="608" y="191"/>
                  </a:lnTo>
                  <a:lnTo>
                    <a:pt x="611" y="192"/>
                  </a:lnTo>
                  <a:lnTo>
                    <a:pt x="614" y="192"/>
                  </a:lnTo>
                  <a:lnTo>
                    <a:pt x="635" y="207"/>
                  </a:lnTo>
                  <a:lnTo>
                    <a:pt x="640" y="211"/>
                  </a:lnTo>
                  <a:lnTo>
                    <a:pt x="645" y="216"/>
                  </a:lnTo>
                  <a:lnTo>
                    <a:pt x="650" y="219"/>
                  </a:lnTo>
                  <a:lnTo>
                    <a:pt x="655" y="224"/>
                  </a:lnTo>
                  <a:lnTo>
                    <a:pt x="659" y="229"/>
                  </a:lnTo>
                  <a:lnTo>
                    <a:pt x="664" y="233"/>
                  </a:lnTo>
                  <a:lnTo>
                    <a:pt x="668" y="238"/>
                  </a:lnTo>
                  <a:lnTo>
                    <a:pt x="672" y="242"/>
                  </a:lnTo>
                  <a:lnTo>
                    <a:pt x="676" y="247"/>
                  </a:lnTo>
                  <a:lnTo>
                    <a:pt x="681" y="252"/>
                  </a:lnTo>
                  <a:lnTo>
                    <a:pt x="686" y="255"/>
                  </a:lnTo>
                  <a:lnTo>
                    <a:pt x="691" y="259"/>
                  </a:lnTo>
                  <a:lnTo>
                    <a:pt x="694" y="262"/>
                  </a:lnTo>
                  <a:lnTo>
                    <a:pt x="697" y="264"/>
                  </a:lnTo>
                  <a:lnTo>
                    <a:pt x="701" y="267"/>
                  </a:lnTo>
                  <a:lnTo>
                    <a:pt x="703" y="270"/>
                  </a:lnTo>
                  <a:lnTo>
                    <a:pt x="695" y="264"/>
                  </a:lnTo>
                  <a:lnTo>
                    <a:pt x="686" y="259"/>
                  </a:lnTo>
                  <a:lnTo>
                    <a:pt x="675" y="254"/>
                  </a:lnTo>
                  <a:lnTo>
                    <a:pt x="666" y="251"/>
                  </a:lnTo>
                  <a:lnTo>
                    <a:pt x="656" y="246"/>
                  </a:lnTo>
                  <a:lnTo>
                    <a:pt x="646" y="241"/>
                  </a:lnTo>
                  <a:lnTo>
                    <a:pt x="636" y="236"/>
                  </a:lnTo>
                  <a:lnTo>
                    <a:pt x="628" y="229"/>
                  </a:lnTo>
                  <a:lnTo>
                    <a:pt x="619" y="224"/>
                  </a:lnTo>
                  <a:lnTo>
                    <a:pt x="610" y="219"/>
                  </a:lnTo>
                  <a:lnTo>
                    <a:pt x="600" y="215"/>
                  </a:lnTo>
                  <a:lnTo>
                    <a:pt x="591" y="210"/>
                  </a:lnTo>
                  <a:lnTo>
                    <a:pt x="582" y="207"/>
                  </a:lnTo>
                  <a:lnTo>
                    <a:pt x="573" y="202"/>
                  </a:lnTo>
                  <a:lnTo>
                    <a:pt x="564" y="197"/>
                  </a:lnTo>
                  <a:lnTo>
                    <a:pt x="554" y="194"/>
                  </a:lnTo>
                  <a:lnTo>
                    <a:pt x="553" y="195"/>
                  </a:lnTo>
                  <a:lnTo>
                    <a:pt x="551" y="196"/>
                  </a:lnTo>
                  <a:lnTo>
                    <a:pt x="550" y="197"/>
                  </a:lnTo>
                  <a:lnTo>
                    <a:pt x="550" y="199"/>
                  </a:lnTo>
                  <a:lnTo>
                    <a:pt x="551" y="203"/>
                  </a:lnTo>
                  <a:lnTo>
                    <a:pt x="554" y="206"/>
                  </a:lnTo>
                  <a:lnTo>
                    <a:pt x="559" y="208"/>
                  </a:lnTo>
                  <a:lnTo>
                    <a:pt x="562" y="209"/>
                  </a:lnTo>
                  <a:lnTo>
                    <a:pt x="570" y="212"/>
                  </a:lnTo>
                  <a:lnTo>
                    <a:pt x="578" y="217"/>
                  </a:lnTo>
                  <a:lnTo>
                    <a:pt x="587" y="221"/>
                  </a:lnTo>
                  <a:lnTo>
                    <a:pt x="596" y="225"/>
                  </a:lnTo>
                  <a:lnTo>
                    <a:pt x="603" y="230"/>
                  </a:lnTo>
                  <a:lnTo>
                    <a:pt x="611" y="234"/>
                  </a:lnTo>
                  <a:lnTo>
                    <a:pt x="618" y="240"/>
                  </a:lnTo>
                  <a:lnTo>
                    <a:pt x="625" y="246"/>
                  </a:lnTo>
                  <a:lnTo>
                    <a:pt x="623" y="246"/>
                  </a:lnTo>
                  <a:lnTo>
                    <a:pt x="621" y="245"/>
                  </a:lnTo>
                  <a:lnTo>
                    <a:pt x="618" y="246"/>
                  </a:lnTo>
                  <a:lnTo>
                    <a:pt x="617" y="248"/>
                  </a:lnTo>
                  <a:lnTo>
                    <a:pt x="618" y="252"/>
                  </a:lnTo>
                  <a:lnTo>
                    <a:pt x="641" y="265"/>
                  </a:lnTo>
                  <a:lnTo>
                    <a:pt x="645" y="271"/>
                  </a:lnTo>
                  <a:lnTo>
                    <a:pt x="651" y="276"/>
                  </a:lnTo>
                  <a:lnTo>
                    <a:pt x="658" y="279"/>
                  </a:lnTo>
                  <a:lnTo>
                    <a:pt x="666" y="283"/>
                  </a:lnTo>
                  <a:lnTo>
                    <a:pt x="673" y="287"/>
                  </a:lnTo>
                  <a:lnTo>
                    <a:pt x="680" y="292"/>
                  </a:lnTo>
                  <a:lnTo>
                    <a:pt x="685" y="297"/>
                  </a:lnTo>
                  <a:lnTo>
                    <a:pt x="688" y="304"/>
                  </a:lnTo>
                  <a:lnTo>
                    <a:pt x="695" y="315"/>
                  </a:lnTo>
                  <a:lnTo>
                    <a:pt x="700" y="327"/>
                  </a:lnTo>
                  <a:lnTo>
                    <a:pt x="705" y="338"/>
                  </a:lnTo>
                  <a:lnTo>
                    <a:pt x="711" y="350"/>
                  </a:lnTo>
                  <a:lnTo>
                    <a:pt x="712" y="352"/>
                  </a:lnTo>
                  <a:lnTo>
                    <a:pt x="714" y="354"/>
                  </a:lnTo>
                  <a:lnTo>
                    <a:pt x="716" y="358"/>
                  </a:lnTo>
                  <a:lnTo>
                    <a:pt x="718" y="360"/>
                  </a:lnTo>
                  <a:lnTo>
                    <a:pt x="717" y="361"/>
                  </a:lnTo>
                  <a:lnTo>
                    <a:pt x="716" y="361"/>
                  </a:lnTo>
                  <a:lnTo>
                    <a:pt x="714" y="361"/>
                  </a:lnTo>
                  <a:lnTo>
                    <a:pt x="714" y="360"/>
                  </a:lnTo>
                  <a:lnTo>
                    <a:pt x="708" y="354"/>
                  </a:lnTo>
                  <a:lnTo>
                    <a:pt x="701" y="347"/>
                  </a:lnTo>
                  <a:lnTo>
                    <a:pt x="693" y="342"/>
                  </a:lnTo>
                  <a:lnTo>
                    <a:pt x="687" y="336"/>
                  </a:lnTo>
                  <a:lnTo>
                    <a:pt x="660" y="294"/>
                  </a:lnTo>
                  <a:lnTo>
                    <a:pt x="650" y="287"/>
                  </a:lnTo>
                  <a:lnTo>
                    <a:pt x="641" y="280"/>
                  </a:lnTo>
                  <a:lnTo>
                    <a:pt x="630" y="274"/>
                  </a:lnTo>
                  <a:lnTo>
                    <a:pt x="620" y="267"/>
                  </a:lnTo>
                  <a:lnTo>
                    <a:pt x="611" y="260"/>
                  </a:lnTo>
                  <a:lnTo>
                    <a:pt x="602" y="253"/>
                  </a:lnTo>
                  <a:lnTo>
                    <a:pt x="592" y="245"/>
                  </a:lnTo>
                  <a:lnTo>
                    <a:pt x="583" y="236"/>
                  </a:lnTo>
                  <a:lnTo>
                    <a:pt x="574" y="229"/>
                  </a:lnTo>
                  <a:lnTo>
                    <a:pt x="565" y="222"/>
                  </a:lnTo>
                  <a:lnTo>
                    <a:pt x="555" y="216"/>
                  </a:lnTo>
                  <a:lnTo>
                    <a:pt x="545" y="210"/>
                  </a:lnTo>
                  <a:lnTo>
                    <a:pt x="535" y="206"/>
                  </a:lnTo>
                  <a:lnTo>
                    <a:pt x="524" y="201"/>
                  </a:lnTo>
                  <a:lnTo>
                    <a:pt x="514" y="196"/>
                  </a:lnTo>
                  <a:lnTo>
                    <a:pt x="504" y="192"/>
                  </a:lnTo>
                  <a:lnTo>
                    <a:pt x="496" y="192"/>
                  </a:lnTo>
                  <a:lnTo>
                    <a:pt x="489" y="191"/>
                  </a:lnTo>
                  <a:lnTo>
                    <a:pt x="481" y="188"/>
                  </a:lnTo>
                  <a:lnTo>
                    <a:pt x="474" y="186"/>
                  </a:lnTo>
                  <a:lnTo>
                    <a:pt x="436" y="181"/>
                  </a:lnTo>
                  <a:lnTo>
                    <a:pt x="430" y="179"/>
                  </a:lnTo>
                  <a:lnTo>
                    <a:pt x="423" y="178"/>
                  </a:lnTo>
                  <a:lnTo>
                    <a:pt x="417" y="177"/>
                  </a:lnTo>
                  <a:lnTo>
                    <a:pt x="410" y="176"/>
                  </a:lnTo>
                  <a:lnTo>
                    <a:pt x="403" y="174"/>
                  </a:lnTo>
                  <a:lnTo>
                    <a:pt x="398" y="173"/>
                  </a:lnTo>
                  <a:lnTo>
                    <a:pt x="391" y="172"/>
                  </a:lnTo>
                  <a:lnTo>
                    <a:pt x="385" y="171"/>
                  </a:lnTo>
                  <a:lnTo>
                    <a:pt x="362" y="165"/>
                  </a:lnTo>
                  <a:lnTo>
                    <a:pt x="339" y="158"/>
                  </a:lnTo>
                  <a:lnTo>
                    <a:pt x="317" y="151"/>
                  </a:lnTo>
                  <a:lnTo>
                    <a:pt x="296" y="143"/>
                  </a:lnTo>
                  <a:lnTo>
                    <a:pt x="274" y="136"/>
                  </a:lnTo>
                  <a:lnTo>
                    <a:pt x="253" y="127"/>
                  </a:lnTo>
                  <a:lnTo>
                    <a:pt x="232" y="119"/>
                  </a:lnTo>
                  <a:lnTo>
                    <a:pt x="210" y="110"/>
                  </a:lnTo>
                  <a:lnTo>
                    <a:pt x="204" y="108"/>
                  </a:lnTo>
                  <a:lnTo>
                    <a:pt x="197" y="104"/>
                  </a:lnTo>
                  <a:lnTo>
                    <a:pt x="190" y="101"/>
                  </a:lnTo>
                  <a:lnTo>
                    <a:pt x="182" y="98"/>
                  </a:lnTo>
                  <a:lnTo>
                    <a:pt x="175" y="95"/>
                  </a:lnTo>
                  <a:lnTo>
                    <a:pt x="167" y="93"/>
                  </a:lnTo>
                  <a:lnTo>
                    <a:pt x="160" y="91"/>
                  </a:lnTo>
                  <a:lnTo>
                    <a:pt x="153" y="90"/>
                  </a:lnTo>
                  <a:lnTo>
                    <a:pt x="152" y="89"/>
                  </a:lnTo>
                  <a:lnTo>
                    <a:pt x="147" y="87"/>
                  </a:lnTo>
                  <a:lnTo>
                    <a:pt x="141" y="85"/>
                  </a:lnTo>
                  <a:lnTo>
                    <a:pt x="132" y="81"/>
                  </a:lnTo>
                  <a:lnTo>
                    <a:pt x="124" y="78"/>
                  </a:lnTo>
                  <a:lnTo>
                    <a:pt x="116" y="74"/>
                  </a:lnTo>
                  <a:lnTo>
                    <a:pt x="111" y="73"/>
                  </a:lnTo>
                  <a:lnTo>
                    <a:pt x="108" y="73"/>
                  </a:lnTo>
                  <a:lnTo>
                    <a:pt x="105" y="75"/>
                  </a:lnTo>
                  <a:lnTo>
                    <a:pt x="109" y="81"/>
                  </a:lnTo>
                  <a:lnTo>
                    <a:pt x="113" y="87"/>
                  </a:lnTo>
                  <a:lnTo>
                    <a:pt x="109" y="87"/>
                  </a:lnTo>
                  <a:lnTo>
                    <a:pt x="106" y="85"/>
                  </a:lnTo>
                  <a:lnTo>
                    <a:pt x="100" y="81"/>
                  </a:lnTo>
                  <a:lnTo>
                    <a:pt x="94" y="78"/>
                  </a:lnTo>
                  <a:lnTo>
                    <a:pt x="86" y="73"/>
                  </a:lnTo>
                  <a:lnTo>
                    <a:pt x="79" y="68"/>
                  </a:lnTo>
                  <a:lnTo>
                    <a:pt x="73" y="64"/>
                  </a:lnTo>
                  <a:lnTo>
                    <a:pt x="68" y="60"/>
                  </a:lnTo>
                  <a:lnTo>
                    <a:pt x="64" y="57"/>
                  </a:lnTo>
                  <a:lnTo>
                    <a:pt x="55" y="50"/>
                  </a:lnTo>
                  <a:lnTo>
                    <a:pt x="47" y="44"/>
                  </a:lnTo>
                  <a:lnTo>
                    <a:pt x="39" y="37"/>
                  </a:lnTo>
                  <a:lnTo>
                    <a:pt x="31" y="30"/>
                  </a:lnTo>
                  <a:lnTo>
                    <a:pt x="23" y="22"/>
                  </a:lnTo>
                  <a:lnTo>
                    <a:pt x="16" y="15"/>
                  </a:lnTo>
                  <a:lnTo>
                    <a:pt x="8" y="8"/>
                  </a:lnTo>
                  <a:lnTo>
                    <a:pt x="0" y="0"/>
                  </a:lnTo>
                  <a:lnTo>
                    <a:pt x="52" y="34"/>
                  </a:lnTo>
                  <a:lnTo>
                    <a:pt x="59" y="37"/>
                  </a:lnTo>
                  <a:lnTo>
                    <a:pt x="63" y="40"/>
                  </a:lnTo>
                  <a:lnTo>
                    <a:pt x="67" y="42"/>
                  </a:lnTo>
                  <a:lnTo>
                    <a:pt x="69" y="43"/>
                  </a:lnTo>
                  <a:lnTo>
                    <a:pt x="73" y="45"/>
                  </a:lnTo>
                  <a:lnTo>
                    <a:pt x="76" y="46"/>
                  </a:lnTo>
                  <a:lnTo>
                    <a:pt x="81" y="49"/>
                  </a:lnTo>
                  <a:lnTo>
                    <a:pt x="88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8" name="Freeform 23"/>
            <p:cNvSpPr>
              <a:spLocks noChangeAspect="1"/>
            </p:cNvSpPr>
            <p:nvPr/>
          </p:nvSpPr>
          <p:spPr bwMode="auto">
            <a:xfrm>
              <a:off x="3928" y="1045"/>
              <a:ext cx="536" cy="150"/>
            </a:xfrm>
            <a:custGeom>
              <a:avLst/>
              <a:gdLst>
                <a:gd name="T0" fmla="*/ 522 w 1070"/>
                <a:gd name="T1" fmla="*/ 11 h 300"/>
                <a:gd name="T2" fmla="*/ 494 w 1070"/>
                <a:gd name="T3" fmla="*/ 23 h 300"/>
                <a:gd name="T4" fmla="*/ 454 w 1070"/>
                <a:gd name="T5" fmla="*/ 41 h 300"/>
                <a:gd name="T6" fmla="*/ 470 w 1070"/>
                <a:gd name="T7" fmla="*/ 35 h 300"/>
                <a:gd name="T8" fmla="*/ 486 w 1070"/>
                <a:gd name="T9" fmla="*/ 29 h 300"/>
                <a:gd name="T10" fmla="*/ 502 w 1070"/>
                <a:gd name="T11" fmla="*/ 27 h 300"/>
                <a:gd name="T12" fmla="*/ 498 w 1070"/>
                <a:gd name="T13" fmla="*/ 34 h 300"/>
                <a:gd name="T14" fmla="*/ 483 w 1070"/>
                <a:gd name="T15" fmla="*/ 38 h 300"/>
                <a:gd name="T16" fmla="*/ 478 w 1070"/>
                <a:gd name="T17" fmla="*/ 39 h 300"/>
                <a:gd name="T18" fmla="*/ 464 w 1070"/>
                <a:gd name="T19" fmla="*/ 45 h 300"/>
                <a:gd name="T20" fmla="*/ 454 w 1070"/>
                <a:gd name="T21" fmla="*/ 45 h 300"/>
                <a:gd name="T22" fmla="*/ 443 w 1070"/>
                <a:gd name="T23" fmla="*/ 47 h 300"/>
                <a:gd name="T24" fmla="*/ 417 w 1070"/>
                <a:gd name="T25" fmla="*/ 52 h 300"/>
                <a:gd name="T26" fmla="*/ 387 w 1070"/>
                <a:gd name="T27" fmla="*/ 60 h 300"/>
                <a:gd name="T28" fmla="*/ 362 w 1070"/>
                <a:gd name="T29" fmla="*/ 66 h 300"/>
                <a:gd name="T30" fmla="*/ 345 w 1070"/>
                <a:gd name="T31" fmla="*/ 69 h 300"/>
                <a:gd name="T32" fmla="*/ 320 w 1070"/>
                <a:gd name="T33" fmla="*/ 74 h 300"/>
                <a:gd name="T34" fmla="*/ 283 w 1070"/>
                <a:gd name="T35" fmla="*/ 85 h 300"/>
                <a:gd name="T36" fmla="*/ 254 w 1070"/>
                <a:gd name="T37" fmla="*/ 87 h 300"/>
                <a:gd name="T38" fmla="*/ 237 w 1070"/>
                <a:gd name="T39" fmla="*/ 87 h 300"/>
                <a:gd name="T40" fmla="*/ 212 w 1070"/>
                <a:gd name="T41" fmla="*/ 88 h 300"/>
                <a:gd name="T42" fmla="*/ 182 w 1070"/>
                <a:gd name="T43" fmla="*/ 90 h 300"/>
                <a:gd name="T44" fmla="*/ 153 w 1070"/>
                <a:gd name="T45" fmla="*/ 95 h 300"/>
                <a:gd name="T46" fmla="*/ 133 w 1070"/>
                <a:gd name="T47" fmla="*/ 102 h 300"/>
                <a:gd name="T48" fmla="*/ 124 w 1070"/>
                <a:gd name="T49" fmla="*/ 102 h 300"/>
                <a:gd name="T50" fmla="*/ 113 w 1070"/>
                <a:gd name="T51" fmla="*/ 102 h 300"/>
                <a:gd name="T52" fmla="*/ 96 w 1070"/>
                <a:gd name="T53" fmla="*/ 108 h 300"/>
                <a:gd name="T54" fmla="*/ 74 w 1070"/>
                <a:gd name="T55" fmla="*/ 119 h 300"/>
                <a:gd name="T56" fmla="*/ 59 w 1070"/>
                <a:gd name="T57" fmla="*/ 129 h 300"/>
                <a:gd name="T58" fmla="*/ 40 w 1070"/>
                <a:gd name="T59" fmla="*/ 140 h 300"/>
                <a:gd name="T60" fmla="*/ 21 w 1070"/>
                <a:gd name="T61" fmla="*/ 146 h 300"/>
                <a:gd name="T62" fmla="*/ 6 w 1070"/>
                <a:gd name="T63" fmla="*/ 148 h 300"/>
                <a:gd name="T64" fmla="*/ 0 w 1070"/>
                <a:gd name="T65" fmla="*/ 142 h 300"/>
                <a:gd name="T66" fmla="*/ 40 w 1070"/>
                <a:gd name="T67" fmla="*/ 130 h 300"/>
                <a:gd name="T68" fmla="*/ 52 w 1070"/>
                <a:gd name="T69" fmla="*/ 124 h 300"/>
                <a:gd name="T70" fmla="*/ 74 w 1070"/>
                <a:gd name="T71" fmla="*/ 110 h 300"/>
                <a:gd name="T72" fmla="*/ 96 w 1070"/>
                <a:gd name="T73" fmla="*/ 94 h 300"/>
                <a:gd name="T74" fmla="*/ 116 w 1070"/>
                <a:gd name="T75" fmla="*/ 83 h 300"/>
                <a:gd name="T76" fmla="*/ 137 w 1070"/>
                <a:gd name="T77" fmla="*/ 79 h 300"/>
                <a:gd name="T78" fmla="*/ 165 w 1070"/>
                <a:gd name="T79" fmla="*/ 75 h 300"/>
                <a:gd name="T80" fmla="*/ 165 w 1070"/>
                <a:gd name="T81" fmla="*/ 78 h 300"/>
                <a:gd name="T82" fmla="*/ 145 w 1070"/>
                <a:gd name="T83" fmla="*/ 82 h 300"/>
                <a:gd name="T84" fmla="*/ 146 w 1070"/>
                <a:gd name="T85" fmla="*/ 86 h 300"/>
                <a:gd name="T86" fmla="*/ 169 w 1070"/>
                <a:gd name="T87" fmla="*/ 83 h 300"/>
                <a:gd name="T88" fmla="*/ 190 w 1070"/>
                <a:gd name="T89" fmla="*/ 82 h 300"/>
                <a:gd name="T90" fmla="*/ 216 w 1070"/>
                <a:gd name="T91" fmla="*/ 80 h 300"/>
                <a:gd name="T92" fmla="*/ 254 w 1070"/>
                <a:gd name="T93" fmla="*/ 77 h 300"/>
                <a:gd name="T94" fmla="*/ 286 w 1070"/>
                <a:gd name="T95" fmla="*/ 69 h 300"/>
                <a:gd name="T96" fmla="*/ 325 w 1070"/>
                <a:gd name="T97" fmla="*/ 60 h 300"/>
                <a:gd name="T98" fmla="*/ 345 w 1070"/>
                <a:gd name="T99" fmla="*/ 57 h 300"/>
                <a:gd name="T100" fmla="*/ 364 w 1070"/>
                <a:gd name="T101" fmla="*/ 55 h 300"/>
                <a:gd name="T102" fmla="*/ 377 w 1070"/>
                <a:gd name="T103" fmla="*/ 48 h 300"/>
                <a:gd name="T104" fmla="*/ 397 w 1070"/>
                <a:gd name="T105" fmla="*/ 44 h 300"/>
                <a:gd name="T106" fmla="*/ 418 w 1070"/>
                <a:gd name="T107" fmla="*/ 41 h 300"/>
                <a:gd name="T108" fmla="*/ 438 w 1070"/>
                <a:gd name="T109" fmla="*/ 38 h 300"/>
                <a:gd name="T110" fmla="*/ 463 w 1070"/>
                <a:gd name="T111" fmla="*/ 32 h 300"/>
                <a:gd name="T112" fmla="*/ 477 w 1070"/>
                <a:gd name="T113" fmla="*/ 25 h 300"/>
                <a:gd name="T114" fmla="*/ 511 w 1070"/>
                <a:gd name="T115" fmla="*/ 13 h 300"/>
                <a:gd name="T116" fmla="*/ 535 w 1070"/>
                <a:gd name="T117" fmla="*/ 0 h 30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070"/>
                <a:gd name="T178" fmla="*/ 0 h 300"/>
                <a:gd name="T179" fmla="*/ 1070 w 1070"/>
                <a:gd name="T180" fmla="*/ 300 h 30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070" h="300">
                  <a:moveTo>
                    <a:pt x="1070" y="5"/>
                  </a:moveTo>
                  <a:lnTo>
                    <a:pt x="1066" y="10"/>
                  </a:lnTo>
                  <a:lnTo>
                    <a:pt x="1060" y="13"/>
                  </a:lnTo>
                  <a:lnTo>
                    <a:pt x="1054" y="16"/>
                  </a:lnTo>
                  <a:lnTo>
                    <a:pt x="1048" y="19"/>
                  </a:lnTo>
                  <a:lnTo>
                    <a:pt x="1043" y="22"/>
                  </a:lnTo>
                  <a:lnTo>
                    <a:pt x="1037" y="26"/>
                  </a:lnTo>
                  <a:lnTo>
                    <a:pt x="1031" y="29"/>
                  </a:lnTo>
                  <a:lnTo>
                    <a:pt x="1027" y="33"/>
                  </a:lnTo>
                  <a:lnTo>
                    <a:pt x="1013" y="37"/>
                  </a:lnTo>
                  <a:lnTo>
                    <a:pt x="999" y="42"/>
                  </a:lnTo>
                  <a:lnTo>
                    <a:pt x="986" y="46"/>
                  </a:lnTo>
                  <a:lnTo>
                    <a:pt x="972" y="51"/>
                  </a:lnTo>
                  <a:lnTo>
                    <a:pt x="959" y="56"/>
                  </a:lnTo>
                  <a:lnTo>
                    <a:pt x="945" y="61"/>
                  </a:lnTo>
                  <a:lnTo>
                    <a:pt x="931" y="67"/>
                  </a:lnTo>
                  <a:lnTo>
                    <a:pt x="918" y="73"/>
                  </a:lnTo>
                  <a:lnTo>
                    <a:pt x="907" y="81"/>
                  </a:lnTo>
                  <a:lnTo>
                    <a:pt x="912" y="80"/>
                  </a:lnTo>
                  <a:lnTo>
                    <a:pt x="917" y="78"/>
                  </a:lnTo>
                  <a:lnTo>
                    <a:pt x="923" y="76"/>
                  </a:lnTo>
                  <a:lnTo>
                    <a:pt x="927" y="74"/>
                  </a:lnTo>
                  <a:lnTo>
                    <a:pt x="933" y="72"/>
                  </a:lnTo>
                  <a:lnTo>
                    <a:pt x="938" y="69"/>
                  </a:lnTo>
                  <a:lnTo>
                    <a:pt x="944" y="67"/>
                  </a:lnTo>
                  <a:lnTo>
                    <a:pt x="949" y="65"/>
                  </a:lnTo>
                  <a:lnTo>
                    <a:pt x="955" y="63"/>
                  </a:lnTo>
                  <a:lnTo>
                    <a:pt x="960" y="60"/>
                  </a:lnTo>
                  <a:lnTo>
                    <a:pt x="965" y="59"/>
                  </a:lnTo>
                  <a:lnTo>
                    <a:pt x="971" y="57"/>
                  </a:lnTo>
                  <a:lnTo>
                    <a:pt x="977" y="56"/>
                  </a:lnTo>
                  <a:lnTo>
                    <a:pt x="983" y="53"/>
                  </a:lnTo>
                  <a:lnTo>
                    <a:pt x="988" y="53"/>
                  </a:lnTo>
                  <a:lnTo>
                    <a:pt x="995" y="52"/>
                  </a:lnTo>
                  <a:lnTo>
                    <a:pt x="999" y="54"/>
                  </a:lnTo>
                  <a:lnTo>
                    <a:pt x="1003" y="53"/>
                  </a:lnTo>
                  <a:lnTo>
                    <a:pt x="1009" y="52"/>
                  </a:lnTo>
                  <a:lnTo>
                    <a:pt x="1014" y="52"/>
                  </a:lnTo>
                  <a:lnTo>
                    <a:pt x="1012" y="57"/>
                  </a:lnTo>
                  <a:lnTo>
                    <a:pt x="1007" y="60"/>
                  </a:lnTo>
                  <a:lnTo>
                    <a:pt x="1001" y="64"/>
                  </a:lnTo>
                  <a:lnTo>
                    <a:pt x="995" y="67"/>
                  </a:lnTo>
                  <a:lnTo>
                    <a:pt x="990" y="71"/>
                  </a:lnTo>
                  <a:lnTo>
                    <a:pt x="984" y="73"/>
                  </a:lnTo>
                  <a:lnTo>
                    <a:pt x="977" y="73"/>
                  </a:lnTo>
                  <a:lnTo>
                    <a:pt x="970" y="73"/>
                  </a:lnTo>
                  <a:lnTo>
                    <a:pt x="968" y="75"/>
                  </a:lnTo>
                  <a:lnTo>
                    <a:pt x="964" y="75"/>
                  </a:lnTo>
                  <a:lnTo>
                    <a:pt x="962" y="75"/>
                  </a:lnTo>
                  <a:lnTo>
                    <a:pt x="960" y="75"/>
                  </a:lnTo>
                  <a:lnTo>
                    <a:pt x="959" y="76"/>
                  </a:lnTo>
                  <a:lnTo>
                    <a:pt x="957" y="76"/>
                  </a:lnTo>
                  <a:lnTo>
                    <a:pt x="956" y="76"/>
                  </a:lnTo>
                  <a:lnTo>
                    <a:pt x="955" y="78"/>
                  </a:lnTo>
                  <a:lnTo>
                    <a:pt x="950" y="80"/>
                  </a:lnTo>
                  <a:lnTo>
                    <a:pt x="946" y="82"/>
                  </a:lnTo>
                  <a:lnTo>
                    <a:pt x="940" y="83"/>
                  </a:lnTo>
                  <a:lnTo>
                    <a:pt x="935" y="86"/>
                  </a:lnTo>
                  <a:lnTo>
                    <a:pt x="931" y="87"/>
                  </a:lnTo>
                  <a:lnTo>
                    <a:pt x="926" y="89"/>
                  </a:lnTo>
                  <a:lnTo>
                    <a:pt x="922" y="90"/>
                  </a:lnTo>
                  <a:lnTo>
                    <a:pt x="917" y="93"/>
                  </a:lnTo>
                  <a:lnTo>
                    <a:pt x="914" y="94"/>
                  </a:lnTo>
                  <a:lnTo>
                    <a:pt x="910" y="94"/>
                  </a:lnTo>
                  <a:lnTo>
                    <a:pt x="909" y="91"/>
                  </a:lnTo>
                  <a:lnTo>
                    <a:pt x="907" y="89"/>
                  </a:lnTo>
                  <a:lnTo>
                    <a:pt x="906" y="90"/>
                  </a:lnTo>
                  <a:lnTo>
                    <a:pt x="904" y="90"/>
                  </a:lnTo>
                  <a:lnTo>
                    <a:pt x="903" y="89"/>
                  </a:lnTo>
                  <a:lnTo>
                    <a:pt x="902" y="89"/>
                  </a:lnTo>
                  <a:lnTo>
                    <a:pt x="893" y="91"/>
                  </a:lnTo>
                  <a:lnTo>
                    <a:pt x="885" y="93"/>
                  </a:lnTo>
                  <a:lnTo>
                    <a:pt x="876" y="95"/>
                  </a:lnTo>
                  <a:lnTo>
                    <a:pt x="866" y="96"/>
                  </a:lnTo>
                  <a:lnTo>
                    <a:pt x="857" y="97"/>
                  </a:lnTo>
                  <a:lnTo>
                    <a:pt x="849" y="98"/>
                  </a:lnTo>
                  <a:lnTo>
                    <a:pt x="840" y="101"/>
                  </a:lnTo>
                  <a:lnTo>
                    <a:pt x="832" y="103"/>
                  </a:lnTo>
                  <a:lnTo>
                    <a:pt x="823" y="106"/>
                  </a:lnTo>
                  <a:lnTo>
                    <a:pt x="812" y="110"/>
                  </a:lnTo>
                  <a:lnTo>
                    <a:pt x="802" y="112"/>
                  </a:lnTo>
                  <a:lnTo>
                    <a:pt x="791" y="116"/>
                  </a:lnTo>
                  <a:lnTo>
                    <a:pt x="781" y="117"/>
                  </a:lnTo>
                  <a:lnTo>
                    <a:pt x="772" y="119"/>
                  </a:lnTo>
                  <a:lnTo>
                    <a:pt x="761" y="119"/>
                  </a:lnTo>
                  <a:lnTo>
                    <a:pt x="751" y="118"/>
                  </a:lnTo>
                  <a:lnTo>
                    <a:pt x="742" y="119"/>
                  </a:lnTo>
                  <a:lnTo>
                    <a:pt x="737" y="125"/>
                  </a:lnTo>
                  <a:lnTo>
                    <a:pt x="731" y="129"/>
                  </a:lnTo>
                  <a:lnTo>
                    <a:pt x="723" y="131"/>
                  </a:lnTo>
                  <a:lnTo>
                    <a:pt x="717" y="133"/>
                  </a:lnTo>
                  <a:lnTo>
                    <a:pt x="711" y="134"/>
                  </a:lnTo>
                  <a:lnTo>
                    <a:pt x="705" y="135"/>
                  </a:lnTo>
                  <a:lnTo>
                    <a:pt x="699" y="136"/>
                  </a:lnTo>
                  <a:lnTo>
                    <a:pt x="693" y="136"/>
                  </a:lnTo>
                  <a:lnTo>
                    <a:pt x="688" y="137"/>
                  </a:lnTo>
                  <a:lnTo>
                    <a:pt x="682" y="137"/>
                  </a:lnTo>
                  <a:lnTo>
                    <a:pt x="675" y="139"/>
                  </a:lnTo>
                  <a:lnTo>
                    <a:pt x="653" y="143"/>
                  </a:lnTo>
                  <a:lnTo>
                    <a:pt x="644" y="148"/>
                  </a:lnTo>
                  <a:lnTo>
                    <a:pt x="642" y="148"/>
                  </a:lnTo>
                  <a:lnTo>
                    <a:pt x="638" y="148"/>
                  </a:lnTo>
                  <a:lnTo>
                    <a:pt x="630" y="151"/>
                  </a:lnTo>
                  <a:lnTo>
                    <a:pt x="617" y="156"/>
                  </a:lnTo>
                  <a:lnTo>
                    <a:pt x="605" y="159"/>
                  </a:lnTo>
                  <a:lnTo>
                    <a:pt x="592" y="163"/>
                  </a:lnTo>
                  <a:lnTo>
                    <a:pt x="578" y="165"/>
                  </a:lnTo>
                  <a:lnTo>
                    <a:pt x="564" y="169"/>
                  </a:lnTo>
                  <a:lnTo>
                    <a:pt x="552" y="171"/>
                  </a:lnTo>
                  <a:lnTo>
                    <a:pt x="538" y="172"/>
                  </a:lnTo>
                  <a:lnTo>
                    <a:pt x="524" y="173"/>
                  </a:lnTo>
                  <a:lnTo>
                    <a:pt x="518" y="173"/>
                  </a:lnTo>
                  <a:lnTo>
                    <a:pt x="513" y="174"/>
                  </a:lnTo>
                  <a:lnTo>
                    <a:pt x="508" y="174"/>
                  </a:lnTo>
                  <a:lnTo>
                    <a:pt x="502" y="176"/>
                  </a:lnTo>
                  <a:lnTo>
                    <a:pt x="496" y="176"/>
                  </a:lnTo>
                  <a:lnTo>
                    <a:pt x="492" y="177"/>
                  </a:lnTo>
                  <a:lnTo>
                    <a:pt x="486" y="176"/>
                  </a:lnTo>
                  <a:lnTo>
                    <a:pt x="480" y="176"/>
                  </a:lnTo>
                  <a:lnTo>
                    <a:pt x="473" y="174"/>
                  </a:lnTo>
                  <a:lnTo>
                    <a:pt x="468" y="174"/>
                  </a:lnTo>
                  <a:lnTo>
                    <a:pt x="461" y="176"/>
                  </a:lnTo>
                  <a:lnTo>
                    <a:pt x="454" y="176"/>
                  </a:lnTo>
                  <a:lnTo>
                    <a:pt x="443" y="176"/>
                  </a:lnTo>
                  <a:lnTo>
                    <a:pt x="434" y="176"/>
                  </a:lnTo>
                  <a:lnTo>
                    <a:pt x="424" y="176"/>
                  </a:lnTo>
                  <a:lnTo>
                    <a:pt x="415" y="176"/>
                  </a:lnTo>
                  <a:lnTo>
                    <a:pt x="404" y="176"/>
                  </a:lnTo>
                  <a:lnTo>
                    <a:pt x="394" y="177"/>
                  </a:lnTo>
                  <a:lnTo>
                    <a:pt x="385" y="178"/>
                  </a:lnTo>
                  <a:lnTo>
                    <a:pt x="374" y="179"/>
                  </a:lnTo>
                  <a:lnTo>
                    <a:pt x="364" y="179"/>
                  </a:lnTo>
                  <a:lnTo>
                    <a:pt x="355" y="180"/>
                  </a:lnTo>
                  <a:lnTo>
                    <a:pt x="344" y="181"/>
                  </a:lnTo>
                  <a:lnTo>
                    <a:pt x="335" y="184"/>
                  </a:lnTo>
                  <a:lnTo>
                    <a:pt x="325" y="185"/>
                  </a:lnTo>
                  <a:lnTo>
                    <a:pt x="315" y="187"/>
                  </a:lnTo>
                  <a:lnTo>
                    <a:pt x="305" y="189"/>
                  </a:lnTo>
                  <a:lnTo>
                    <a:pt x="296" y="192"/>
                  </a:lnTo>
                  <a:lnTo>
                    <a:pt x="289" y="194"/>
                  </a:lnTo>
                  <a:lnTo>
                    <a:pt x="283" y="197"/>
                  </a:lnTo>
                  <a:lnTo>
                    <a:pt x="276" y="200"/>
                  </a:lnTo>
                  <a:lnTo>
                    <a:pt x="269" y="202"/>
                  </a:lnTo>
                  <a:lnTo>
                    <a:pt x="266" y="204"/>
                  </a:lnTo>
                  <a:lnTo>
                    <a:pt x="261" y="207"/>
                  </a:lnTo>
                  <a:lnTo>
                    <a:pt x="257" y="208"/>
                  </a:lnTo>
                  <a:lnTo>
                    <a:pt x="252" y="209"/>
                  </a:lnTo>
                  <a:lnTo>
                    <a:pt x="251" y="208"/>
                  </a:lnTo>
                  <a:lnTo>
                    <a:pt x="250" y="206"/>
                  </a:lnTo>
                  <a:lnTo>
                    <a:pt x="247" y="204"/>
                  </a:lnTo>
                  <a:lnTo>
                    <a:pt x="245" y="203"/>
                  </a:lnTo>
                  <a:lnTo>
                    <a:pt x="242" y="203"/>
                  </a:lnTo>
                  <a:lnTo>
                    <a:pt x="238" y="203"/>
                  </a:lnTo>
                  <a:lnTo>
                    <a:pt x="235" y="204"/>
                  </a:lnTo>
                  <a:lnTo>
                    <a:pt x="231" y="204"/>
                  </a:lnTo>
                  <a:lnTo>
                    <a:pt x="226" y="204"/>
                  </a:lnTo>
                  <a:lnTo>
                    <a:pt x="220" y="206"/>
                  </a:lnTo>
                  <a:lnTo>
                    <a:pt x="215" y="207"/>
                  </a:lnTo>
                  <a:lnTo>
                    <a:pt x="209" y="209"/>
                  </a:lnTo>
                  <a:lnTo>
                    <a:pt x="204" y="211"/>
                  </a:lnTo>
                  <a:lnTo>
                    <a:pt x="198" y="212"/>
                  </a:lnTo>
                  <a:lnTo>
                    <a:pt x="192" y="215"/>
                  </a:lnTo>
                  <a:lnTo>
                    <a:pt x="186" y="216"/>
                  </a:lnTo>
                  <a:lnTo>
                    <a:pt x="178" y="218"/>
                  </a:lnTo>
                  <a:lnTo>
                    <a:pt x="170" y="222"/>
                  </a:lnTo>
                  <a:lnTo>
                    <a:pt x="163" y="226"/>
                  </a:lnTo>
                  <a:lnTo>
                    <a:pt x="156" y="232"/>
                  </a:lnTo>
                  <a:lnTo>
                    <a:pt x="147" y="238"/>
                  </a:lnTo>
                  <a:lnTo>
                    <a:pt x="147" y="237"/>
                  </a:lnTo>
                  <a:lnTo>
                    <a:pt x="141" y="240"/>
                  </a:lnTo>
                  <a:lnTo>
                    <a:pt x="135" y="245"/>
                  </a:lnTo>
                  <a:lnTo>
                    <a:pt x="129" y="249"/>
                  </a:lnTo>
                  <a:lnTo>
                    <a:pt x="123" y="253"/>
                  </a:lnTo>
                  <a:lnTo>
                    <a:pt x="117" y="257"/>
                  </a:lnTo>
                  <a:lnTo>
                    <a:pt x="111" y="261"/>
                  </a:lnTo>
                  <a:lnTo>
                    <a:pt x="106" y="264"/>
                  </a:lnTo>
                  <a:lnTo>
                    <a:pt x="99" y="267"/>
                  </a:lnTo>
                  <a:lnTo>
                    <a:pt x="92" y="271"/>
                  </a:lnTo>
                  <a:lnTo>
                    <a:pt x="86" y="276"/>
                  </a:lnTo>
                  <a:lnTo>
                    <a:pt x="79" y="279"/>
                  </a:lnTo>
                  <a:lnTo>
                    <a:pt x="72" y="280"/>
                  </a:lnTo>
                  <a:lnTo>
                    <a:pt x="61" y="286"/>
                  </a:lnTo>
                  <a:lnTo>
                    <a:pt x="56" y="287"/>
                  </a:lnTo>
                  <a:lnTo>
                    <a:pt x="52" y="290"/>
                  </a:lnTo>
                  <a:lnTo>
                    <a:pt x="46" y="291"/>
                  </a:lnTo>
                  <a:lnTo>
                    <a:pt x="41" y="292"/>
                  </a:lnTo>
                  <a:lnTo>
                    <a:pt x="35" y="294"/>
                  </a:lnTo>
                  <a:lnTo>
                    <a:pt x="31" y="295"/>
                  </a:lnTo>
                  <a:lnTo>
                    <a:pt x="25" y="298"/>
                  </a:lnTo>
                  <a:lnTo>
                    <a:pt x="20" y="300"/>
                  </a:lnTo>
                  <a:lnTo>
                    <a:pt x="16" y="299"/>
                  </a:lnTo>
                  <a:lnTo>
                    <a:pt x="11" y="295"/>
                  </a:lnTo>
                  <a:lnTo>
                    <a:pt x="7" y="291"/>
                  </a:lnTo>
                  <a:lnTo>
                    <a:pt x="3" y="287"/>
                  </a:lnTo>
                  <a:lnTo>
                    <a:pt x="2" y="286"/>
                  </a:lnTo>
                  <a:lnTo>
                    <a:pt x="2" y="285"/>
                  </a:lnTo>
                  <a:lnTo>
                    <a:pt x="1" y="284"/>
                  </a:lnTo>
                  <a:lnTo>
                    <a:pt x="0" y="283"/>
                  </a:lnTo>
                  <a:lnTo>
                    <a:pt x="20" y="280"/>
                  </a:lnTo>
                  <a:lnTo>
                    <a:pt x="46" y="274"/>
                  </a:lnTo>
                  <a:lnTo>
                    <a:pt x="54" y="270"/>
                  </a:lnTo>
                  <a:lnTo>
                    <a:pt x="62" y="267"/>
                  </a:lnTo>
                  <a:lnTo>
                    <a:pt x="70" y="263"/>
                  </a:lnTo>
                  <a:lnTo>
                    <a:pt x="79" y="260"/>
                  </a:lnTo>
                  <a:lnTo>
                    <a:pt x="81" y="259"/>
                  </a:lnTo>
                  <a:lnTo>
                    <a:pt x="84" y="257"/>
                  </a:lnTo>
                  <a:lnTo>
                    <a:pt x="86" y="256"/>
                  </a:lnTo>
                  <a:lnTo>
                    <a:pt x="87" y="254"/>
                  </a:lnTo>
                  <a:lnTo>
                    <a:pt x="95" y="250"/>
                  </a:lnTo>
                  <a:lnTo>
                    <a:pt x="103" y="247"/>
                  </a:lnTo>
                  <a:lnTo>
                    <a:pt x="111" y="244"/>
                  </a:lnTo>
                  <a:lnTo>
                    <a:pt x="118" y="240"/>
                  </a:lnTo>
                  <a:lnTo>
                    <a:pt x="126" y="235"/>
                  </a:lnTo>
                  <a:lnTo>
                    <a:pt x="133" y="231"/>
                  </a:lnTo>
                  <a:lnTo>
                    <a:pt x="140" y="225"/>
                  </a:lnTo>
                  <a:lnTo>
                    <a:pt x="147" y="219"/>
                  </a:lnTo>
                  <a:lnTo>
                    <a:pt x="155" y="214"/>
                  </a:lnTo>
                  <a:lnTo>
                    <a:pt x="162" y="209"/>
                  </a:lnTo>
                  <a:lnTo>
                    <a:pt x="170" y="203"/>
                  </a:lnTo>
                  <a:lnTo>
                    <a:pt x="177" y="199"/>
                  </a:lnTo>
                  <a:lnTo>
                    <a:pt x="185" y="193"/>
                  </a:lnTo>
                  <a:lnTo>
                    <a:pt x="192" y="188"/>
                  </a:lnTo>
                  <a:lnTo>
                    <a:pt x="200" y="182"/>
                  </a:lnTo>
                  <a:lnTo>
                    <a:pt x="207" y="177"/>
                  </a:lnTo>
                  <a:lnTo>
                    <a:pt x="213" y="174"/>
                  </a:lnTo>
                  <a:lnTo>
                    <a:pt x="220" y="172"/>
                  </a:lnTo>
                  <a:lnTo>
                    <a:pt x="226" y="169"/>
                  </a:lnTo>
                  <a:lnTo>
                    <a:pt x="231" y="165"/>
                  </a:lnTo>
                  <a:lnTo>
                    <a:pt x="238" y="164"/>
                  </a:lnTo>
                  <a:lnTo>
                    <a:pt x="244" y="163"/>
                  </a:lnTo>
                  <a:lnTo>
                    <a:pt x="249" y="161"/>
                  </a:lnTo>
                  <a:lnTo>
                    <a:pt x="254" y="158"/>
                  </a:lnTo>
                  <a:lnTo>
                    <a:pt x="264" y="158"/>
                  </a:lnTo>
                  <a:lnTo>
                    <a:pt x="274" y="157"/>
                  </a:lnTo>
                  <a:lnTo>
                    <a:pt x="283" y="156"/>
                  </a:lnTo>
                  <a:lnTo>
                    <a:pt x="292" y="155"/>
                  </a:lnTo>
                  <a:lnTo>
                    <a:pt x="303" y="154"/>
                  </a:lnTo>
                  <a:lnTo>
                    <a:pt x="312" y="152"/>
                  </a:lnTo>
                  <a:lnTo>
                    <a:pt x="321" y="150"/>
                  </a:lnTo>
                  <a:lnTo>
                    <a:pt x="330" y="149"/>
                  </a:lnTo>
                  <a:lnTo>
                    <a:pt x="342" y="149"/>
                  </a:lnTo>
                  <a:lnTo>
                    <a:pt x="342" y="151"/>
                  </a:lnTo>
                  <a:lnTo>
                    <a:pt x="341" y="152"/>
                  </a:lnTo>
                  <a:lnTo>
                    <a:pt x="337" y="152"/>
                  </a:lnTo>
                  <a:lnTo>
                    <a:pt x="335" y="154"/>
                  </a:lnTo>
                  <a:lnTo>
                    <a:pt x="329" y="156"/>
                  </a:lnTo>
                  <a:lnTo>
                    <a:pt x="322" y="157"/>
                  </a:lnTo>
                  <a:lnTo>
                    <a:pt x="317" y="158"/>
                  </a:lnTo>
                  <a:lnTo>
                    <a:pt x="310" y="159"/>
                  </a:lnTo>
                  <a:lnTo>
                    <a:pt x="303" y="161"/>
                  </a:lnTo>
                  <a:lnTo>
                    <a:pt x="296" y="162"/>
                  </a:lnTo>
                  <a:lnTo>
                    <a:pt x="290" y="164"/>
                  </a:lnTo>
                  <a:lnTo>
                    <a:pt x="283" y="166"/>
                  </a:lnTo>
                  <a:lnTo>
                    <a:pt x="282" y="167"/>
                  </a:lnTo>
                  <a:lnTo>
                    <a:pt x="283" y="170"/>
                  </a:lnTo>
                  <a:lnTo>
                    <a:pt x="284" y="171"/>
                  </a:lnTo>
                  <a:lnTo>
                    <a:pt x="285" y="172"/>
                  </a:lnTo>
                  <a:lnTo>
                    <a:pt x="292" y="172"/>
                  </a:lnTo>
                  <a:lnTo>
                    <a:pt x="300" y="170"/>
                  </a:lnTo>
                  <a:lnTo>
                    <a:pt x="307" y="169"/>
                  </a:lnTo>
                  <a:lnTo>
                    <a:pt x="315" y="167"/>
                  </a:lnTo>
                  <a:lnTo>
                    <a:pt x="322" y="166"/>
                  </a:lnTo>
                  <a:lnTo>
                    <a:pt x="329" y="166"/>
                  </a:lnTo>
                  <a:lnTo>
                    <a:pt x="337" y="165"/>
                  </a:lnTo>
                  <a:lnTo>
                    <a:pt x="345" y="165"/>
                  </a:lnTo>
                  <a:lnTo>
                    <a:pt x="352" y="165"/>
                  </a:lnTo>
                  <a:lnTo>
                    <a:pt x="360" y="164"/>
                  </a:lnTo>
                  <a:lnTo>
                    <a:pt x="368" y="164"/>
                  </a:lnTo>
                  <a:lnTo>
                    <a:pt x="375" y="163"/>
                  </a:lnTo>
                  <a:lnTo>
                    <a:pt x="379" y="164"/>
                  </a:lnTo>
                  <a:lnTo>
                    <a:pt x="382" y="163"/>
                  </a:lnTo>
                  <a:lnTo>
                    <a:pt x="386" y="162"/>
                  </a:lnTo>
                  <a:lnTo>
                    <a:pt x="389" y="162"/>
                  </a:lnTo>
                  <a:lnTo>
                    <a:pt x="403" y="161"/>
                  </a:lnTo>
                  <a:lnTo>
                    <a:pt x="417" y="161"/>
                  </a:lnTo>
                  <a:lnTo>
                    <a:pt x="431" y="159"/>
                  </a:lnTo>
                  <a:lnTo>
                    <a:pt x="446" y="158"/>
                  </a:lnTo>
                  <a:lnTo>
                    <a:pt x="460" y="158"/>
                  </a:lnTo>
                  <a:lnTo>
                    <a:pt x="473" y="157"/>
                  </a:lnTo>
                  <a:lnTo>
                    <a:pt x="487" y="156"/>
                  </a:lnTo>
                  <a:lnTo>
                    <a:pt x="501" y="155"/>
                  </a:lnTo>
                  <a:lnTo>
                    <a:pt x="508" y="154"/>
                  </a:lnTo>
                  <a:lnTo>
                    <a:pt x="516" y="151"/>
                  </a:lnTo>
                  <a:lnTo>
                    <a:pt x="524" y="150"/>
                  </a:lnTo>
                  <a:lnTo>
                    <a:pt x="532" y="150"/>
                  </a:lnTo>
                  <a:lnTo>
                    <a:pt x="546" y="146"/>
                  </a:lnTo>
                  <a:lnTo>
                    <a:pt x="559" y="141"/>
                  </a:lnTo>
                  <a:lnTo>
                    <a:pt x="571" y="137"/>
                  </a:lnTo>
                  <a:lnTo>
                    <a:pt x="585" y="133"/>
                  </a:lnTo>
                  <a:lnTo>
                    <a:pt x="598" y="129"/>
                  </a:lnTo>
                  <a:lnTo>
                    <a:pt x="612" y="127"/>
                  </a:lnTo>
                  <a:lnTo>
                    <a:pt x="625" y="124"/>
                  </a:lnTo>
                  <a:lnTo>
                    <a:pt x="640" y="123"/>
                  </a:lnTo>
                  <a:lnTo>
                    <a:pt x="649" y="120"/>
                  </a:lnTo>
                  <a:lnTo>
                    <a:pt x="655" y="118"/>
                  </a:lnTo>
                  <a:lnTo>
                    <a:pt x="661" y="116"/>
                  </a:lnTo>
                  <a:lnTo>
                    <a:pt x="669" y="114"/>
                  </a:lnTo>
                  <a:lnTo>
                    <a:pt x="674" y="113"/>
                  </a:lnTo>
                  <a:lnTo>
                    <a:pt x="682" y="113"/>
                  </a:lnTo>
                  <a:lnTo>
                    <a:pt x="689" y="113"/>
                  </a:lnTo>
                  <a:lnTo>
                    <a:pt x="693" y="114"/>
                  </a:lnTo>
                  <a:lnTo>
                    <a:pt x="699" y="112"/>
                  </a:lnTo>
                  <a:lnTo>
                    <a:pt x="706" y="111"/>
                  </a:lnTo>
                  <a:lnTo>
                    <a:pt x="712" y="110"/>
                  </a:lnTo>
                  <a:lnTo>
                    <a:pt x="719" y="110"/>
                  </a:lnTo>
                  <a:lnTo>
                    <a:pt x="726" y="110"/>
                  </a:lnTo>
                  <a:lnTo>
                    <a:pt x="731" y="109"/>
                  </a:lnTo>
                  <a:lnTo>
                    <a:pt x="738" y="108"/>
                  </a:lnTo>
                  <a:lnTo>
                    <a:pt x="744" y="105"/>
                  </a:lnTo>
                  <a:lnTo>
                    <a:pt x="745" y="101"/>
                  </a:lnTo>
                  <a:lnTo>
                    <a:pt x="750" y="98"/>
                  </a:lnTo>
                  <a:lnTo>
                    <a:pt x="753" y="96"/>
                  </a:lnTo>
                  <a:lnTo>
                    <a:pt x="758" y="95"/>
                  </a:lnTo>
                  <a:lnTo>
                    <a:pt x="765" y="94"/>
                  </a:lnTo>
                  <a:lnTo>
                    <a:pt x="772" y="91"/>
                  </a:lnTo>
                  <a:lnTo>
                    <a:pt x="779" y="90"/>
                  </a:lnTo>
                  <a:lnTo>
                    <a:pt x="786" y="89"/>
                  </a:lnTo>
                  <a:lnTo>
                    <a:pt x="793" y="88"/>
                  </a:lnTo>
                  <a:lnTo>
                    <a:pt x="799" y="87"/>
                  </a:lnTo>
                  <a:lnTo>
                    <a:pt x="805" y="84"/>
                  </a:lnTo>
                  <a:lnTo>
                    <a:pt x="812" y="82"/>
                  </a:lnTo>
                  <a:lnTo>
                    <a:pt x="819" y="82"/>
                  </a:lnTo>
                  <a:lnTo>
                    <a:pt x="827" y="81"/>
                  </a:lnTo>
                  <a:lnTo>
                    <a:pt x="834" y="81"/>
                  </a:lnTo>
                  <a:lnTo>
                    <a:pt x="841" y="80"/>
                  </a:lnTo>
                  <a:lnTo>
                    <a:pt x="849" y="79"/>
                  </a:lnTo>
                  <a:lnTo>
                    <a:pt x="856" y="78"/>
                  </a:lnTo>
                  <a:lnTo>
                    <a:pt x="863" y="76"/>
                  </a:lnTo>
                  <a:lnTo>
                    <a:pt x="870" y="75"/>
                  </a:lnTo>
                  <a:lnTo>
                    <a:pt x="874" y="76"/>
                  </a:lnTo>
                  <a:lnTo>
                    <a:pt x="882" y="74"/>
                  </a:lnTo>
                  <a:lnTo>
                    <a:pt x="891" y="72"/>
                  </a:lnTo>
                  <a:lnTo>
                    <a:pt x="900" y="71"/>
                  </a:lnTo>
                  <a:lnTo>
                    <a:pt x="908" y="68"/>
                  </a:lnTo>
                  <a:lnTo>
                    <a:pt x="916" y="66"/>
                  </a:lnTo>
                  <a:lnTo>
                    <a:pt x="924" y="63"/>
                  </a:lnTo>
                  <a:lnTo>
                    <a:pt x="932" y="59"/>
                  </a:lnTo>
                  <a:lnTo>
                    <a:pt x="940" y="56"/>
                  </a:lnTo>
                  <a:lnTo>
                    <a:pt x="944" y="54"/>
                  </a:lnTo>
                  <a:lnTo>
                    <a:pt x="946" y="52"/>
                  </a:lnTo>
                  <a:lnTo>
                    <a:pt x="949" y="51"/>
                  </a:lnTo>
                  <a:lnTo>
                    <a:pt x="952" y="50"/>
                  </a:lnTo>
                  <a:lnTo>
                    <a:pt x="963" y="45"/>
                  </a:lnTo>
                  <a:lnTo>
                    <a:pt x="974" y="41"/>
                  </a:lnTo>
                  <a:lnTo>
                    <a:pt x="985" y="37"/>
                  </a:lnTo>
                  <a:lnTo>
                    <a:pt x="997" y="33"/>
                  </a:lnTo>
                  <a:lnTo>
                    <a:pt x="1008" y="29"/>
                  </a:lnTo>
                  <a:lnTo>
                    <a:pt x="1020" y="25"/>
                  </a:lnTo>
                  <a:lnTo>
                    <a:pt x="1030" y="20"/>
                  </a:lnTo>
                  <a:lnTo>
                    <a:pt x="1042" y="14"/>
                  </a:lnTo>
                  <a:lnTo>
                    <a:pt x="1048" y="12"/>
                  </a:lnTo>
                  <a:lnTo>
                    <a:pt x="1055" y="8"/>
                  </a:lnTo>
                  <a:lnTo>
                    <a:pt x="1062" y="4"/>
                  </a:lnTo>
                  <a:lnTo>
                    <a:pt x="1069" y="0"/>
                  </a:lnTo>
                  <a:lnTo>
                    <a:pt x="107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9" name="Freeform 24"/>
            <p:cNvSpPr>
              <a:spLocks noChangeAspect="1"/>
            </p:cNvSpPr>
            <p:nvPr/>
          </p:nvSpPr>
          <p:spPr bwMode="auto">
            <a:xfrm>
              <a:off x="4454" y="1078"/>
              <a:ext cx="18" cy="9"/>
            </a:xfrm>
            <a:custGeom>
              <a:avLst/>
              <a:gdLst>
                <a:gd name="T0" fmla="*/ 18 w 34"/>
                <a:gd name="T1" fmla="*/ 1 h 17"/>
                <a:gd name="T2" fmla="*/ 15 w 34"/>
                <a:gd name="T3" fmla="*/ 5 h 17"/>
                <a:gd name="T4" fmla="*/ 10 w 34"/>
                <a:gd name="T5" fmla="*/ 7 h 17"/>
                <a:gd name="T6" fmla="*/ 5 w 34"/>
                <a:gd name="T7" fmla="*/ 8 h 17"/>
                <a:gd name="T8" fmla="*/ 1 w 34"/>
                <a:gd name="T9" fmla="*/ 9 h 17"/>
                <a:gd name="T10" fmla="*/ 0 w 34"/>
                <a:gd name="T11" fmla="*/ 7 h 17"/>
                <a:gd name="T12" fmla="*/ 1 w 34"/>
                <a:gd name="T13" fmla="*/ 5 h 17"/>
                <a:gd name="T14" fmla="*/ 1 w 34"/>
                <a:gd name="T15" fmla="*/ 4 h 17"/>
                <a:gd name="T16" fmla="*/ 0 w 34"/>
                <a:gd name="T17" fmla="*/ 3 h 17"/>
                <a:gd name="T18" fmla="*/ 2 w 34"/>
                <a:gd name="T19" fmla="*/ 1 h 17"/>
                <a:gd name="T20" fmla="*/ 4 w 34"/>
                <a:gd name="T21" fmla="*/ 1 h 17"/>
                <a:gd name="T22" fmla="*/ 6 w 34"/>
                <a:gd name="T23" fmla="*/ 0 h 17"/>
                <a:gd name="T24" fmla="*/ 8 w 34"/>
                <a:gd name="T25" fmla="*/ 0 h 17"/>
                <a:gd name="T26" fmla="*/ 11 w 34"/>
                <a:gd name="T27" fmla="*/ 0 h 17"/>
                <a:gd name="T28" fmla="*/ 13 w 34"/>
                <a:gd name="T29" fmla="*/ 1 h 17"/>
                <a:gd name="T30" fmla="*/ 16 w 34"/>
                <a:gd name="T31" fmla="*/ 1 h 17"/>
                <a:gd name="T32" fmla="*/ 18 w 34"/>
                <a:gd name="T33" fmla="*/ 1 h 17"/>
                <a:gd name="T34" fmla="*/ 18 w 34"/>
                <a:gd name="T35" fmla="*/ 1 h 1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4"/>
                <a:gd name="T55" fmla="*/ 0 h 17"/>
                <a:gd name="T56" fmla="*/ 34 w 34"/>
                <a:gd name="T57" fmla="*/ 17 h 1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4" h="17">
                  <a:moveTo>
                    <a:pt x="34" y="2"/>
                  </a:moveTo>
                  <a:lnTo>
                    <a:pt x="28" y="9"/>
                  </a:lnTo>
                  <a:lnTo>
                    <a:pt x="19" y="13"/>
                  </a:lnTo>
                  <a:lnTo>
                    <a:pt x="10" y="15"/>
                  </a:lnTo>
                  <a:lnTo>
                    <a:pt x="1" y="17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2" y="8"/>
                  </a:lnTo>
                  <a:lnTo>
                    <a:pt x="0" y="5"/>
                  </a:lnTo>
                  <a:lnTo>
                    <a:pt x="3" y="2"/>
                  </a:lnTo>
                  <a:lnTo>
                    <a:pt x="8" y="1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21" y="0"/>
                  </a:lnTo>
                  <a:lnTo>
                    <a:pt x="25" y="1"/>
                  </a:lnTo>
                  <a:lnTo>
                    <a:pt x="30" y="1"/>
                  </a:lnTo>
                  <a:lnTo>
                    <a:pt x="34" y="1"/>
                  </a:lnTo>
                  <a:lnTo>
                    <a:pt x="34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30" name="Freeform 25"/>
            <p:cNvSpPr>
              <a:spLocks noChangeAspect="1"/>
            </p:cNvSpPr>
            <p:nvPr/>
          </p:nvSpPr>
          <p:spPr bwMode="auto">
            <a:xfrm>
              <a:off x="4390" y="1109"/>
              <a:ext cx="51" cy="20"/>
            </a:xfrm>
            <a:custGeom>
              <a:avLst/>
              <a:gdLst>
                <a:gd name="T0" fmla="*/ 51 w 101"/>
                <a:gd name="T1" fmla="*/ 1 h 42"/>
                <a:gd name="T2" fmla="*/ 46 w 101"/>
                <a:gd name="T3" fmla="*/ 4 h 42"/>
                <a:gd name="T4" fmla="*/ 41 w 101"/>
                <a:gd name="T5" fmla="*/ 6 h 42"/>
                <a:gd name="T6" fmla="*/ 37 w 101"/>
                <a:gd name="T7" fmla="*/ 8 h 42"/>
                <a:gd name="T8" fmla="*/ 31 w 101"/>
                <a:gd name="T9" fmla="*/ 10 h 42"/>
                <a:gd name="T10" fmla="*/ 26 w 101"/>
                <a:gd name="T11" fmla="*/ 11 h 42"/>
                <a:gd name="T12" fmla="*/ 21 w 101"/>
                <a:gd name="T13" fmla="*/ 13 h 42"/>
                <a:gd name="T14" fmla="*/ 16 w 101"/>
                <a:gd name="T15" fmla="*/ 15 h 42"/>
                <a:gd name="T16" fmla="*/ 11 w 101"/>
                <a:gd name="T17" fmla="*/ 17 h 42"/>
                <a:gd name="T18" fmla="*/ 0 w 101"/>
                <a:gd name="T19" fmla="*/ 20 h 42"/>
                <a:gd name="T20" fmla="*/ 4 w 101"/>
                <a:gd name="T21" fmla="*/ 18 h 42"/>
                <a:gd name="T22" fmla="*/ 8 w 101"/>
                <a:gd name="T23" fmla="*/ 17 h 42"/>
                <a:gd name="T24" fmla="*/ 11 w 101"/>
                <a:gd name="T25" fmla="*/ 14 h 42"/>
                <a:gd name="T26" fmla="*/ 14 w 101"/>
                <a:gd name="T27" fmla="*/ 11 h 42"/>
                <a:gd name="T28" fmla="*/ 16 w 101"/>
                <a:gd name="T29" fmla="*/ 10 h 42"/>
                <a:gd name="T30" fmla="*/ 19 w 101"/>
                <a:gd name="T31" fmla="*/ 9 h 42"/>
                <a:gd name="T32" fmla="*/ 22 w 101"/>
                <a:gd name="T33" fmla="*/ 8 h 42"/>
                <a:gd name="T34" fmla="*/ 24 w 101"/>
                <a:gd name="T35" fmla="*/ 5 h 42"/>
                <a:gd name="T36" fmla="*/ 27 w 101"/>
                <a:gd name="T37" fmla="*/ 4 h 42"/>
                <a:gd name="T38" fmla="*/ 30 w 101"/>
                <a:gd name="T39" fmla="*/ 3 h 42"/>
                <a:gd name="T40" fmla="*/ 33 w 101"/>
                <a:gd name="T41" fmla="*/ 2 h 42"/>
                <a:gd name="T42" fmla="*/ 37 w 101"/>
                <a:gd name="T43" fmla="*/ 2 h 42"/>
                <a:gd name="T44" fmla="*/ 40 w 101"/>
                <a:gd name="T45" fmla="*/ 1 h 42"/>
                <a:gd name="T46" fmla="*/ 43 w 101"/>
                <a:gd name="T47" fmla="*/ 0 h 42"/>
                <a:gd name="T48" fmla="*/ 47 w 101"/>
                <a:gd name="T49" fmla="*/ 0 h 42"/>
                <a:gd name="T50" fmla="*/ 50 w 101"/>
                <a:gd name="T51" fmla="*/ 0 h 42"/>
                <a:gd name="T52" fmla="*/ 51 w 101"/>
                <a:gd name="T53" fmla="*/ 1 h 4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01"/>
                <a:gd name="T82" fmla="*/ 0 h 42"/>
                <a:gd name="T83" fmla="*/ 101 w 101"/>
                <a:gd name="T84" fmla="*/ 42 h 4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01" h="42">
                  <a:moveTo>
                    <a:pt x="101" y="2"/>
                  </a:moveTo>
                  <a:lnTo>
                    <a:pt x="92" y="8"/>
                  </a:lnTo>
                  <a:lnTo>
                    <a:pt x="82" y="13"/>
                  </a:lnTo>
                  <a:lnTo>
                    <a:pt x="73" y="17"/>
                  </a:lnTo>
                  <a:lnTo>
                    <a:pt x="62" y="21"/>
                  </a:lnTo>
                  <a:lnTo>
                    <a:pt x="52" y="24"/>
                  </a:lnTo>
                  <a:lnTo>
                    <a:pt x="41" y="28"/>
                  </a:lnTo>
                  <a:lnTo>
                    <a:pt x="31" y="32"/>
                  </a:lnTo>
                  <a:lnTo>
                    <a:pt x="21" y="36"/>
                  </a:lnTo>
                  <a:lnTo>
                    <a:pt x="0" y="42"/>
                  </a:lnTo>
                  <a:lnTo>
                    <a:pt x="7" y="37"/>
                  </a:lnTo>
                  <a:lnTo>
                    <a:pt x="15" y="35"/>
                  </a:lnTo>
                  <a:lnTo>
                    <a:pt x="22" y="30"/>
                  </a:lnTo>
                  <a:lnTo>
                    <a:pt x="28" y="24"/>
                  </a:lnTo>
                  <a:lnTo>
                    <a:pt x="32" y="22"/>
                  </a:lnTo>
                  <a:lnTo>
                    <a:pt x="38" y="19"/>
                  </a:lnTo>
                  <a:lnTo>
                    <a:pt x="44" y="16"/>
                  </a:lnTo>
                  <a:lnTo>
                    <a:pt x="47" y="10"/>
                  </a:lnTo>
                  <a:lnTo>
                    <a:pt x="53" y="8"/>
                  </a:lnTo>
                  <a:lnTo>
                    <a:pt x="60" y="6"/>
                  </a:lnTo>
                  <a:lnTo>
                    <a:pt x="66" y="5"/>
                  </a:lnTo>
                  <a:lnTo>
                    <a:pt x="73" y="4"/>
                  </a:lnTo>
                  <a:lnTo>
                    <a:pt x="79" y="2"/>
                  </a:lnTo>
                  <a:lnTo>
                    <a:pt x="86" y="1"/>
                  </a:lnTo>
                  <a:lnTo>
                    <a:pt x="93" y="1"/>
                  </a:lnTo>
                  <a:lnTo>
                    <a:pt x="100" y="0"/>
                  </a:lnTo>
                  <a:lnTo>
                    <a:pt x="101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31" name="Freeform 27"/>
            <p:cNvSpPr>
              <a:spLocks noChangeAspect="1"/>
            </p:cNvSpPr>
            <p:nvPr/>
          </p:nvSpPr>
          <p:spPr bwMode="auto">
            <a:xfrm>
              <a:off x="4335" y="1136"/>
              <a:ext cx="50" cy="24"/>
            </a:xfrm>
            <a:custGeom>
              <a:avLst/>
              <a:gdLst>
                <a:gd name="T0" fmla="*/ 50 w 101"/>
                <a:gd name="T1" fmla="*/ 1 h 49"/>
                <a:gd name="T2" fmla="*/ 47 w 101"/>
                <a:gd name="T3" fmla="*/ 3 h 49"/>
                <a:gd name="T4" fmla="*/ 43 w 101"/>
                <a:gd name="T5" fmla="*/ 5 h 49"/>
                <a:gd name="T6" fmla="*/ 39 w 101"/>
                <a:gd name="T7" fmla="*/ 6 h 49"/>
                <a:gd name="T8" fmla="*/ 35 w 101"/>
                <a:gd name="T9" fmla="*/ 8 h 49"/>
                <a:gd name="T10" fmla="*/ 31 w 101"/>
                <a:gd name="T11" fmla="*/ 10 h 49"/>
                <a:gd name="T12" fmla="*/ 27 w 101"/>
                <a:gd name="T13" fmla="*/ 12 h 49"/>
                <a:gd name="T14" fmla="*/ 23 w 101"/>
                <a:gd name="T15" fmla="*/ 13 h 49"/>
                <a:gd name="T16" fmla="*/ 20 w 101"/>
                <a:gd name="T17" fmla="*/ 16 h 49"/>
                <a:gd name="T18" fmla="*/ 17 w 101"/>
                <a:gd name="T19" fmla="*/ 17 h 49"/>
                <a:gd name="T20" fmla="*/ 15 w 101"/>
                <a:gd name="T21" fmla="*/ 18 h 49"/>
                <a:gd name="T22" fmla="*/ 13 w 101"/>
                <a:gd name="T23" fmla="*/ 19 h 49"/>
                <a:gd name="T24" fmla="*/ 10 w 101"/>
                <a:gd name="T25" fmla="*/ 20 h 49"/>
                <a:gd name="T26" fmla="*/ 8 w 101"/>
                <a:gd name="T27" fmla="*/ 21 h 49"/>
                <a:gd name="T28" fmla="*/ 6 w 101"/>
                <a:gd name="T29" fmla="*/ 22 h 49"/>
                <a:gd name="T30" fmla="*/ 3 w 101"/>
                <a:gd name="T31" fmla="*/ 23 h 49"/>
                <a:gd name="T32" fmla="*/ 1 w 101"/>
                <a:gd name="T33" fmla="*/ 24 h 49"/>
                <a:gd name="T34" fmla="*/ 0 w 101"/>
                <a:gd name="T35" fmla="*/ 22 h 49"/>
                <a:gd name="T36" fmla="*/ 0 w 101"/>
                <a:gd name="T37" fmla="*/ 21 h 49"/>
                <a:gd name="T38" fmla="*/ 0 w 101"/>
                <a:gd name="T39" fmla="*/ 19 h 49"/>
                <a:gd name="T40" fmla="*/ 1 w 101"/>
                <a:gd name="T41" fmla="*/ 17 h 49"/>
                <a:gd name="T42" fmla="*/ 7 w 101"/>
                <a:gd name="T43" fmla="*/ 15 h 49"/>
                <a:gd name="T44" fmla="*/ 13 w 101"/>
                <a:gd name="T45" fmla="*/ 13 h 49"/>
                <a:gd name="T46" fmla="*/ 19 w 101"/>
                <a:gd name="T47" fmla="*/ 10 h 49"/>
                <a:gd name="T48" fmla="*/ 25 w 101"/>
                <a:gd name="T49" fmla="*/ 7 h 49"/>
                <a:gd name="T50" fmla="*/ 31 w 101"/>
                <a:gd name="T51" fmla="*/ 6 h 49"/>
                <a:gd name="T52" fmla="*/ 37 w 101"/>
                <a:gd name="T53" fmla="*/ 3 h 49"/>
                <a:gd name="T54" fmla="*/ 44 w 101"/>
                <a:gd name="T55" fmla="*/ 2 h 49"/>
                <a:gd name="T56" fmla="*/ 50 w 101"/>
                <a:gd name="T57" fmla="*/ 0 h 49"/>
                <a:gd name="T58" fmla="*/ 50 w 101"/>
                <a:gd name="T59" fmla="*/ 1 h 4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01"/>
                <a:gd name="T91" fmla="*/ 0 h 49"/>
                <a:gd name="T92" fmla="*/ 101 w 101"/>
                <a:gd name="T93" fmla="*/ 49 h 49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01" h="49">
                  <a:moveTo>
                    <a:pt x="101" y="2"/>
                  </a:moveTo>
                  <a:lnTo>
                    <a:pt x="94" y="6"/>
                  </a:lnTo>
                  <a:lnTo>
                    <a:pt x="86" y="10"/>
                  </a:lnTo>
                  <a:lnTo>
                    <a:pt x="78" y="13"/>
                  </a:lnTo>
                  <a:lnTo>
                    <a:pt x="71" y="17"/>
                  </a:lnTo>
                  <a:lnTo>
                    <a:pt x="63" y="20"/>
                  </a:lnTo>
                  <a:lnTo>
                    <a:pt x="54" y="24"/>
                  </a:lnTo>
                  <a:lnTo>
                    <a:pt x="46" y="27"/>
                  </a:lnTo>
                  <a:lnTo>
                    <a:pt x="40" y="32"/>
                  </a:lnTo>
                  <a:lnTo>
                    <a:pt x="35" y="34"/>
                  </a:lnTo>
                  <a:lnTo>
                    <a:pt x="30" y="36"/>
                  </a:lnTo>
                  <a:lnTo>
                    <a:pt x="26" y="38"/>
                  </a:lnTo>
                  <a:lnTo>
                    <a:pt x="21" y="41"/>
                  </a:lnTo>
                  <a:lnTo>
                    <a:pt x="16" y="43"/>
                  </a:lnTo>
                  <a:lnTo>
                    <a:pt x="12" y="45"/>
                  </a:lnTo>
                  <a:lnTo>
                    <a:pt x="7" y="47"/>
                  </a:lnTo>
                  <a:lnTo>
                    <a:pt x="3" y="49"/>
                  </a:lnTo>
                  <a:lnTo>
                    <a:pt x="1" y="45"/>
                  </a:lnTo>
                  <a:lnTo>
                    <a:pt x="0" y="42"/>
                  </a:lnTo>
                  <a:lnTo>
                    <a:pt x="0" y="38"/>
                  </a:lnTo>
                  <a:lnTo>
                    <a:pt x="3" y="35"/>
                  </a:lnTo>
                  <a:lnTo>
                    <a:pt x="14" y="30"/>
                  </a:lnTo>
                  <a:lnTo>
                    <a:pt x="26" y="26"/>
                  </a:lnTo>
                  <a:lnTo>
                    <a:pt x="38" y="21"/>
                  </a:lnTo>
                  <a:lnTo>
                    <a:pt x="50" y="15"/>
                  </a:lnTo>
                  <a:lnTo>
                    <a:pt x="63" y="12"/>
                  </a:lnTo>
                  <a:lnTo>
                    <a:pt x="75" y="7"/>
                  </a:lnTo>
                  <a:lnTo>
                    <a:pt x="88" y="4"/>
                  </a:lnTo>
                  <a:lnTo>
                    <a:pt x="101" y="0"/>
                  </a:lnTo>
                  <a:lnTo>
                    <a:pt x="101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32" name="Freeform 28"/>
            <p:cNvSpPr>
              <a:spLocks noChangeAspect="1"/>
            </p:cNvSpPr>
            <p:nvPr/>
          </p:nvSpPr>
          <p:spPr bwMode="auto">
            <a:xfrm>
              <a:off x="3524" y="1167"/>
              <a:ext cx="48" cy="26"/>
            </a:xfrm>
            <a:custGeom>
              <a:avLst/>
              <a:gdLst>
                <a:gd name="T0" fmla="*/ 36 w 95"/>
                <a:gd name="T1" fmla="*/ 16 h 53"/>
                <a:gd name="T2" fmla="*/ 39 w 95"/>
                <a:gd name="T3" fmla="*/ 18 h 53"/>
                <a:gd name="T4" fmla="*/ 41 w 95"/>
                <a:gd name="T5" fmla="*/ 20 h 53"/>
                <a:gd name="T6" fmla="*/ 43 w 95"/>
                <a:gd name="T7" fmla="*/ 23 h 53"/>
                <a:gd name="T8" fmla="*/ 46 w 95"/>
                <a:gd name="T9" fmla="*/ 25 h 53"/>
                <a:gd name="T10" fmla="*/ 47 w 95"/>
                <a:gd name="T11" fmla="*/ 25 h 53"/>
                <a:gd name="T12" fmla="*/ 47 w 95"/>
                <a:gd name="T13" fmla="*/ 25 h 53"/>
                <a:gd name="T14" fmla="*/ 48 w 95"/>
                <a:gd name="T15" fmla="*/ 25 h 53"/>
                <a:gd name="T16" fmla="*/ 48 w 95"/>
                <a:gd name="T17" fmla="*/ 25 h 53"/>
                <a:gd name="T18" fmla="*/ 48 w 95"/>
                <a:gd name="T19" fmla="*/ 26 h 53"/>
                <a:gd name="T20" fmla="*/ 46 w 95"/>
                <a:gd name="T21" fmla="*/ 25 h 53"/>
                <a:gd name="T22" fmla="*/ 43 w 95"/>
                <a:gd name="T23" fmla="*/ 24 h 53"/>
                <a:gd name="T24" fmla="*/ 40 w 95"/>
                <a:gd name="T25" fmla="*/ 24 h 53"/>
                <a:gd name="T26" fmla="*/ 38 w 95"/>
                <a:gd name="T27" fmla="*/ 23 h 53"/>
                <a:gd name="T28" fmla="*/ 35 w 95"/>
                <a:gd name="T29" fmla="*/ 22 h 53"/>
                <a:gd name="T30" fmla="*/ 32 w 95"/>
                <a:gd name="T31" fmla="*/ 21 h 53"/>
                <a:gd name="T32" fmla="*/ 30 w 95"/>
                <a:gd name="T33" fmla="*/ 20 h 53"/>
                <a:gd name="T34" fmla="*/ 27 w 95"/>
                <a:gd name="T35" fmla="*/ 19 h 53"/>
                <a:gd name="T36" fmla="*/ 25 w 95"/>
                <a:gd name="T37" fmla="*/ 17 h 53"/>
                <a:gd name="T38" fmla="*/ 22 w 95"/>
                <a:gd name="T39" fmla="*/ 16 h 53"/>
                <a:gd name="T40" fmla="*/ 20 w 95"/>
                <a:gd name="T41" fmla="*/ 15 h 53"/>
                <a:gd name="T42" fmla="*/ 17 w 95"/>
                <a:gd name="T43" fmla="*/ 13 h 53"/>
                <a:gd name="T44" fmla="*/ 14 w 95"/>
                <a:gd name="T45" fmla="*/ 12 h 53"/>
                <a:gd name="T46" fmla="*/ 12 w 95"/>
                <a:gd name="T47" fmla="*/ 10 h 53"/>
                <a:gd name="T48" fmla="*/ 9 w 95"/>
                <a:gd name="T49" fmla="*/ 9 h 53"/>
                <a:gd name="T50" fmla="*/ 7 w 95"/>
                <a:gd name="T51" fmla="*/ 7 h 53"/>
                <a:gd name="T52" fmla="*/ 0 w 95"/>
                <a:gd name="T53" fmla="*/ 0 h 53"/>
                <a:gd name="T54" fmla="*/ 4 w 95"/>
                <a:gd name="T55" fmla="*/ 1 h 53"/>
                <a:gd name="T56" fmla="*/ 8 w 95"/>
                <a:gd name="T57" fmla="*/ 3 h 53"/>
                <a:gd name="T58" fmla="*/ 13 w 95"/>
                <a:gd name="T59" fmla="*/ 5 h 53"/>
                <a:gd name="T60" fmla="*/ 18 w 95"/>
                <a:gd name="T61" fmla="*/ 7 h 53"/>
                <a:gd name="T62" fmla="*/ 24 w 95"/>
                <a:gd name="T63" fmla="*/ 9 h 53"/>
                <a:gd name="T64" fmla="*/ 28 w 95"/>
                <a:gd name="T65" fmla="*/ 12 h 53"/>
                <a:gd name="T66" fmla="*/ 32 w 95"/>
                <a:gd name="T67" fmla="*/ 14 h 53"/>
                <a:gd name="T68" fmla="*/ 36 w 95"/>
                <a:gd name="T69" fmla="*/ 16 h 5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95"/>
                <a:gd name="T106" fmla="*/ 0 h 53"/>
                <a:gd name="T107" fmla="*/ 95 w 95"/>
                <a:gd name="T108" fmla="*/ 53 h 5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95" h="53">
                  <a:moveTo>
                    <a:pt x="71" y="33"/>
                  </a:moveTo>
                  <a:lnTo>
                    <a:pt x="77" y="36"/>
                  </a:lnTo>
                  <a:lnTo>
                    <a:pt x="81" y="41"/>
                  </a:lnTo>
                  <a:lnTo>
                    <a:pt x="86" y="46"/>
                  </a:lnTo>
                  <a:lnTo>
                    <a:pt x="92" y="50"/>
                  </a:lnTo>
                  <a:lnTo>
                    <a:pt x="93" y="50"/>
                  </a:lnTo>
                  <a:lnTo>
                    <a:pt x="94" y="50"/>
                  </a:lnTo>
                  <a:lnTo>
                    <a:pt x="95" y="50"/>
                  </a:lnTo>
                  <a:lnTo>
                    <a:pt x="95" y="51"/>
                  </a:lnTo>
                  <a:lnTo>
                    <a:pt x="95" y="53"/>
                  </a:lnTo>
                  <a:lnTo>
                    <a:pt x="91" y="51"/>
                  </a:lnTo>
                  <a:lnTo>
                    <a:pt x="85" y="49"/>
                  </a:lnTo>
                  <a:lnTo>
                    <a:pt x="80" y="48"/>
                  </a:lnTo>
                  <a:lnTo>
                    <a:pt x="75" y="46"/>
                  </a:lnTo>
                  <a:lnTo>
                    <a:pt x="70" y="45"/>
                  </a:lnTo>
                  <a:lnTo>
                    <a:pt x="64" y="42"/>
                  </a:lnTo>
                  <a:lnTo>
                    <a:pt x="60" y="40"/>
                  </a:lnTo>
                  <a:lnTo>
                    <a:pt x="54" y="38"/>
                  </a:lnTo>
                  <a:lnTo>
                    <a:pt x="49" y="35"/>
                  </a:lnTo>
                  <a:lnTo>
                    <a:pt x="43" y="33"/>
                  </a:lnTo>
                  <a:lnTo>
                    <a:pt x="39" y="30"/>
                  </a:lnTo>
                  <a:lnTo>
                    <a:pt x="33" y="27"/>
                  </a:lnTo>
                  <a:lnTo>
                    <a:pt x="28" y="24"/>
                  </a:lnTo>
                  <a:lnTo>
                    <a:pt x="23" y="20"/>
                  </a:lnTo>
                  <a:lnTo>
                    <a:pt x="18" y="18"/>
                  </a:lnTo>
                  <a:lnTo>
                    <a:pt x="13" y="15"/>
                  </a:lnTo>
                  <a:lnTo>
                    <a:pt x="0" y="0"/>
                  </a:lnTo>
                  <a:lnTo>
                    <a:pt x="7" y="3"/>
                  </a:lnTo>
                  <a:lnTo>
                    <a:pt x="16" y="6"/>
                  </a:lnTo>
                  <a:lnTo>
                    <a:pt x="26" y="10"/>
                  </a:lnTo>
                  <a:lnTo>
                    <a:pt x="36" y="15"/>
                  </a:lnTo>
                  <a:lnTo>
                    <a:pt x="47" y="19"/>
                  </a:lnTo>
                  <a:lnTo>
                    <a:pt x="56" y="24"/>
                  </a:lnTo>
                  <a:lnTo>
                    <a:pt x="64" y="28"/>
                  </a:lnTo>
                  <a:lnTo>
                    <a:pt x="71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33" name="Freeform 29"/>
            <p:cNvSpPr>
              <a:spLocks noChangeAspect="1"/>
            </p:cNvSpPr>
            <p:nvPr/>
          </p:nvSpPr>
          <p:spPr bwMode="auto">
            <a:xfrm>
              <a:off x="3837" y="1159"/>
              <a:ext cx="30" cy="24"/>
            </a:xfrm>
            <a:custGeom>
              <a:avLst/>
              <a:gdLst>
                <a:gd name="T0" fmla="*/ 12 w 58"/>
                <a:gd name="T1" fmla="*/ 8 h 48"/>
                <a:gd name="T2" fmla="*/ 11 w 58"/>
                <a:gd name="T3" fmla="*/ 8 h 48"/>
                <a:gd name="T4" fmla="*/ 10 w 58"/>
                <a:gd name="T5" fmla="*/ 8 h 48"/>
                <a:gd name="T6" fmla="*/ 9 w 58"/>
                <a:gd name="T7" fmla="*/ 7 h 48"/>
                <a:gd name="T8" fmla="*/ 8 w 58"/>
                <a:gd name="T9" fmla="*/ 8 h 48"/>
                <a:gd name="T10" fmla="*/ 10 w 58"/>
                <a:gd name="T11" fmla="*/ 10 h 48"/>
                <a:gd name="T12" fmla="*/ 30 w 58"/>
                <a:gd name="T13" fmla="*/ 23 h 48"/>
                <a:gd name="T14" fmla="*/ 30 w 58"/>
                <a:gd name="T15" fmla="*/ 23 h 48"/>
                <a:gd name="T16" fmla="*/ 29 w 58"/>
                <a:gd name="T17" fmla="*/ 23 h 48"/>
                <a:gd name="T18" fmla="*/ 29 w 58"/>
                <a:gd name="T19" fmla="*/ 24 h 48"/>
                <a:gd name="T20" fmla="*/ 28 w 58"/>
                <a:gd name="T21" fmla="*/ 24 h 48"/>
                <a:gd name="T22" fmla="*/ 25 w 58"/>
                <a:gd name="T23" fmla="*/ 23 h 48"/>
                <a:gd name="T24" fmla="*/ 22 w 58"/>
                <a:gd name="T25" fmla="*/ 22 h 48"/>
                <a:gd name="T26" fmla="*/ 19 w 58"/>
                <a:gd name="T27" fmla="*/ 20 h 48"/>
                <a:gd name="T28" fmla="*/ 17 w 58"/>
                <a:gd name="T29" fmla="*/ 19 h 48"/>
                <a:gd name="T30" fmla="*/ 13 w 58"/>
                <a:gd name="T31" fmla="*/ 17 h 48"/>
                <a:gd name="T32" fmla="*/ 10 w 58"/>
                <a:gd name="T33" fmla="*/ 16 h 48"/>
                <a:gd name="T34" fmla="*/ 8 w 58"/>
                <a:gd name="T35" fmla="*/ 14 h 48"/>
                <a:gd name="T36" fmla="*/ 5 w 58"/>
                <a:gd name="T37" fmla="*/ 12 h 48"/>
                <a:gd name="T38" fmla="*/ 3 w 58"/>
                <a:gd name="T39" fmla="*/ 9 h 48"/>
                <a:gd name="T40" fmla="*/ 2 w 58"/>
                <a:gd name="T41" fmla="*/ 6 h 48"/>
                <a:gd name="T42" fmla="*/ 1 w 58"/>
                <a:gd name="T43" fmla="*/ 3 h 48"/>
                <a:gd name="T44" fmla="*/ 0 w 58"/>
                <a:gd name="T45" fmla="*/ 0 h 48"/>
                <a:gd name="T46" fmla="*/ 3 w 58"/>
                <a:gd name="T47" fmla="*/ 1 h 48"/>
                <a:gd name="T48" fmla="*/ 6 w 58"/>
                <a:gd name="T49" fmla="*/ 3 h 48"/>
                <a:gd name="T50" fmla="*/ 9 w 58"/>
                <a:gd name="T51" fmla="*/ 6 h 48"/>
                <a:gd name="T52" fmla="*/ 12 w 58"/>
                <a:gd name="T53" fmla="*/ 8 h 48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58"/>
                <a:gd name="T82" fmla="*/ 0 h 48"/>
                <a:gd name="T83" fmla="*/ 58 w 58"/>
                <a:gd name="T84" fmla="*/ 48 h 48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58" h="48">
                  <a:moveTo>
                    <a:pt x="23" y="16"/>
                  </a:moveTo>
                  <a:lnTo>
                    <a:pt x="21" y="16"/>
                  </a:lnTo>
                  <a:lnTo>
                    <a:pt x="19" y="15"/>
                  </a:lnTo>
                  <a:lnTo>
                    <a:pt x="18" y="13"/>
                  </a:lnTo>
                  <a:lnTo>
                    <a:pt x="16" y="15"/>
                  </a:lnTo>
                  <a:lnTo>
                    <a:pt x="19" y="19"/>
                  </a:lnTo>
                  <a:lnTo>
                    <a:pt x="58" y="45"/>
                  </a:lnTo>
                  <a:lnTo>
                    <a:pt x="58" y="46"/>
                  </a:lnTo>
                  <a:lnTo>
                    <a:pt x="57" y="46"/>
                  </a:lnTo>
                  <a:lnTo>
                    <a:pt x="56" y="47"/>
                  </a:lnTo>
                  <a:lnTo>
                    <a:pt x="55" y="48"/>
                  </a:lnTo>
                  <a:lnTo>
                    <a:pt x="49" y="46"/>
                  </a:lnTo>
                  <a:lnTo>
                    <a:pt x="42" y="43"/>
                  </a:lnTo>
                  <a:lnTo>
                    <a:pt x="36" y="40"/>
                  </a:lnTo>
                  <a:lnTo>
                    <a:pt x="32" y="38"/>
                  </a:lnTo>
                  <a:lnTo>
                    <a:pt x="26" y="34"/>
                  </a:lnTo>
                  <a:lnTo>
                    <a:pt x="20" y="32"/>
                  </a:lnTo>
                  <a:lnTo>
                    <a:pt x="16" y="28"/>
                  </a:lnTo>
                  <a:lnTo>
                    <a:pt x="10" y="24"/>
                  </a:lnTo>
                  <a:lnTo>
                    <a:pt x="6" y="18"/>
                  </a:lnTo>
                  <a:lnTo>
                    <a:pt x="4" y="12"/>
                  </a:lnTo>
                  <a:lnTo>
                    <a:pt x="2" y="5"/>
                  </a:lnTo>
                  <a:lnTo>
                    <a:pt x="0" y="0"/>
                  </a:lnTo>
                  <a:lnTo>
                    <a:pt x="6" y="2"/>
                  </a:lnTo>
                  <a:lnTo>
                    <a:pt x="12" y="6"/>
                  </a:lnTo>
                  <a:lnTo>
                    <a:pt x="18" y="11"/>
                  </a:lnTo>
                  <a:lnTo>
                    <a:pt x="23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34" name="Freeform 30"/>
            <p:cNvSpPr>
              <a:spLocks noChangeAspect="1"/>
            </p:cNvSpPr>
            <p:nvPr/>
          </p:nvSpPr>
          <p:spPr bwMode="auto">
            <a:xfrm>
              <a:off x="4312" y="1173"/>
              <a:ext cx="22" cy="14"/>
            </a:xfrm>
            <a:custGeom>
              <a:avLst/>
              <a:gdLst>
                <a:gd name="T0" fmla="*/ 22 w 44"/>
                <a:gd name="T1" fmla="*/ 0 h 29"/>
                <a:gd name="T2" fmla="*/ 21 w 44"/>
                <a:gd name="T3" fmla="*/ 3 h 29"/>
                <a:gd name="T4" fmla="*/ 18 w 44"/>
                <a:gd name="T5" fmla="*/ 5 h 29"/>
                <a:gd name="T6" fmla="*/ 16 w 44"/>
                <a:gd name="T7" fmla="*/ 7 h 29"/>
                <a:gd name="T8" fmla="*/ 13 w 44"/>
                <a:gd name="T9" fmla="*/ 8 h 29"/>
                <a:gd name="T10" fmla="*/ 10 w 44"/>
                <a:gd name="T11" fmla="*/ 10 h 29"/>
                <a:gd name="T12" fmla="*/ 7 w 44"/>
                <a:gd name="T13" fmla="*/ 11 h 29"/>
                <a:gd name="T14" fmla="*/ 4 w 44"/>
                <a:gd name="T15" fmla="*/ 12 h 29"/>
                <a:gd name="T16" fmla="*/ 2 w 44"/>
                <a:gd name="T17" fmla="*/ 14 h 29"/>
                <a:gd name="T18" fmla="*/ 2 w 44"/>
                <a:gd name="T19" fmla="*/ 14 h 29"/>
                <a:gd name="T20" fmla="*/ 1 w 44"/>
                <a:gd name="T21" fmla="*/ 14 h 29"/>
                <a:gd name="T22" fmla="*/ 0 w 44"/>
                <a:gd name="T23" fmla="*/ 14 h 29"/>
                <a:gd name="T24" fmla="*/ 0 w 44"/>
                <a:gd name="T25" fmla="*/ 13 h 29"/>
                <a:gd name="T26" fmla="*/ 2 w 44"/>
                <a:gd name="T27" fmla="*/ 12 h 29"/>
                <a:gd name="T28" fmla="*/ 3 w 44"/>
                <a:gd name="T29" fmla="*/ 11 h 29"/>
                <a:gd name="T30" fmla="*/ 4 w 44"/>
                <a:gd name="T31" fmla="*/ 10 h 29"/>
                <a:gd name="T32" fmla="*/ 4 w 44"/>
                <a:gd name="T33" fmla="*/ 7 h 29"/>
                <a:gd name="T34" fmla="*/ 6 w 44"/>
                <a:gd name="T35" fmla="*/ 6 h 29"/>
                <a:gd name="T36" fmla="*/ 8 w 44"/>
                <a:gd name="T37" fmla="*/ 6 h 29"/>
                <a:gd name="T38" fmla="*/ 10 w 44"/>
                <a:gd name="T39" fmla="*/ 4 h 29"/>
                <a:gd name="T40" fmla="*/ 11 w 44"/>
                <a:gd name="T41" fmla="*/ 3 h 29"/>
                <a:gd name="T42" fmla="*/ 14 w 44"/>
                <a:gd name="T43" fmla="*/ 2 h 29"/>
                <a:gd name="T44" fmla="*/ 17 w 44"/>
                <a:gd name="T45" fmla="*/ 1 h 29"/>
                <a:gd name="T46" fmla="*/ 19 w 44"/>
                <a:gd name="T47" fmla="*/ 0 h 29"/>
                <a:gd name="T48" fmla="*/ 22 w 44"/>
                <a:gd name="T49" fmla="*/ 0 h 2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4"/>
                <a:gd name="T76" fmla="*/ 0 h 29"/>
                <a:gd name="T77" fmla="*/ 44 w 44"/>
                <a:gd name="T78" fmla="*/ 29 h 2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4" h="29">
                  <a:moveTo>
                    <a:pt x="44" y="0"/>
                  </a:moveTo>
                  <a:lnTo>
                    <a:pt x="41" y="6"/>
                  </a:lnTo>
                  <a:lnTo>
                    <a:pt x="36" y="10"/>
                  </a:lnTo>
                  <a:lnTo>
                    <a:pt x="31" y="14"/>
                  </a:lnTo>
                  <a:lnTo>
                    <a:pt x="26" y="16"/>
                  </a:lnTo>
                  <a:lnTo>
                    <a:pt x="20" y="20"/>
                  </a:lnTo>
                  <a:lnTo>
                    <a:pt x="14" y="22"/>
                  </a:lnTo>
                  <a:lnTo>
                    <a:pt x="8" y="25"/>
                  </a:lnTo>
                  <a:lnTo>
                    <a:pt x="4" y="29"/>
                  </a:lnTo>
                  <a:lnTo>
                    <a:pt x="3" y="29"/>
                  </a:lnTo>
                  <a:lnTo>
                    <a:pt x="1" y="29"/>
                  </a:lnTo>
                  <a:lnTo>
                    <a:pt x="0" y="28"/>
                  </a:lnTo>
                  <a:lnTo>
                    <a:pt x="0" y="27"/>
                  </a:lnTo>
                  <a:lnTo>
                    <a:pt x="4" y="24"/>
                  </a:lnTo>
                  <a:lnTo>
                    <a:pt x="6" y="22"/>
                  </a:lnTo>
                  <a:lnTo>
                    <a:pt x="8" y="20"/>
                  </a:lnTo>
                  <a:lnTo>
                    <a:pt x="8" y="15"/>
                  </a:lnTo>
                  <a:lnTo>
                    <a:pt x="12" y="13"/>
                  </a:lnTo>
                  <a:lnTo>
                    <a:pt x="16" y="12"/>
                  </a:lnTo>
                  <a:lnTo>
                    <a:pt x="20" y="9"/>
                  </a:lnTo>
                  <a:lnTo>
                    <a:pt x="22" y="6"/>
                  </a:lnTo>
                  <a:lnTo>
                    <a:pt x="28" y="5"/>
                  </a:lnTo>
                  <a:lnTo>
                    <a:pt x="34" y="2"/>
                  </a:lnTo>
                  <a:lnTo>
                    <a:pt x="38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35" name="Freeform 31"/>
            <p:cNvSpPr>
              <a:spLocks noChangeAspect="1"/>
            </p:cNvSpPr>
            <p:nvPr/>
          </p:nvSpPr>
          <p:spPr bwMode="auto">
            <a:xfrm>
              <a:off x="3883" y="1214"/>
              <a:ext cx="82" cy="89"/>
            </a:xfrm>
            <a:custGeom>
              <a:avLst/>
              <a:gdLst>
                <a:gd name="T0" fmla="*/ 81 w 162"/>
                <a:gd name="T1" fmla="*/ 31 h 178"/>
                <a:gd name="T2" fmla="*/ 77 w 162"/>
                <a:gd name="T3" fmla="*/ 44 h 178"/>
                <a:gd name="T4" fmla="*/ 73 w 162"/>
                <a:gd name="T5" fmla="*/ 52 h 178"/>
                <a:gd name="T6" fmla="*/ 69 w 162"/>
                <a:gd name="T7" fmla="*/ 56 h 178"/>
                <a:gd name="T8" fmla="*/ 65 w 162"/>
                <a:gd name="T9" fmla="*/ 59 h 178"/>
                <a:gd name="T10" fmla="*/ 59 w 162"/>
                <a:gd name="T11" fmla="*/ 61 h 178"/>
                <a:gd name="T12" fmla="*/ 57 w 162"/>
                <a:gd name="T13" fmla="*/ 64 h 178"/>
                <a:gd name="T14" fmla="*/ 58 w 162"/>
                <a:gd name="T15" fmla="*/ 65 h 178"/>
                <a:gd name="T16" fmla="*/ 61 w 162"/>
                <a:gd name="T17" fmla="*/ 64 h 178"/>
                <a:gd name="T18" fmla="*/ 62 w 162"/>
                <a:gd name="T19" fmla="*/ 64 h 178"/>
                <a:gd name="T20" fmla="*/ 62 w 162"/>
                <a:gd name="T21" fmla="*/ 71 h 178"/>
                <a:gd name="T22" fmla="*/ 55 w 162"/>
                <a:gd name="T23" fmla="*/ 84 h 178"/>
                <a:gd name="T24" fmla="*/ 49 w 162"/>
                <a:gd name="T25" fmla="*/ 89 h 178"/>
                <a:gd name="T26" fmla="*/ 47 w 162"/>
                <a:gd name="T27" fmla="*/ 64 h 178"/>
                <a:gd name="T28" fmla="*/ 39 w 162"/>
                <a:gd name="T29" fmla="*/ 47 h 178"/>
                <a:gd name="T30" fmla="*/ 30 w 162"/>
                <a:gd name="T31" fmla="*/ 39 h 178"/>
                <a:gd name="T32" fmla="*/ 25 w 162"/>
                <a:gd name="T33" fmla="*/ 35 h 178"/>
                <a:gd name="T34" fmla="*/ 20 w 162"/>
                <a:gd name="T35" fmla="*/ 31 h 178"/>
                <a:gd name="T36" fmla="*/ 14 w 162"/>
                <a:gd name="T37" fmla="*/ 30 h 178"/>
                <a:gd name="T38" fmla="*/ 8 w 162"/>
                <a:gd name="T39" fmla="*/ 28 h 178"/>
                <a:gd name="T40" fmla="*/ 3 w 162"/>
                <a:gd name="T41" fmla="*/ 26 h 178"/>
                <a:gd name="T42" fmla="*/ 2 w 162"/>
                <a:gd name="T43" fmla="*/ 24 h 178"/>
                <a:gd name="T44" fmla="*/ 9 w 162"/>
                <a:gd name="T45" fmla="*/ 25 h 178"/>
                <a:gd name="T46" fmla="*/ 14 w 162"/>
                <a:gd name="T47" fmla="*/ 26 h 178"/>
                <a:gd name="T48" fmla="*/ 19 w 162"/>
                <a:gd name="T49" fmla="*/ 26 h 178"/>
                <a:gd name="T50" fmla="*/ 21 w 162"/>
                <a:gd name="T51" fmla="*/ 26 h 178"/>
                <a:gd name="T52" fmla="*/ 20 w 162"/>
                <a:gd name="T53" fmla="*/ 26 h 178"/>
                <a:gd name="T54" fmla="*/ 17 w 162"/>
                <a:gd name="T55" fmla="*/ 23 h 178"/>
                <a:gd name="T56" fmla="*/ 12 w 162"/>
                <a:gd name="T57" fmla="*/ 20 h 178"/>
                <a:gd name="T58" fmla="*/ 10 w 162"/>
                <a:gd name="T59" fmla="*/ 17 h 178"/>
                <a:gd name="T60" fmla="*/ 6 w 162"/>
                <a:gd name="T61" fmla="*/ 15 h 178"/>
                <a:gd name="T62" fmla="*/ 9 w 162"/>
                <a:gd name="T63" fmla="*/ 15 h 178"/>
                <a:gd name="T64" fmla="*/ 16 w 162"/>
                <a:gd name="T65" fmla="*/ 17 h 178"/>
                <a:gd name="T66" fmla="*/ 22 w 162"/>
                <a:gd name="T67" fmla="*/ 19 h 178"/>
                <a:gd name="T68" fmla="*/ 28 w 162"/>
                <a:gd name="T69" fmla="*/ 23 h 178"/>
                <a:gd name="T70" fmla="*/ 31 w 162"/>
                <a:gd name="T71" fmla="*/ 26 h 178"/>
                <a:gd name="T72" fmla="*/ 30 w 162"/>
                <a:gd name="T73" fmla="*/ 28 h 178"/>
                <a:gd name="T74" fmla="*/ 35 w 162"/>
                <a:gd name="T75" fmla="*/ 33 h 178"/>
                <a:gd name="T76" fmla="*/ 43 w 162"/>
                <a:gd name="T77" fmla="*/ 43 h 178"/>
                <a:gd name="T78" fmla="*/ 47 w 162"/>
                <a:gd name="T79" fmla="*/ 50 h 178"/>
                <a:gd name="T80" fmla="*/ 49 w 162"/>
                <a:gd name="T81" fmla="*/ 55 h 178"/>
                <a:gd name="T82" fmla="*/ 53 w 162"/>
                <a:gd name="T83" fmla="*/ 56 h 178"/>
                <a:gd name="T84" fmla="*/ 57 w 162"/>
                <a:gd name="T85" fmla="*/ 54 h 178"/>
                <a:gd name="T86" fmla="*/ 59 w 162"/>
                <a:gd name="T87" fmla="*/ 53 h 178"/>
                <a:gd name="T88" fmla="*/ 62 w 162"/>
                <a:gd name="T89" fmla="*/ 53 h 178"/>
                <a:gd name="T90" fmla="*/ 67 w 162"/>
                <a:gd name="T91" fmla="*/ 49 h 178"/>
                <a:gd name="T92" fmla="*/ 71 w 162"/>
                <a:gd name="T93" fmla="*/ 41 h 178"/>
                <a:gd name="T94" fmla="*/ 73 w 162"/>
                <a:gd name="T95" fmla="*/ 32 h 178"/>
                <a:gd name="T96" fmla="*/ 74 w 162"/>
                <a:gd name="T97" fmla="*/ 25 h 178"/>
                <a:gd name="T98" fmla="*/ 72 w 162"/>
                <a:gd name="T99" fmla="*/ 20 h 178"/>
                <a:gd name="T100" fmla="*/ 71 w 162"/>
                <a:gd name="T101" fmla="*/ 16 h 178"/>
                <a:gd name="T102" fmla="*/ 72 w 162"/>
                <a:gd name="T103" fmla="*/ 10 h 178"/>
                <a:gd name="T104" fmla="*/ 69 w 162"/>
                <a:gd name="T105" fmla="*/ 4 h 178"/>
                <a:gd name="T106" fmla="*/ 73 w 162"/>
                <a:gd name="T107" fmla="*/ 5 h 178"/>
                <a:gd name="T108" fmla="*/ 80 w 162"/>
                <a:gd name="T109" fmla="*/ 18 h 17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62"/>
                <a:gd name="T166" fmla="*/ 0 h 178"/>
                <a:gd name="T167" fmla="*/ 162 w 162"/>
                <a:gd name="T168" fmla="*/ 178 h 17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62" h="178">
                  <a:moveTo>
                    <a:pt x="162" y="47"/>
                  </a:moveTo>
                  <a:lnTo>
                    <a:pt x="160" y="61"/>
                  </a:lnTo>
                  <a:lnTo>
                    <a:pt x="158" y="74"/>
                  </a:lnTo>
                  <a:lnTo>
                    <a:pt x="153" y="88"/>
                  </a:lnTo>
                  <a:lnTo>
                    <a:pt x="148" y="100"/>
                  </a:lnTo>
                  <a:lnTo>
                    <a:pt x="145" y="104"/>
                  </a:lnTo>
                  <a:lnTo>
                    <a:pt x="142" y="108"/>
                  </a:lnTo>
                  <a:lnTo>
                    <a:pt x="137" y="111"/>
                  </a:lnTo>
                  <a:lnTo>
                    <a:pt x="132" y="114"/>
                  </a:lnTo>
                  <a:lnTo>
                    <a:pt x="128" y="117"/>
                  </a:lnTo>
                  <a:lnTo>
                    <a:pt x="123" y="119"/>
                  </a:lnTo>
                  <a:lnTo>
                    <a:pt x="117" y="121"/>
                  </a:lnTo>
                  <a:lnTo>
                    <a:pt x="113" y="125"/>
                  </a:lnTo>
                  <a:lnTo>
                    <a:pt x="112" y="127"/>
                  </a:lnTo>
                  <a:lnTo>
                    <a:pt x="113" y="128"/>
                  </a:lnTo>
                  <a:lnTo>
                    <a:pt x="115" y="129"/>
                  </a:lnTo>
                  <a:lnTo>
                    <a:pt x="117" y="128"/>
                  </a:lnTo>
                  <a:lnTo>
                    <a:pt x="120" y="128"/>
                  </a:lnTo>
                  <a:lnTo>
                    <a:pt x="121" y="128"/>
                  </a:lnTo>
                  <a:lnTo>
                    <a:pt x="123" y="128"/>
                  </a:lnTo>
                  <a:lnTo>
                    <a:pt x="124" y="128"/>
                  </a:lnTo>
                  <a:lnTo>
                    <a:pt x="123" y="142"/>
                  </a:lnTo>
                  <a:lnTo>
                    <a:pt x="117" y="156"/>
                  </a:lnTo>
                  <a:lnTo>
                    <a:pt x="109" y="167"/>
                  </a:lnTo>
                  <a:lnTo>
                    <a:pt x="100" y="178"/>
                  </a:lnTo>
                  <a:lnTo>
                    <a:pt x="97" y="178"/>
                  </a:lnTo>
                  <a:lnTo>
                    <a:pt x="97" y="144"/>
                  </a:lnTo>
                  <a:lnTo>
                    <a:pt x="92" y="127"/>
                  </a:lnTo>
                  <a:lnTo>
                    <a:pt x="86" y="110"/>
                  </a:lnTo>
                  <a:lnTo>
                    <a:pt x="77" y="93"/>
                  </a:lnTo>
                  <a:lnTo>
                    <a:pt x="63" y="81"/>
                  </a:lnTo>
                  <a:lnTo>
                    <a:pt x="59" y="77"/>
                  </a:lnTo>
                  <a:lnTo>
                    <a:pt x="54" y="73"/>
                  </a:lnTo>
                  <a:lnTo>
                    <a:pt x="49" y="69"/>
                  </a:lnTo>
                  <a:lnTo>
                    <a:pt x="45" y="66"/>
                  </a:lnTo>
                  <a:lnTo>
                    <a:pt x="39" y="62"/>
                  </a:lnTo>
                  <a:lnTo>
                    <a:pt x="33" y="60"/>
                  </a:lnTo>
                  <a:lnTo>
                    <a:pt x="27" y="59"/>
                  </a:lnTo>
                  <a:lnTo>
                    <a:pt x="22" y="58"/>
                  </a:lnTo>
                  <a:lnTo>
                    <a:pt x="16" y="55"/>
                  </a:lnTo>
                  <a:lnTo>
                    <a:pt x="11" y="54"/>
                  </a:lnTo>
                  <a:lnTo>
                    <a:pt x="6" y="52"/>
                  </a:lnTo>
                  <a:lnTo>
                    <a:pt x="0" y="49"/>
                  </a:lnTo>
                  <a:lnTo>
                    <a:pt x="4" y="47"/>
                  </a:lnTo>
                  <a:lnTo>
                    <a:pt x="11" y="47"/>
                  </a:lnTo>
                  <a:lnTo>
                    <a:pt x="18" y="49"/>
                  </a:lnTo>
                  <a:lnTo>
                    <a:pt x="23" y="50"/>
                  </a:lnTo>
                  <a:lnTo>
                    <a:pt x="27" y="51"/>
                  </a:lnTo>
                  <a:lnTo>
                    <a:pt x="32" y="52"/>
                  </a:lnTo>
                  <a:lnTo>
                    <a:pt x="37" y="52"/>
                  </a:lnTo>
                  <a:lnTo>
                    <a:pt x="42" y="51"/>
                  </a:lnTo>
                  <a:lnTo>
                    <a:pt x="41" y="51"/>
                  </a:lnTo>
                  <a:lnTo>
                    <a:pt x="40" y="51"/>
                  </a:lnTo>
                  <a:lnTo>
                    <a:pt x="39" y="51"/>
                  </a:lnTo>
                  <a:lnTo>
                    <a:pt x="34" y="46"/>
                  </a:lnTo>
                  <a:lnTo>
                    <a:pt x="29" y="43"/>
                  </a:lnTo>
                  <a:lnTo>
                    <a:pt x="24" y="39"/>
                  </a:lnTo>
                  <a:lnTo>
                    <a:pt x="18" y="37"/>
                  </a:lnTo>
                  <a:lnTo>
                    <a:pt x="19" y="34"/>
                  </a:lnTo>
                  <a:lnTo>
                    <a:pt x="16" y="31"/>
                  </a:lnTo>
                  <a:lnTo>
                    <a:pt x="12" y="30"/>
                  </a:lnTo>
                  <a:lnTo>
                    <a:pt x="11" y="27"/>
                  </a:lnTo>
                  <a:lnTo>
                    <a:pt x="17" y="29"/>
                  </a:lnTo>
                  <a:lnTo>
                    <a:pt x="24" y="31"/>
                  </a:lnTo>
                  <a:lnTo>
                    <a:pt x="31" y="34"/>
                  </a:lnTo>
                  <a:lnTo>
                    <a:pt x="37" y="36"/>
                  </a:lnTo>
                  <a:lnTo>
                    <a:pt x="44" y="38"/>
                  </a:lnTo>
                  <a:lnTo>
                    <a:pt x="50" y="42"/>
                  </a:lnTo>
                  <a:lnTo>
                    <a:pt x="56" y="45"/>
                  </a:lnTo>
                  <a:lnTo>
                    <a:pt x="62" y="49"/>
                  </a:lnTo>
                  <a:lnTo>
                    <a:pt x="62" y="51"/>
                  </a:lnTo>
                  <a:lnTo>
                    <a:pt x="61" y="53"/>
                  </a:lnTo>
                  <a:lnTo>
                    <a:pt x="60" y="55"/>
                  </a:lnTo>
                  <a:lnTo>
                    <a:pt x="69" y="65"/>
                  </a:lnTo>
                  <a:lnTo>
                    <a:pt x="78" y="75"/>
                  </a:lnTo>
                  <a:lnTo>
                    <a:pt x="85" y="85"/>
                  </a:lnTo>
                  <a:lnTo>
                    <a:pt x="92" y="96"/>
                  </a:lnTo>
                  <a:lnTo>
                    <a:pt x="93" y="100"/>
                  </a:lnTo>
                  <a:lnTo>
                    <a:pt x="94" y="105"/>
                  </a:lnTo>
                  <a:lnTo>
                    <a:pt x="97" y="110"/>
                  </a:lnTo>
                  <a:lnTo>
                    <a:pt x="100" y="112"/>
                  </a:lnTo>
                  <a:lnTo>
                    <a:pt x="105" y="111"/>
                  </a:lnTo>
                  <a:lnTo>
                    <a:pt x="108" y="110"/>
                  </a:lnTo>
                  <a:lnTo>
                    <a:pt x="112" y="107"/>
                  </a:lnTo>
                  <a:lnTo>
                    <a:pt x="115" y="104"/>
                  </a:lnTo>
                  <a:lnTo>
                    <a:pt x="117" y="105"/>
                  </a:lnTo>
                  <a:lnTo>
                    <a:pt x="120" y="106"/>
                  </a:lnTo>
                  <a:lnTo>
                    <a:pt x="123" y="106"/>
                  </a:lnTo>
                  <a:lnTo>
                    <a:pt x="125" y="105"/>
                  </a:lnTo>
                  <a:lnTo>
                    <a:pt x="132" y="98"/>
                  </a:lnTo>
                  <a:lnTo>
                    <a:pt x="137" y="90"/>
                  </a:lnTo>
                  <a:lnTo>
                    <a:pt x="140" y="81"/>
                  </a:lnTo>
                  <a:lnTo>
                    <a:pt x="144" y="72"/>
                  </a:lnTo>
                  <a:lnTo>
                    <a:pt x="145" y="63"/>
                  </a:lnTo>
                  <a:lnTo>
                    <a:pt x="146" y="55"/>
                  </a:lnTo>
                  <a:lnTo>
                    <a:pt x="147" y="49"/>
                  </a:lnTo>
                  <a:lnTo>
                    <a:pt x="145" y="40"/>
                  </a:lnTo>
                  <a:lnTo>
                    <a:pt x="143" y="39"/>
                  </a:lnTo>
                  <a:lnTo>
                    <a:pt x="142" y="36"/>
                  </a:lnTo>
                  <a:lnTo>
                    <a:pt x="140" y="31"/>
                  </a:lnTo>
                  <a:lnTo>
                    <a:pt x="142" y="27"/>
                  </a:lnTo>
                  <a:lnTo>
                    <a:pt x="142" y="20"/>
                  </a:lnTo>
                  <a:lnTo>
                    <a:pt x="138" y="13"/>
                  </a:lnTo>
                  <a:lnTo>
                    <a:pt x="136" y="7"/>
                  </a:lnTo>
                  <a:lnTo>
                    <a:pt x="137" y="0"/>
                  </a:lnTo>
                  <a:lnTo>
                    <a:pt x="145" y="9"/>
                  </a:lnTo>
                  <a:lnTo>
                    <a:pt x="152" y="21"/>
                  </a:lnTo>
                  <a:lnTo>
                    <a:pt x="158" y="35"/>
                  </a:lnTo>
                  <a:lnTo>
                    <a:pt x="162" y="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36" name="Freeform 32"/>
            <p:cNvSpPr>
              <a:spLocks noChangeAspect="1"/>
            </p:cNvSpPr>
            <p:nvPr/>
          </p:nvSpPr>
          <p:spPr bwMode="auto">
            <a:xfrm>
              <a:off x="3879" y="1243"/>
              <a:ext cx="18" cy="24"/>
            </a:xfrm>
            <a:custGeom>
              <a:avLst/>
              <a:gdLst>
                <a:gd name="T0" fmla="*/ 6 w 36"/>
                <a:gd name="T1" fmla="*/ 2 h 48"/>
                <a:gd name="T2" fmla="*/ 8 w 36"/>
                <a:gd name="T3" fmla="*/ 8 h 48"/>
                <a:gd name="T4" fmla="*/ 10 w 36"/>
                <a:gd name="T5" fmla="*/ 13 h 48"/>
                <a:gd name="T6" fmla="*/ 13 w 36"/>
                <a:gd name="T7" fmla="*/ 19 h 48"/>
                <a:gd name="T8" fmla="*/ 18 w 36"/>
                <a:gd name="T9" fmla="*/ 24 h 48"/>
                <a:gd name="T10" fmla="*/ 16 w 36"/>
                <a:gd name="T11" fmla="*/ 24 h 48"/>
                <a:gd name="T12" fmla="*/ 13 w 36"/>
                <a:gd name="T13" fmla="*/ 23 h 48"/>
                <a:gd name="T14" fmla="*/ 11 w 36"/>
                <a:gd name="T15" fmla="*/ 21 h 48"/>
                <a:gd name="T16" fmla="*/ 9 w 36"/>
                <a:gd name="T17" fmla="*/ 19 h 48"/>
                <a:gd name="T18" fmla="*/ 6 w 36"/>
                <a:gd name="T19" fmla="*/ 17 h 48"/>
                <a:gd name="T20" fmla="*/ 5 w 36"/>
                <a:gd name="T21" fmla="*/ 15 h 48"/>
                <a:gd name="T22" fmla="*/ 2 w 36"/>
                <a:gd name="T23" fmla="*/ 13 h 48"/>
                <a:gd name="T24" fmla="*/ 1 w 36"/>
                <a:gd name="T25" fmla="*/ 11 h 48"/>
                <a:gd name="T26" fmla="*/ 1 w 36"/>
                <a:gd name="T27" fmla="*/ 8 h 48"/>
                <a:gd name="T28" fmla="*/ 0 w 36"/>
                <a:gd name="T29" fmla="*/ 5 h 48"/>
                <a:gd name="T30" fmla="*/ 0 w 36"/>
                <a:gd name="T31" fmla="*/ 3 h 48"/>
                <a:gd name="T32" fmla="*/ 1 w 36"/>
                <a:gd name="T33" fmla="*/ 0 h 48"/>
                <a:gd name="T34" fmla="*/ 2 w 36"/>
                <a:gd name="T35" fmla="*/ 0 h 48"/>
                <a:gd name="T36" fmla="*/ 3 w 36"/>
                <a:gd name="T37" fmla="*/ 0 h 48"/>
                <a:gd name="T38" fmla="*/ 5 w 36"/>
                <a:gd name="T39" fmla="*/ 1 h 48"/>
                <a:gd name="T40" fmla="*/ 6 w 36"/>
                <a:gd name="T41" fmla="*/ 2 h 4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6"/>
                <a:gd name="T64" fmla="*/ 0 h 48"/>
                <a:gd name="T65" fmla="*/ 36 w 36"/>
                <a:gd name="T66" fmla="*/ 48 h 4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6" h="48">
                  <a:moveTo>
                    <a:pt x="11" y="3"/>
                  </a:moveTo>
                  <a:lnTo>
                    <a:pt x="16" y="15"/>
                  </a:lnTo>
                  <a:lnTo>
                    <a:pt x="19" y="25"/>
                  </a:lnTo>
                  <a:lnTo>
                    <a:pt x="25" y="37"/>
                  </a:lnTo>
                  <a:lnTo>
                    <a:pt x="36" y="48"/>
                  </a:lnTo>
                  <a:lnTo>
                    <a:pt x="32" y="47"/>
                  </a:lnTo>
                  <a:lnTo>
                    <a:pt x="26" y="45"/>
                  </a:lnTo>
                  <a:lnTo>
                    <a:pt x="21" y="41"/>
                  </a:lnTo>
                  <a:lnTo>
                    <a:pt x="17" y="38"/>
                  </a:lnTo>
                  <a:lnTo>
                    <a:pt x="12" y="34"/>
                  </a:lnTo>
                  <a:lnTo>
                    <a:pt x="9" y="30"/>
                  </a:lnTo>
                  <a:lnTo>
                    <a:pt x="4" y="26"/>
                  </a:lnTo>
                  <a:lnTo>
                    <a:pt x="1" y="22"/>
                  </a:lnTo>
                  <a:lnTo>
                    <a:pt x="1" y="16"/>
                  </a:lnTo>
                  <a:lnTo>
                    <a:pt x="0" y="10"/>
                  </a:lnTo>
                  <a:lnTo>
                    <a:pt x="0" y="5"/>
                  </a:lnTo>
                  <a:lnTo>
                    <a:pt x="1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9" y="2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37" name="Freeform 33"/>
            <p:cNvSpPr>
              <a:spLocks noChangeAspect="1"/>
            </p:cNvSpPr>
            <p:nvPr/>
          </p:nvSpPr>
          <p:spPr bwMode="auto">
            <a:xfrm>
              <a:off x="3902" y="1255"/>
              <a:ext cx="16" cy="19"/>
            </a:xfrm>
            <a:custGeom>
              <a:avLst/>
              <a:gdLst>
                <a:gd name="T0" fmla="*/ 14 w 31"/>
                <a:gd name="T1" fmla="*/ 18 h 38"/>
                <a:gd name="T2" fmla="*/ 8 w 31"/>
                <a:gd name="T3" fmla="*/ 19 h 38"/>
                <a:gd name="T4" fmla="*/ 6 w 31"/>
                <a:gd name="T5" fmla="*/ 19 h 38"/>
                <a:gd name="T6" fmla="*/ 5 w 31"/>
                <a:gd name="T7" fmla="*/ 18 h 38"/>
                <a:gd name="T8" fmla="*/ 3 w 31"/>
                <a:gd name="T9" fmla="*/ 16 h 38"/>
                <a:gd name="T10" fmla="*/ 2 w 31"/>
                <a:gd name="T11" fmla="*/ 15 h 38"/>
                <a:gd name="T12" fmla="*/ 4 w 31"/>
                <a:gd name="T13" fmla="*/ 15 h 38"/>
                <a:gd name="T14" fmla="*/ 6 w 31"/>
                <a:gd name="T15" fmla="*/ 15 h 38"/>
                <a:gd name="T16" fmla="*/ 8 w 31"/>
                <a:gd name="T17" fmla="*/ 15 h 38"/>
                <a:gd name="T18" fmla="*/ 8 w 31"/>
                <a:gd name="T19" fmla="*/ 14 h 38"/>
                <a:gd name="T20" fmla="*/ 9 w 31"/>
                <a:gd name="T21" fmla="*/ 10 h 38"/>
                <a:gd name="T22" fmla="*/ 8 w 31"/>
                <a:gd name="T23" fmla="*/ 7 h 38"/>
                <a:gd name="T24" fmla="*/ 4 w 31"/>
                <a:gd name="T25" fmla="*/ 3 h 38"/>
                <a:gd name="T26" fmla="*/ 0 w 31"/>
                <a:gd name="T27" fmla="*/ 0 h 38"/>
                <a:gd name="T28" fmla="*/ 4 w 31"/>
                <a:gd name="T29" fmla="*/ 1 h 38"/>
                <a:gd name="T30" fmla="*/ 7 w 31"/>
                <a:gd name="T31" fmla="*/ 2 h 38"/>
                <a:gd name="T32" fmla="*/ 9 w 31"/>
                <a:gd name="T33" fmla="*/ 3 h 38"/>
                <a:gd name="T34" fmla="*/ 12 w 31"/>
                <a:gd name="T35" fmla="*/ 5 h 38"/>
                <a:gd name="T36" fmla="*/ 14 w 31"/>
                <a:gd name="T37" fmla="*/ 9 h 38"/>
                <a:gd name="T38" fmla="*/ 14 w 31"/>
                <a:gd name="T39" fmla="*/ 12 h 38"/>
                <a:gd name="T40" fmla="*/ 15 w 31"/>
                <a:gd name="T41" fmla="*/ 13 h 38"/>
                <a:gd name="T42" fmla="*/ 16 w 31"/>
                <a:gd name="T43" fmla="*/ 14 h 38"/>
                <a:gd name="T44" fmla="*/ 16 w 31"/>
                <a:gd name="T45" fmla="*/ 15 h 38"/>
                <a:gd name="T46" fmla="*/ 14 w 31"/>
                <a:gd name="T47" fmla="*/ 18 h 3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1"/>
                <a:gd name="T73" fmla="*/ 0 h 38"/>
                <a:gd name="T74" fmla="*/ 31 w 31"/>
                <a:gd name="T75" fmla="*/ 38 h 3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1" h="38">
                  <a:moveTo>
                    <a:pt x="27" y="35"/>
                  </a:moveTo>
                  <a:lnTo>
                    <a:pt x="15" y="38"/>
                  </a:lnTo>
                  <a:lnTo>
                    <a:pt x="11" y="37"/>
                  </a:lnTo>
                  <a:lnTo>
                    <a:pt x="9" y="35"/>
                  </a:lnTo>
                  <a:lnTo>
                    <a:pt x="6" y="32"/>
                  </a:lnTo>
                  <a:lnTo>
                    <a:pt x="4" y="29"/>
                  </a:lnTo>
                  <a:lnTo>
                    <a:pt x="7" y="29"/>
                  </a:lnTo>
                  <a:lnTo>
                    <a:pt x="11" y="30"/>
                  </a:lnTo>
                  <a:lnTo>
                    <a:pt x="15" y="30"/>
                  </a:lnTo>
                  <a:lnTo>
                    <a:pt x="16" y="28"/>
                  </a:lnTo>
                  <a:lnTo>
                    <a:pt x="18" y="20"/>
                  </a:lnTo>
                  <a:lnTo>
                    <a:pt x="15" y="13"/>
                  </a:lnTo>
                  <a:lnTo>
                    <a:pt x="8" y="6"/>
                  </a:lnTo>
                  <a:lnTo>
                    <a:pt x="0" y="0"/>
                  </a:lnTo>
                  <a:lnTo>
                    <a:pt x="7" y="1"/>
                  </a:lnTo>
                  <a:lnTo>
                    <a:pt x="14" y="3"/>
                  </a:lnTo>
                  <a:lnTo>
                    <a:pt x="18" y="6"/>
                  </a:lnTo>
                  <a:lnTo>
                    <a:pt x="24" y="9"/>
                  </a:lnTo>
                  <a:lnTo>
                    <a:pt x="27" y="17"/>
                  </a:lnTo>
                  <a:lnTo>
                    <a:pt x="27" y="23"/>
                  </a:lnTo>
                  <a:lnTo>
                    <a:pt x="30" y="26"/>
                  </a:lnTo>
                  <a:lnTo>
                    <a:pt x="31" y="28"/>
                  </a:lnTo>
                  <a:lnTo>
                    <a:pt x="31" y="29"/>
                  </a:lnTo>
                  <a:lnTo>
                    <a:pt x="27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38" name="Freeform 34"/>
            <p:cNvSpPr>
              <a:spLocks noChangeAspect="1"/>
            </p:cNvSpPr>
            <p:nvPr/>
          </p:nvSpPr>
          <p:spPr bwMode="auto">
            <a:xfrm>
              <a:off x="3920" y="1277"/>
              <a:ext cx="5" cy="10"/>
            </a:xfrm>
            <a:custGeom>
              <a:avLst/>
              <a:gdLst>
                <a:gd name="T0" fmla="*/ 5 w 12"/>
                <a:gd name="T1" fmla="*/ 10 h 19"/>
                <a:gd name="T2" fmla="*/ 3 w 12"/>
                <a:gd name="T3" fmla="*/ 9 h 19"/>
                <a:gd name="T4" fmla="*/ 2 w 12"/>
                <a:gd name="T5" fmla="*/ 8 h 19"/>
                <a:gd name="T6" fmla="*/ 1 w 12"/>
                <a:gd name="T7" fmla="*/ 6 h 19"/>
                <a:gd name="T8" fmla="*/ 0 w 12"/>
                <a:gd name="T9" fmla="*/ 4 h 19"/>
                <a:gd name="T10" fmla="*/ 2 w 12"/>
                <a:gd name="T11" fmla="*/ 4 h 19"/>
                <a:gd name="T12" fmla="*/ 3 w 12"/>
                <a:gd name="T13" fmla="*/ 2 h 19"/>
                <a:gd name="T14" fmla="*/ 3 w 12"/>
                <a:gd name="T15" fmla="*/ 1 h 19"/>
                <a:gd name="T16" fmla="*/ 5 w 12"/>
                <a:gd name="T17" fmla="*/ 0 h 19"/>
                <a:gd name="T18" fmla="*/ 5 w 12"/>
                <a:gd name="T19" fmla="*/ 10 h 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"/>
                <a:gd name="T31" fmla="*/ 0 h 19"/>
                <a:gd name="T32" fmla="*/ 12 w 12"/>
                <a:gd name="T33" fmla="*/ 19 h 1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" h="19">
                  <a:moveTo>
                    <a:pt x="12" y="19"/>
                  </a:moveTo>
                  <a:lnTo>
                    <a:pt x="7" y="18"/>
                  </a:lnTo>
                  <a:lnTo>
                    <a:pt x="5" y="16"/>
                  </a:lnTo>
                  <a:lnTo>
                    <a:pt x="3" y="12"/>
                  </a:lnTo>
                  <a:lnTo>
                    <a:pt x="0" y="8"/>
                  </a:lnTo>
                  <a:lnTo>
                    <a:pt x="4" y="7"/>
                  </a:lnTo>
                  <a:lnTo>
                    <a:pt x="6" y="4"/>
                  </a:lnTo>
                  <a:lnTo>
                    <a:pt x="7" y="2"/>
                  </a:lnTo>
                  <a:lnTo>
                    <a:pt x="11" y="0"/>
                  </a:lnTo>
                  <a:lnTo>
                    <a:pt x="12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39" name="Freeform 35"/>
            <p:cNvSpPr>
              <a:spLocks noChangeAspect="1"/>
            </p:cNvSpPr>
            <p:nvPr/>
          </p:nvSpPr>
          <p:spPr bwMode="auto">
            <a:xfrm>
              <a:off x="3829" y="1450"/>
              <a:ext cx="43" cy="61"/>
            </a:xfrm>
            <a:custGeom>
              <a:avLst/>
              <a:gdLst>
                <a:gd name="T0" fmla="*/ 16 w 86"/>
                <a:gd name="T1" fmla="*/ 6 h 122"/>
                <a:gd name="T2" fmla="*/ 19 w 86"/>
                <a:gd name="T3" fmla="*/ 7 h 122"/>
                <a:gd name="T4" fmla="*/ 22 w 86"/>
                <a:gd name="T5" fmla="*/ 9 h 122"/>
                <a:gd name="T6" fmla="*/ 24 w 86"/>
                <a:gd name="T7" fmla="*/ 11 h 122"/>
                <a:gd name="T8" fmla="*/ 28 w 86"/>
                <a:gd name="T9" fmla="*/ 11 h 122"/>
                <a:gd name="T10" fmla="*/ 32 w 86"/>
                <a:gd name="T11" fmla="*/ 14 h 122"/>
                <a:gd name="T12" fmla="*/ 34 w 86"/>
                <a:gd name="T13" fmla="*/ 16 h 122"/>
                <a:gd name="T14" fmla="*/ 37 w 86"/>
                <a:gd name="T15" fmla="*/ 19 h 122"/>
                <a:gd name="T16" fmla="*/ 39 w 86"/>
                <a:gd name="T17" fmla="*/ 24 h 122"/>
                <a:gd name="T18" fmla="*/ 41 w 86"/>
                <a:gd name="T19" fmla="*/ 32 h 122"/>
                <a:gd name="T20" fmla="*/ 43 w 86"/>
                <a:gd name="T21" fmla="*/ 38 h 122"/>
                <a:gd name="T22" fmla="*/ 43 w 86"/>
                <a:gd name="T23" fmla="*/ 43 h 122"/>
                <a:gd name="T24" fmla="*/ 40 w 86"/>
                <a:gd name="T25" fmla="*/ 42 h 122"/>
                <a:gd name="T26" fmla="*/ 38 w 86"/>
                <a:gd name="T27" fmla="*/ 35 h 122"/>
                <a:gd name="T28" fmla="*/ 37 w 86"/>
                <a:gd name="T29" fmla="*/ 29 h 122"/>
                <a:gd name="T30" fmla="*/ 33 w 86"/>
                <a:gd name="T31" fmla="*/ 27 h 122"/>
                <a:gd name="T32" fmla="*/ 29 w 86"/>
                <a:gd name="T33" fmla="*/ 23 h 122"/>
                <a:gd name="T34" fmla="*/ 26 w 86"/>
                <a:gd name="T35" fmla="*/ 18 h 122"/>
                <a:gd name="T36" fmla="*/ 22 w 86"/>
                <a:gd name="T37" fmla="*/ 22 h 122"/>
                <a:gd name="T38" fmla="*/ 22 w 86"/>
                <a:gd name="T39" fmla="*/ 29 h 122"/>
                <a:gd name="T40" fmla="*/ 20 w 86"/>
                <a:gd name="T41" fmla="*/ 48 h 122"/>
                <a:gd name="T42" fmla="*/ 17 w 86"/>
                <a:gd name="T43" fmla="*/ 54 h 122"/>
                <a:gd name="T44" fmla="*/ 15 w 86"/>
                <a:gd name="T45" fmla="*/ 59 h 122"/>
                <a:gd name="T46" fmla="*/ 11 w 86"/>
                <a:gd name="T47" fmla="*/ 59 h 122"/>
                <a:gd name="T48" fmla="*/ 11 w 86"/>
                <a:gd name="T49" fmla="*/ 53 h 122"/>
                <a:gd name="T50" fmla="*/ 12 w 86"/>
                <a:gd name="T51" fmla="*/ 47 h 122"/>
                <a:gd name="T52" fmla="*/ 12 w 86"/>
                <a:gd name="T53" fmla="*/ 40 h 122"/>
                <a:gd name="T54" fmla="*/ 13 w 86"/>
                <a:gd name="T55" fmla="*/ 35 h 122"/>
                <a:gd name="T56" fmla="*/ 13 w 86"/>
                <a:gd name="T57" fmla="*/ 31 h 122"/>
                <a:gd name="T58" fmla="*/ 13 w 86"/>
                <a:gd name="T59" fmla="*/ 27 h 122"/>
                <a:gd name="T60" fmla="*/ 13 w 86"/>
                <a:gd name="T61" fmla="*/ 23 h 122"/>
                <a:gd name="T62" fmla="*/ 12 w 86"/>
                <a:gd name="T63" fmla="*/ 20 h 122"/>
                <a:gd name="T64" fmla="*/ 10 w 86"/>
                <a:gd name="T65" fmla="*/ 18 h 122"/>
                <a:gd name="T66" fmla="*/ 7 w 86"/>
                <a:gd name="T67" fmla="*/ 19 h 122"/>
                <a:gd name="T68" fmla="*/ 4 w 86"/>
                <a:gd name="T69" fmla="*/ 23 h 122"/>
                <a:gd name="T70" fmla="*/ 3 w 86"/>
                <a:gd name="T71" fmla="*/ 25 h 122"/>
                <a:gd name="T72" fmla="*/ 2 w 86"/>
                <a:gd name="T73" fmla="*/ 25 h 122"/>
                <a:gd name="T74" fmla="*/ 0 w 86"/>
                <a:gd name="T75" fmla="*/ 24 h 122"/>
                <a:gd name="T76" fmla="*/ 3 w 86"/>
                <a:gd name="T77" fmla="*/ 17 h 122"/>
                <a:gd name="T78" fmla="*/ 5 w 86"/>
                <a:gd name="T79" fmla="*/ 8 h 122"/>
                <a:gd name="T80" fmla="*/ 7 w 86"/>
                <a:gd name="T81" fmla="*/ 5 h 122"/>
                <a:gd name="T82" fmla="*/ 7 w 86"/>
                <a:gd name="T83" fmla="*/ 0 h 122"/>
                <a:gd name="T84" fmla="*/ 10 w 86"/>
                <a:gd name="T85" fmla="*/ 4 h 122"/>
                <a:gd name="T86" fmla="*/ 14 w 86"/>
                <a:gd name="T87" fmla="*/ 6 h 12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86"/>
                <a:gd name="T133" fmla="*/ 0 h 122"/>
                <a:gd name="T134" fmla="*/ 86 w 86"/>
                <a:gd name="T135" fmla="*/ 122 h 12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86" h="122">
                  <a:moveTo>
                    <a:pt x="27" y="12"/>
                  </a:moveTo>
                  <a:lnTo>
                    <a:pt x="32" y="11"/>
                  </a:lnTo>
                  <a:lnTo>
                    <a:pt x="35" y="11"/>
                  </a:lnTo>
                  <a:lnTo>
                    <a:pt x="38" y="13"/>
                  </a:lnTo>
                  <a:lnTo>
                    <a:pt x="41" y="15"/>
                  </a:lnTo>
                  <a:lnTo>
                    <a:pt x="43" y="17"/>
                  </a:lnTo>
                  <a:lnTo>
                    <a:pt x="45" y="19"/>
                  </a:lnTo>
                  <a:lnTo>
                    <a:pt x="48" y="21"/>
                  </a:lnTo>
                  <a:lnTo>
                    <a:pt x="51" y="23"/>
                  </a:lnTo>
                  <a:lnTo>
                    <a:pt x="55" y="21"/>
                  </a:lnTo>
                  <a:lnTo>
                    <a:pt x="59" y="24"/>
                  </a:lnTo>
                  <a:lnTo>
                    <a:pt x="63" y="27"/>
                  </a:lnTo>
                  <a:lnTo>
                    <a:pt x="66" y="30"/>
                  </a:lnTo>
                  <a:lnTo>
                    <a:pt x="68" y="32"/>
                  </a:lnTo>
                  <a:lnTo>
                    <a:pt x="71" y="34"/>
                  </a:lnTo>
                  <a:lnTo>
                    <a:pt x="73" y="38"/>
                  </a:lnTo>
                  <a:lnTo>
                    <a:pt x="73" y="42"/>
                  </a:lnTo>
                  <a:lnTo>
                    <a:pt x="78" y="48"/>
                  </a:lnTo>
                  <a:lnTo>
                    <a:pt x="80" y="55"/>
                  </a:lnTo>
                  <a:lnTo>
                    <a:pt x="82" y="63"/>
                  </a:lnTo>
                  <a:lnTo>
                    <a:pt x="85" y="70"/>
                  </a:lnTo>
                  <a:lnTo>
                    <a:pt x="86" y="75"/>
                  </a:lnTo>
                  <a:lnTo>
                    <a:pt x="86" y="80"/>
                  </a:lnTo>
                  <a:lnTo>
                    <a:pt x="86" y="85"/>
                  </a:lnTo>
                  <a:lnTo>
                    <a:pt x="83" y="90"/>
                  </a:lnTo>
                  <a:lnTo>
                    <a:pt x="80" y="84"/>
                  </a:lnTo>
                  <a:lnTo>
                    <a:pt x="78" y="77"/>
                  </a:lnTo>
                  <a:lnTo>
                    <a:pt x="76" y="70"/>
                  </a:lnTo>
                  <a:lnTo>
                    <a:pt x="74" y="63"/>
                  </a:lnTo>
                  <a:lnTo>
                    <a:pt x="73" y="58"/>
                  </a:lnTo>
                  <a:lnTo>
                    <a:pt x="68" y="56"/>
                  </a:lnTo>
                  <a:lnTo>
                    <a:pt x="65" y="53"/>
                  </a:lnTo>
                  <a:lnTo>
                    <a:pt x="63" y="49"/>
                  </a:lnTo>
                  <a:lnTo>
                    <a:pt x="58" y="45"/>
                  </a:lnTo>
                  <a:lnTo>
                    <a:pt x="56" y="40"/>
                  </a:lnTo>
                  <a:lnTo>
                    <a:pt x="52" y="36"/>
                  </a:lnTo>
                  <a:lnTo>
                    <a:pt x="47" y="36"/>
                  </a:lnTo>
                  <a:lnTo>
                    <a:pt x="44" y="43"/>
                  </a:lnTo>
                  <a:lnTo>
                    <a:pt x="43" y="50"/>
                  </a:lnTo>
                  <a:lnTo>
                    <a:pt x="43" y="57"/>
                  </a:lnTo>
                  <a:lnTo>
                    <a:pt x="41" y="64"/>
                  </a:lnTo>
                  <a:lnTo>
                    <a:pt x="40" y="96"/>
                  </a:lnTo>
                  <a:lnTo>
                    <a:pt x="36" y="101"/>
                  </a:lnTo>
                  <a:lnTo>
                    <a:pt x="34" y="107"/>
                  </a:lnTo>
                  <a:lnTo>
                    <a:pt x="33" y="113"/>
                  </a:lnTo>
                  <a:lnTo>
                    <a:pt x="30" y="118"/>
                  </a:lnTo>
                  <a:lnTo>
                    <a:pt x="27" y="122"/>
                  </a:lnTo>
                  <a:lnTo>
                    <a:pt x="22" y="118"/>
                  </a:lnTo>
                  <a:lnTo>
                    <a:pt x="21" y="113"/>
                  </a:lnTo>
                  <a:lnTo>
                    <a:pt x="21" y="106"/>
                  </a:lnTo>
                  <a:lnTo>
                    <a:pt x="22" y="100"/>
                  </a:lnTo>
                  <a:lnTo>
                    <a:pt x="23" y="93"/>
                  </a:lnTo>
                  <a:lnTo>
                    <a:pt x="23" y="86"/>
                  </a:lnTo>
                  <a:lnTo>
                    <a:pt x="23" y="80"/>
                  </a:lnTo>
                  <a:lnTo>
                    <a:pt x="23" y="73"/>
                  </a:lnTo>
                  <a:lnTo>
                    <a:pt x="26" y="70"/>
                  </a:lnTo>
                  <a:lnTo>
                    <a:pt x="26" y="65"/>
                  </a:lnTo>
                  <a:lnTo>
                    <a:pt x="26" y="61"/>
                  </a:lnTo>
                  <a:lnTo>
                    <a:pt x="27" y="57"/>
                  </a:lnTo>
                  <a:lnTo>
                    <a:pt x="26" y="53"/>
                  </a:lnTo>
                  <a:lnTo>
                    <a:pt x="25" y="48"/>
                  </a:lnTo>
                  <a:lnTo>
                    <a:pt x="25" y="45"/>
                  </a:lnTo>
                  <a:lnTo>
                    <a:pt x="25" y="40"/>
                  </a:lnTo>
                  <a:lnTo>
                    <a:pt x="23" y="39"/>
                  </a:lnTo>
                  <a:lnTo>
                    <a:pt x="22" y="36"/>
                  </a:lnTo>
                  <a:lnTo>
                    <a:pt x="20" y="35"/>
                  </a:lnTo>
                  <a:lnTo>
                    <a:pt x="18" y="35"/>
                  </a:lnTo>
                  <a:lnTo>
                    <a:pt x="13" y="38"/>
                  </a:lnTo>
                  <a:lnTo>
                    <a:pt x="11" y="41"/>
                  </a:lnTo>
                  <a:lnTo>
                    <a:pt x="7" y="45"/>
                  </a:lnTo>
                  <a:lnTo>
                    <a:pt x="6" y="49"/>
                  </a:lnTo>
                  <a:lnTo>
                    <a:pt x="5" y="49"/>
                  </a:lnTo>
                  <a:lnTo>
                    <a:pt x="4" y="49"/>
                  </a:lnTo>
                  <a:lnTo>
                    <a:pt x="3" y="49"/>
                  </a:lnTo>
                  <a:lnTo>
                    <a:pt x="2" y="49"/>
                  </a:lnTo>
                  <a:lnTo>
                    <a:pt x="0" y="48"/>
                  </a:lnTo>
                  <a:lnTo>
                    <a:pt x="4" y="41"/>
                  </a:lnTo>
                  <a:lnTo>
                    <a:pt x="6" y="33"/>
                  </a:lnTo>
                  <a:lnTo>
                    <a:pt x="9" y="24"/>
                  </a:lnTo>
                  <a:lnTo>
                    <a:pt x="10" y="16"/>
                  </a:lnTo>
                  <a:lnTo>
                    <a:pt x="13" y="12"/>
                  </a:lnTo>
                  <a:lnTo>
                    <a:pt x="14" y="9"/>
                  </a:lnTo>
                  <a:lnTo>
                    <a:pt x="13" y="4"/>
                  </a:lnTo>
                  <a:lnTo>
                    <a:pt x="14" y="0"/>
                  </a:lnTo>
                  <a:lnTo>
                    <a:pt x="18" y="4"/>
                  </a:lnTo>
                  <a:lnTo>
                    <a:pt x="20" y="8"/>
                  </a:lnTo>
                  <a:lnTo>
                    <a:pt x="23" y="10"/>
                  </a:lnTo>
                  <a:lnTo>
                    <a:pt x="27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40" name="Freeform 36"/>
            <p:cNvSpPr>
              <a:spLocks noChangeAspect="1"/>
            </p:cNvSpPr>
            <p:nvPr/>
          </p:nvSpPr>
          <p:spPr bwMode="auto">
            <a:xfrm>
              <a:off x="3920" y="1453"/>
              <a:ext cx="52" cy="35"/>
            </a:xfrm>
            <a:custGeom>
              <a:avLst/>
              <a:gdLst>
                <a:gd name="T0" fmla="*/ 8 w 104"/>
                <a:gd name="T1" fmla="*/ 4 h 72"/>
                <a:gd name="T2" fmla="*/ 10 w 104"/>
                <a:gd name="T3" fmla="*/ 5 h 72"/>
                <a:gd name="T4" fmla="*/ 13 w 104"/>
                <a:gd name="T5" fmla="*/ 6 h 72"/>
                <a:gd name="T6" fmla="*/ 15 w 104"/>
                <a:gd name="T7" fmla="*/ 7 h 72"/>
                <a:gd name="T8" fmla="*/ 17 w 104"/>
                <a:gd name="T9" fmla="*/ 6 h 72"/>
                <a:gd name="T10" fmla="*/ 21 w 104"/>
                <a:gd name="T11" fmla="*/ 2 h 72"/>
                <a:gd name="T12" fmla="*/ 23 w 104"/>
                <a:gd name="T13" fmla="*/ 6 h 72"/>
                <a:gd name="T14" fmla="*/ 26 w 104"/>
                <a:gd name="T15" fmla="*/ 8 h 72"/>
                <a:gd name="T16" fmla="*/ 30 w 104"/>
                <a:gd name="T17" fmla="*/ 10 h 72"/>
                <a:gd name="T18" fmla="*/ 33 w 104"/>
                <a:gd name="T19" fmla="*/ 13 h 72"/>
                <a:gd name="T20" fmla="*/ 37 w 104"/>
                <a:gd name="T21" fmla="*/ 14 h 72"/>
                <a:gd name="T22" fmla="*/ 40 w 104"/>
                <a:gd name="T23" fmla="*/ 17 h 72"/>
                <a:gd name="T24" fmla="*/ 43 w 104"/>
                <a:gd name="T25" fmla="*/ 18 h 72"/>
                <a:gd name="T26" fmla="*/ 45 w 104"/>
                <a:gd name="T27" fmla="*/ 21 h 72"/>
                <a:gd name="T28" fmla="*/ 48 w 104"/>
                <a:gd name="T29" fmla="*/ 25 h 72"/>
                <a:gd name="T30" fmla="*/ 50 w 104"/>
                <a:gd name="T31" fmla="*/ 27 h 72"/>
                <a:gd name="T32" fmla="*/ 51 w 104"/>
                <a:gd name="T33" fmla="*/ 29 h 72"/>
                <a:gd name="T34" fmla="*/ 52 w 104"/>
                <a:gd name="T35" fmla="*/ 32 h 72"/>
                <a:gd name="T36" fmla="*/ 52 w 104"/>
                <a:gd name="T37" fmla="*/ 34 h 72"/>
                <a:gd name="T38" fmla="*/ 52 w 104"/>
                <a:gd name="T39" fmla="*/ 35 h 72"/>
                <a:gd name="T40" fmla="*/ 51 w 104"/>
                <a:gd name="T41" fmla="*/ 35 h 72"/>
                <a:gd name="T42" fmla="*/ 51 w 104"/>
                <a:gd name="T43" fmla="*/ 35 h 72"/>
                <a:gd name="T44" fmla="*/ 50 w 104"/>
                <a:gd name="T45" fmla="*/ 35 h 72"/>
                <a:gd name="T46" fmla="*/ 47 w 104"/>
                <a:gd name="T47" fmla="*/ 31 h 72"/>
                <a:gd name="T48" fmla="*/ 44 w 104"/>
                <a:gd name="T49" fmla="*/ 27 h 72"/>
                <a:gd name="T50" fmla="*/ 40 w 104"/>
                <a:gd name="T51" fmla="*/ 25 h 72"/>
                <a:gd name="T52" fmla="*/ 36 w 104"/>
                <a:gd name="T53" fmla="*/ 22 h 72"/>
                <a:gd name="T54" fmla="*/ 35 w 104"/>
                <a:gd name="T55" fmla="*/ 22 h 72"/>
                <a:gd name="T56" fmla="*/ 34 w 104"/>
                <a:gd name="T57" fmla="*/ 22 h 72"/>
                <a:gd name="T58" fmla="*/ 33 w 104"/>
                <a:gd name="T59" fmla="*/ 23 h 72"/>
                <a:gd name="T60" fmla="*/ 32 w 104"/>
                <a:gd name="T61" fmla="*/ 24 h 72"/>
                <a:gd name="T62" fmla="*/ 33 w 104"/>
                <a:gd name="T63" fmla="*/ 25 h 72"/>
                <a:gd name="T64" fmla="*/ 33 w 104"/>
                <a:gd name="T65" fmla="*/ 28 h 72"/>
                <a:gd name="T66" fmla="*/ 33 w 104"/>
                <a:gd name="T67" fmla="*/ 30 h 72"/>
                <a:gd name="T68" fmla="*/ 34 w 104"/>
                <a:gd name="T69" fmla="*/ 32 h 72"/>
                <a:gd name="T70" fmla="*/ 33 w 104"/>
                <a:gd name="T71" fmla="*/ 33 h 72"/>
                <a:gd name="T72" fmla="*/ 32 w 104"/>
                <a:gd name="T73" fmla="*/ 33 h 72"/>
                <a:gd name="T74" fmla="*/ 32 w 104"/>
                <a:gd name="T75" fmla="*/ 33 h 72"/>
                <a:gd name="T76" fmla="*/ 31 w 104"/>
                <a:gd name="T77" fmla="*/ 33 h 72"/>
                <a:gd name="T78" fmla="*/ 22 w 104"/>
                <a:gd name="T79" fmla="*/ 17 h 72"/>
                <a:gd name="T80" fmla="*/ 15 w 104"/>
                <a:gd name="T81" fmla="*/ 14 h 72"/>
                <a:gd name="T82" fmla="*/ 14 w 104"/>
                <a:gd name="T83" fmla="*/ 14 h 72"/>
                <a:gd name="T84" fmla="*/ 13 w 104"/>
                <a:gd name="T85" fmla="*/ 15 h 72"/>
                <a:gd name="T86" fmla="*/ 13 w 104"/>
                <a:gd name="T87" fmla="*/ 17 h 72"/>
                <a:gd name="T88" fmla="*/ 11 w 104"/>
                <a:gd name="T89" fmla="*/ 18 h 72"/>
                <a:gd name="T90" fmla="*/ 10 w 104"/>
                <a:gd name="T91" fmla="*/ 20 h 72"/>
                <a:gd name="T92" fmla="*/ 10 w 104"/>
                <a:gd name="T93" fmla="*/ 22 h 72"/>
                <a:gd name="T94" fmla="*/ 9 w 104"/>
                <a:gd name="T95" fmla="*/ 24 h 72"/>
                <a:gd name="T96" fmla="*/ 7 w 104"/>
                <a:gd name="T97" fmla="*/ 25 h 72"/>
                <a:gd name="T98" fmla="*/ 6 w 104"/>
                <a:gd name="T99" fmla="*/ 20 h 72"/>
                <a:gd name="T100" fmla="*/ 5 w 104"/>
                <a:gd name="T101" fmla="*/ 15 h 72"/>
                <a:gd name="T102" fmla="*/ 5 w 104"/>
                <a:gd name="T103" fmla="*/ 10 h 72"/>
                <a:gd name="T104" fmla="*/ 4 w 104"/>
                <a:gd name="T105" fmla="*/ 6 h 72"/>
                <a:gd name="T106" fmla="*/ 3 w 104"/>
                <a:gd name="T107" fmla="*/ 5 h 72"/>
                <a:gd name="T108" fmla="*/ 2 w 104"/>
                <a:gd name="T109" fmla="*/ 4 h 72"/>
                <a:gd name="T110" fmla="*/ 1 w 104"/>
                <a:gd name="T111" fmla="*/ 3 h 72"/>
                <a:gd name="T112" fmla="*/ 0 w 104"/>
                <a:gd name="T113" fmla="*/ 2 h 72"/>
                <a:gd name="T114" fmla="*/ 4 w 104"/>
                <a:gd name="T115" fmla="*/ 0 h 72"/>
                <a:gd name="T116" fmla="*/ 4 w 104"/>
                <a:gd name="T117" fmla="*/ 1 h 72"/>
                <a:gd name="T118" fmla="*/ 6 w 104"/>
                <a:gd name="T119" fmla="*/ 2 h 72"/>
                <a:gd name="T120" fmla="*/ 7 w 104"/>
                <a:gd name="T121" fmla="*/ 3 h 72"/>
                <a:gd name="T122" fmla="*/ 8 w 104"/>
                <a:gd name="T123" fmla="*/ 4 h 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04"/>
                <a:gd name="T187" fmla="*/ 0 h 72"/>
                <a:gd name="T188" fmla="*/ 104 w 104"/>
                <a:gd name="T189" fmla="*/ 72 h 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04" h="72">
                  <a:moveTo>
                    <a:pt x="15" y="8"/>
                  </a:moveTo>
                  <a:lnTo>
                    <a:pt x="20" y="10"/>
                  </a:lnTo>
                  <a:lnTo>
                    <a:pt x="25" y="13"/>
                  </a:lnTo>
                  <a:lnTo>
                    <a:pt x="29" y="14"/>
                  </a:lnTo>
                  <a:lnTo>
                    <a:pt x="34" y="12"/>
                  </a:lnTo>
                  <a:lnTo>
                    <a:pt x="41" y="5"/>
                  </a:lnTo>
                  <a:lnTo>
                    <a:pt x="46" y="12"/>
                  </a:lnTo>
                  <a:lnTo>
                    <a:pt x="52" y="16"/>
                  </a:lnTo>
                  <a:lnTo>
                    <a:pt x="59" y="21"/>
                  </a:lnTo>
                  <a:lnTo>
                    <a:pt x="66" y="26"/>
                  </a:lnTo>
                  <a:lnTo>
                    <a:pt x="73" y="29"/>
                  </a:lnTo>
                  <a:lnTo>
                    <a:pt x="79" y="34"/>
                  </a:lnTo>
                  <a:lnTo>
                    <a:pt x="86" y="38"/>
                  </a:lnTo>
                  <a:lnTo>
                    <a:pt x="90" y="44"/>
                  </a:lnTo>
                  <a:lnTo>
                    <a:pt x="95" y="51"/>
                  </a:lnTo>
                  <a:lnTo>
                    <a:pt x="99" y="56"/>
                  </a:lnTo>
                  <a:lnTo>
                    <a:pt x="102" y="60"/>
                  </a:lnTo>
                  <a:lnTo>
                    <a:pt x="103" y="65"/>
                  </a:lnTo>
                  <a:lnTo>
                    <a:pt x="104" y="70"/>
                  </a:lnTo>
                  <a:lnTo>
                    <a:pt x="104" y="71"/>
                  </a:lnTo>
                  <a:lnTo>
                    <a:pt x="102" y="72"/>
                  </a:lnTo>
                  <a:lnTo>
                    <a:pt x="101" y="72"/>
                  </a:lnTo>
                  <a:lnTo>
                    <a:pt x="99" y="71"/>
                  </a:lnTo>
                  <a:lnTo>
                    <a:pt x="94" y="63"/>
                  </a:lnTo>
                  <a:lnTo>
                    <a:pt x="88" y="56"/>
                  </a:lnTo>
                  <a:lnTo>
                    <a:pt x="80" y="51"/>
                  </a:lnTo>
                  <a:lnTo>
                    <a:pt x="72" y="45"/>
                  </a:lnTo>
                  <a:lnTo>
                    <a:pt x="70" y="46"/>
                  </a:lnTo>
                  <a:lnTo>
                    <a:pt x="67" y="46"/>
                  </a:lnTo>
                  <a:lnTo>
                    <a:pt x="65" y="48"/>
                  </a:lnTo>
                  <a:lnTo>
                    <a:pt x="63" y="49"/>
                  </a:lnTo>
                  <a:lnTo>
                    <a:pt x="65" y="52"/>
                  </a:lnTo>
                  <a:lnTo>
                    <a:pt x="66" y="57"/>
                  </a:lnTo>
                  <a:lnTo>
                    <a:pt x="66" y="61"/>
                  </a:lnTo>
                  <a:lnTo>
                    <a:pt x="67" y="66"/>
                  </a:lnTo>
                  <a:lnTo>
                    <a:pt x="66" y="67"/>
                  </a:lnTo>
                  <a:lnTo>
                    <a:pt x="64" y="68"/>
                  </a:lnTo>
                  <a:lnTo>
                    <a:pt x="63" y="68"/>
                  </a:lnTo>
                  <a:lnTo>
                    <a:pt x="61" y="67"/>
                  </a:lnTo>
                  <a:lnTo>
                    <a:pt x="43" y="35"/>
                  </a:lnTo>
                  <a:lnTo>
                    <a:pt x="29" y="28"/>
                  </a:lnTo>
                  <a:lnTo>
                    <a:pt x="27" y="29"/>
                  </a:lnTo>
                  <a:lnTo>
                    <a:pt x="26" y="31"/>
                  </a:lnTo>
                  <a:lnTo>
                    <a:pt x="25" y="34"/>
                  </a:lnTo>
                  <a:lnTo>
                    <a:pt x="22" y="37"/>
                  </a:lnTo>
                  <a:lnTo>
                    <a:pt x="20" y="42"/>
                  </a:lnTo>
                  <a:lnTo>
                    <a:pt x="19" y="45"/>
                  </a:lnTo>
                  <a:lnTo>
                    <a:pt x="17" y="50"/>
                  </a:lnTo>
                  <a:lnTo>
                    <a:pt x="13" y="51"/>
                  </a:lnTo>
                  <a:lnTo>
                    <a:pt x="11" y="41"/>
                  </a:lnTo>
                  <a:lnTo>
                    <a:pt x="10" y="31"/>
                  </a:lnTo>
                  <a:lnTo>
                    <a:pt x="10" y="21"/>
                  </a:lnTo>
                  <a:lnTo>
                    <a:pt x="8" y="12"/>
                  </a:lnTo>
                  <a:lnTo>
                    <a:pt x="6" y="10"/>
                  </a:lnTo>
                  <a:lnTo>
                    <a:pt x="3" y="8"/>
                  </a:lnTo>
                  <a:lnTo>
                    <a:pt x="2" y="6"/>
                  </a:lnTo>
                  <a:lnTo>
                    <a:pt x="0" y="4"/>
                  </a:lnTo>
                  <a:lnTo>
                    <a:pt x="7" y="0"/>
                  </a:lnTo>
                  <a:lnTo>
                    <a:pt x="8" y="3"/>
                  </a:lnTo>
                  <a:lnTo>
                    <a:pt x="11" y="4"/>
                  </a:lnTo>
                  <a:lnTo>
                    <a:pt x="13" y="6"/>
                  </a:lnTo>
                  <a:lnTo>
                    <a:pt x="15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0" name="Object 2"/>
          <p:cNvGraphicFramePr>
            <a:graphicFrameLocks noChangeAspect="1"/>
          </p:cNvGraphicFramePr>
          <p:nvPr/>
        </p:nvGraphicFramePr>
        <p:xfrm>
          <a:off x="611188" y="455613"/>
          <a:ext cx="1873250" cy="156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0" name="Photo Editor Photo" r:id="rId3" imgW="1142857" imgH="952633" progId="MSPhotoEd.3">
                  <p:embed/>
                </p:oleObj>
              </mc:Choice>
              <mc:Fallback>
                <p:oleObj name="Photo Editor Photo" r:id="rId3" imgW="1142857" imgH="952633" progId="MSPhotoEd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455613"/>
                        <a:ext cx="1873250" cy="156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1" name="Object 3"/>
          <p:cNvGraphicFramePr>
            <a:graphicFrameLocks noChangeAspect="1"/>
          </p:cNvGraphicFramePr>
          <p:nvPr/>
        </p:nvGraphicFramePr>
        <p:xfrm>
          <a:off x="2971800" y="85725"/>
          <a:ext cx="5886450" cy="677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1" name="Photo Editor Photo" r:id="rId5" imgW="3095238" imgH="3561905" progId="MSPhotoEd.3">
                  <p:embed/>
                </p:oleObj>
              </mc:Choice>
              <mc:Fallback>
                <p:oleObj name="Photo Editor Photo" r:id="rId5" imgW="3095238" imgH="3561905" progId="MSPhotoEd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85725"/>
                        <a:ext cx="5886450" cy="677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2" name="Oval 5"/>
          <p:cNvSpPr>
            <a:spLocks noChangeArrowheads="1"/>
          </p:cNvSpPr>
          <p:nvPr/>
        </p:nvSpPr>
        <p:spPr bwMode="auto">
          <a:xfrm>
            <a:off x="152400" y="5257800"/>
            <a:ext cx="3200400" cy="1447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3" name="Text Box 6"/>
          <p:cNvSpPr txBox="1">
            <a:spLocks noChangeArrowheads="1"/>
          </p:cNvSpPr>
          <p:nvPr/>
        </p:nvSpPr>
        <p:spPr bwMode="auto">
          <a:xfrm>
            <a:off x="228600" y="2514600"/>
            <a:ext cx="297180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/>
              <a:t>H = Hudson Bay, Canada</a:t>
            </a:r>
          </a:p>
          <a:p>
            <a:pPr>
              <a:spcBef>
                <a:spcPct val="50000"/>
              </a:spcBef>
            </a:pPr>
            <a:r>
              <a:rPr lang="en-US" sz="1400"/>
              <a:t>D = Duluth, Minnesota, USA</a:t>
            </a:r>
          </a:p>
          <a:p>
            <a:pPr>
              <a:spcBef>
                <a:spcPct val="50000"/>
              </a:spcBef>
            </a:pPr>
            <a:r>
              <a:rPr lang="en-US" sz="1400"/>
              <a:t>M = Mexico City, Mexico</a:t>
            </a:r>
          </a:p>
          <a:p>
            <a:pPr>
              <a:spcBef>
                <a:spcPct val="50000"/>
              </a:spcBef>
            </a:pPr>
            <a:r>
              <a:rPr lang="en-US" sz="1400"/>
              <a:t>S = San Jose, Costa Rica</a:t>
            </a:r>
          </a:p>
          <a:p>
            <a:pPr>
              <a:spcBef>
                <a:spcPct val="50000"/>
              </a:spcBef>
            </a:pPr>
            <a:r>
              <a:rPr lang="en-US" sz="1400"/>
              <a:t>Bo = Bogota, Columbia</a:t>
            </a:r>
          </a:p>
          <a:p>
            <a:pPr>
              <a:spcBef>
                <a:spcPct val="50000"/>
              </a:spcBef>
            </a:pPr>
            <a:r>
              <a:rPr lang="en-US" sz="1400"/>
              <a:t>Br = Brasilia, Brazil</a:t>
            </a:r>
          </a:p>
          <a:p>
            <a:pPr>
              <a:spcBef>
                <a:spcPct val="50000"/>
              </a:spcBef>
            </a:pPr>
            <a:r>
              <a:rPr lang="en-US" sz="1400"/>
              <a:t>T = Tierra del Fuego, Argentina</a:t>
            </a:r>
            <a:endParaRPr lang="en-US">
              <a:latin typeface="Times New Roman" charset="0"/>
            </a:endParaRPr>
          </a:p>
        </p:txBody>
      </p:sp>
      <p:pic>
        <p:nvPicPr>
          <p:cNvPr id="22534" name="Picture 7" descr="running_clock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501" t="19649" r="22501" b="19649"/>
          <a:stretch>
            <a:fillRect/>
          </a:stretch>
        </p:blipFill>
        <p:spPr bwMode="auto">
          <a:xfrm>
            <a:off x="914400" y="5410200"/>
            <a:ext cx="1466850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5" name="AutoShape 8">
            <a:hlinkClick r:id="" action="ppaction://hlinkshowjump?jump=nextslide" highlightClick="1">
              <a:snd r:embed="rId8" name="CAMERA.WAV"/>
            </a:hlinkClick>
            <a:hlinkHover r:id="" action="ppaction://noaction" highlightClick="1" endSnd="1"/>
          </p:cNvPr>
          <p:cNvSpPr>
            <a:spLocks noChangeArrowheads="1"/>
          </p:cNvSpPr>
          <p:nvPr/>
        </p:nvSpPr>
        <p:spPr bwMode="auto">
          <a:xfrm>
            <a:off x="2362200" y="5867400"/>
            <a:ext cx="762000" cy="152400"/>
          </a:xfrm>
          <a:prstGeom prst="rightArrow">
            <a:avLst>
              <a:gd name="adj1" fmla="val 50000"/>
              <a:gd name="adj2" fmla="val 125000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6" name="AutoShape 9">
            <a:hlinkClick r:id="" action="ppaction://hlinkshowjump?jump=previousslide" highlightClick="1">
              <a:snd r:embed="rId8" name="CAMERA.WAV"/>
            </a:hlinkClick>
            <a:hlinkHover r:id="" action="ppaction://noaction" highlightClick="1" endSnd="1"/>
          </p:cNvPr>
          <p:cNvSpPr>
            <a:spLocks noChangeArrowheads="1"/>
          </p:cNvSpPr>
          <p:nvPr/>
        </p:nvSpPr>
        <p:spPr bwMode="auto">
          <a:xfrm flipH="1">
            <a:off x="304800" y="5867400"/>
            <a:ext cx="762000" cy="152400"/>
          </a:xfrm>
          <a:prstGeom prst="rightArrow">
            <a:avLst>
              <a:gd name="adj1" fmla="val 50000"/>
              <a:gd name="adj2" fmla="val 125000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7" name="WordArt 10"/>
          <p:cNvSpPr>
            <a:spLocks noChangeArrowheads="1" noChangeShapeType="1" noTextEdit="1"/>
          </p:cNvSpPr>
          <p:nvPr/>
        </p:nvSpPr>
        <p:spPr bwMode="auto">
          <a:xfrm>
            <a:off x="1295400" y="5410200"/>
            <a:ext cx="923925" cy="17145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sz="1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Step Through</a:t>
            </a:r>
          </a:p>
        </p:txBody>
      </p:sp>
      <p:sp>
        <p:nvSpPr>
          <p:cNvPr id="22538" name="WordArt 11"/>
          <p:cNvSpPr>
            <a:spLocks noChangeArrowheads="1" noChangeShapeType="1" noTextEdit="1"/>
          </p:cNvSpPr>
          <p:nvPr/>
        </p:nvSpPr>
        <p:spPr bwMode="auto">
          <a:xfrm>
            <a:off x="1371600" y="6400800"/>
            <a:ext cx="609600" cy="2286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14287"/>
              </a:avLst>
            </a:prstTxWarp>
          </a:bodyPr>
          <a:lstStyle/>
          <a:p>
            <a:pPr algn="ctr"/>
            <a:r>
              <a:rPr lang="en-US" sz="12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Time!</a:t>
            </a:r>
          </a:p>
        </p:txBody>
      </p:sp>
      <p:sp>
        <p:nvSpPr>
          <p:cNvPr id="22539" name="WordArt 12"/>
          <p:cNvSpPr>
            <a:spLocks noChangeArrowheads="1" noChangeShapeType="1" noTextEdit="1"/>
          </p:cNvSpPr>
          <p:nvPr/>
        </p:nvSpPr>
        <p:spPr bwMode="auto">
          <a:xfrm>
            <a:off x="381000" y="5638800"/>
            <a:ext cx="542925" cy="180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7907"/>
              </a:avLst>
            </a:prstTxWarp>
          </a:bodyPr>
          <a:lstStyle/>
          <a:p>
            <a:pPr algn="ctr"/>
            <a:r>
              <a:rPr lang="en-US" sz="14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  <a:latin typeface="CopprplGoth Bd BT"/>
                <a:ea typeface="CopprplGoth Bd BT"/>
                <a:cs typeface="CopprplGoth Bd BT"/>
              </a:rPr>
              <a:t>Back</a:t>
            </a:r>
          </a:p>
        </p:txBody>
      </p:sp>
      <p:sp>
        <p:nvSpPr>
          <p:cNvPr id="22540" name="WordArt 13"/>
          <p:cNvSpPr>
            <a:spLocks noChangeArrowheads="1" noChangeShapeType="1" noTextEdit="1"/>
          </p:cNvSpPr>
          <p:nvPr/>
        </p:nvSpPr>
        <p:spPr bwMode="auto">
          <a:xfrm>
            <a:off x="2362200" y="6019800"/>
            <a:ext cx="876300" cy="180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6199"/>
              </a:avLst>
            </a:prstTxWarp>
          </a:bodyPr>
          <a:lstStyle/>
          <a:p>
            <a:pPr algn="ctr"/>
            <a:r>
              <a:rPr lang="en-US" sz="14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  <a:latin typeface="CopprplGoth Bd BT"/>
                <a:ea typeface="CopprplGoth Bd BT"/>
                <a:cs typeface="CopprplGoth Bd BT"/>
              </a:rPr>
              <a:t>Forward</a:t>
            </a:r>
          </a:p>
        </p:txBody>
      </p:sp>
      <p:grpSp>
        <p:nvGrpSpPr>
          <p:cNvPr id="22541" name="Group 14"/>
          <p:cNvGrpSpPr>
            <a:grpSpLocks noChangeAspect="1"/>
          </p:cNvGrpSpPr>
          <p:nvPr/>
        </p:nvGrpSpPr>
        <p:grpSpPr bwMode="auto">
          <a:xfrm>
            <a:off x="7310438" y="4751388"/>
            <a:ext cx="393700" cy="209550"/>
            <a:chOff x="3360" y="912"/>
            <a:chExt cx="1143" cy="610"/>
          </a:xfrm>
        </p:grpSpPr>
        <p:sp>
          <p:nvSpPr>
            <p:cNvPr id="22542" name="Freeform 15"/>
            <p:cNvSpPr>
              <a:spLocks noChangeAspect="1"/>
            </p:cNvSpPr>
            <p:nvPr/>
          </p:nvSpPr>
          <p:spPr bwMode="auto">
            <a:xfrm>
              <a:off x="3360" y="912"/>
              <a:ext cx="1143" cy="610"/>
            </a:xfrm>
            <a:custGeom>
              <a:avLst/>
              <a:gdLst>
                <a:gd name="T0" fmla="*/ 1079 w 2287"/>
                <a:gd name="T1" fmla="*/ 140 h 1220"/>
                <a:gd name="T2" fmla="*/ 1012 w 2287"/>
                <a:gd name="T3" fmla="*/ 165 h 1220"/>
                <a:gd name="T4" fmla="*/ 936 w 2287"/>
                <a:gd name="T5" fmla="*/ 177 h 1220"/>
                <a:gd name="T6" fmla="*/ 854 w 2287"/>
                <a:gd name="T7" fmla="*/ 186 h 1220"/>
                <a:gd name="T8" fmla="*/ 777 w 2287"/>
                <a:gd name="T9" fmla="*/ 199 h 1220"/>
                <a:gd name="T10" fmla="*/ 698 w 2287"/>
                <a:gd name="T11" fmla="*/ 208 h 1220"/>
                <a:gd name="T12" fmla="*/ 632 w 2287"/>
                <a:gd name="T13" fmla="*/ 243 h 1220"/>
                <a:gd name="T14" fmla="*/ 569 w 2287"/>
                <a:gd name="T15" fmla="*/ 270 h 1220"/>
                <a:gd name="T16" fmla="*/ 487 w 2287"/>
                <a:gd name="T17" fmla="*/ 249 h 1220"/>
                <a:gd name="T18" fmla="*/ 435 w 2287"/>
                <a:gd name="T19" fmla="*/ 205 h 1220"/>
                <a:gd name="T20" fmla="*/ 327 w 2287"/>
                <a:gd name="T21" fmla="*/ 177 h 1220"/>
                <a:gd name="T22" fmla="*/ 256 w 2287"/>
                <a:gd name="T23" fmla="*/ 160 h 1220"/>
                <a:gd name="T24" fmla="*/ 148 w 2287"/>
                <a:gd name="T25" fmla="*/ 117 h 1220"/>
                <a:gd name="T26" fmla="*/ 58 w 2287"/>
                <a:gd name="T27" fmla="*/ 26 h 1220"/>
                <a:gd name="T28" fmla="*/ 0 w 2287"/>
                <a:gd name="T29" fmla="*/ 7 h 1220"/>
                <a:gd name="T30" fmla="*/ 60 w 2287"/>
                <a:gd name="T31" fmla="*/ 67 h 1220"/>
                <a:gd name="T32" fmla="*/ 17 w 2287"/>
                <a:gd name="T33" fmla="*/ 53 h 1220"/>
                <a:gd name="T34" fmla="*/ 32 w 2287"/>
                <a:gd name="T35" fmla="*/ 99 h 1220"/>
                <a:gd name="T36" fmla="*/ 34 w 2287"/>
                <a:gd name="T37" fmla="*/ 133 h 1220"/>
                <a:gd name="T38" fmla="*/ 60 w 2287"/>
                <a:gd name="T39" fmla="*/ 171 h 1220"/>
                <a:gd name="T40" fmla="*/ 87 w 2287"/>
                <a:gd name="T41" fmla="*/ 209 h 1220"/>
                <a:gd name="T42" fmla="*/ 141 w 2287"/>
                <a:gd name="T43" fmla="*/ 246 h 1220"/>
                <a:gd name="T44" fmla="*/ 198 w 2287"/>
                <a:gd name="T45" fmla="*/ 284 h 1220"/>
                <a:gd name="T46" fmla="*/ 236 w 2287"/>
                <a:gd name="T47" fmla="*/ 305 h 1220"/>
                <a:gd name="T48" fmla="*/ 238 w 2287"/>
                <a:gd name="T49" fmla="*/ 318 h 1220"/>
                <a:gd name="T50" fmla="*/ 350 w 2287"/>
                <a:gd name="T51" fmla="*/ 322 h 1220"/>
                <a:gd name="T52" fmla="*/ 417 w 2287"/>
                <a:gd name="T53" fmla="*/ 338 h 1220"/>
                <a:gd name="T54" fmla="*/ 448 w 2287"/>
                <a:gd name="T55" fmla="*/ 400 h 1220"/>
                <a:gd name="T56" fmla="*/ 374 w 2287"/>
                <a:gd name="T57" fmla="*/ 448 h 1220"/>
                <a:gd name="T58" fmla="*/ 313 w 2287"/>
                <a:gd name="T59" fmla="*/ 461 h 1220"/>
                <a:gd name="T60" fmla="*/ 320 w 2287"/>
                <a:gd name="T61" fmla="*/ 475 h 1220"/>
                <a:gd name="T62" fmla="*/ 373 w 2287"/>
                <a:gd name="T63" fmla="*/ 475 h 1220"/>
                <a:gd name="T64" fmla="*/ 374 w 2287"/>
                <a:gd name="T65" fmla="*/ 493 h 1220"/>
                <a:gd name="T66" fmla="*/ 417 w 2287"/>
                <a:gd name="T67" fmla="*/ 495 h 1220"/>
                <a:gd name="T68" fmla="*/ 447 w 2287"/>
                <a:gd name="T69" fmla="*/ 510 h 1220"/>
                <a:gd name="T70" fmla="*/ 460 w 2287"/>
                <a:gd name="T71" fmla="*/ 544 h 1220"/>
                <a:gd name="T72" fmla="*/ 455 w 2287"/>
                <a:gd name="T73" fmla="*/ 585 h 1220"/>
                <a:gd name="T74" fmla="*/ 475 w 2287"/>
                <a:gd name="T75" fmla="*/ 586 h 1220"/>
                <a:gd name="T76" fmla="*/ 492 w 2287"/>
                <a:gd name="T77" fmla="*/ 578 h 1220"/>
                <a:gd name="T78" fmla="*/ 510 w 2287"/>
                <a:gd name="T79" fmla="*/ 592 h 1220"/>
                <a:gd name="T80" fmla="*/ 495 w 2287"/>
                <a:gd name="T81" fmla="*/ 520 h 1220"/>
                <a:gd name="T82" fmla="*/ 521 w 2287"/>
                <a:gd name="T83" fmla="*/ 513 h 1220"/>
                <a:gd name="T84" fmla="*/ 538 w 2287"/>
                <a:gd name="T85" fmla="*/ 491 h 1220"/>
                <a:gd name="T86" fmla="*/ 544 w 2287"/>
                <a:gd name="T87" fmla="*/ 540 h 1220"/>
                <a:gd name="T88" fmla="*/ 561 w 2287"/>
                <a:gd name="T89" fmla="*/ 566 h 1220"/>
                <a:gd name="T90" fmla="*/ 585 w 2287"/>
                <a:gd name="T91" fmla="*/ 580 h 1220"/>
                <a:gd name="T92" fmla="*/ 612 w 2287"/>
                <a:gd name="T93" fmla="*/ 585 h 1220"/>
                <a:gd name="T94" fmla="*/ 593 w 2287"/>
                <a:gd name="T95" fmla="*/ 548 h 1220"/>
                <a:gd name="T96" fmla="*/ 604 w 2287"/>
                <a:gd name="T97" fmla="*/ 509 h 1220"/>
                <a:gd name="T98" fmla="*/ 648 w 2287"/>
                <a:gd name="T99" fmla="*/ 501 h 1220"/>
                <a:gd name="T100" fmla="*/ 612 w 2287"/>
                <a:gd name="T101" fmla="*/ 467 h 1220"/>
                <a:gd name="T102" fmla="*/ 614 w 2287"/>
                <a:gd name="T103" fmla="*/ 385 h 1220"/>
                <a:gd name="T104" fmla="*/ 694 w 2287"/>
                <a:gd name="T105" fmla="*/ 367 h 1220"/>
                <a:gd name="T106" fmla="*/ 856 w 2287"/>
                <a:gd name="T107" fmla="*/ 344 h 1220"/>
                <a:gd name="T108" fmla="*/ 913 w 2287"/>
                <a:gd name="T109" fmla="*/ 310 h 1220"/>
                <a:gd name="T110" fmla="*/ 972 w 2287"/>
                <a:gd name="T111" fmla="*/ 271 h 1220"/>
                <a:gd name="T112" fmla="*/ 1011 w 2287"/>
                <a:gd name="T113" fmla="*/ 237 h 1220"/>
                <a:gd name="T114" fmla="*/ 1079 w 2287"/>
                <a:gd name="T115" fmla="*/ 204 h 1220"/>
                <a:gd name="T116" fmla="*/ 1069 w 2287"/>
                <a:gd name="T117" fmla="*/ 190 h 1220"/>
                <a:gd name="T118" fmla="*/ 1102 w 2287"/>
                <a:gd name="T119" fmla="*/ 162 h 1220"/>
                <a:gd name="T120" fmla="*/ 1100 w 2287"/>
                <a:gd name="T121" fmla="*/ 143 h 122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287"/>
                <a:gd name="T184" fmla="*/ 0 h 1220"/>
                <a:gd name="T185" fmla="*/ 2287 w 2287"/>
                <a:gd name="T186" fmla="*/ 1220 h 122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287" h="1220">
                  <a:moveTo>
                    <a:pt x="2285" y="226"/>
                  </a:moveTo>
                  <a:lnTo>
                    <a:pt x="2282" y="225"/>
                  </a:lnTo>
                  <a:lnTo>
                    <a:pt x="2279" y="222"/>
                  </a:lnTo>
                  <a:lnTo>
                    <a:pt x="2275" y="222"/>
                  </a:lnTo>
                  <a:lnTo>
                    <a:pt x="2272" y="224"/>
                  </a:lnTo>
                  <a:lnTo>
                    <a:pt x="2265" y="227"/>
                  </a:lnTo>
                  <a:lnTo>
                    <a:pt x="2257" y="232"/>
                  </a:lnTo>
                  <a:lnTo>
                    <a:pt x="2248" y="235"/>
                  </a:lnTo>
                  <a:lnTo>
                    <a:pt x="2241" y="241"/>
                  </a:lnTo>
                  <a:lnTo>
                    <a:pt x="2233" y="243"/>
                  </a:lnTo>
                  <a:lnTo>
                    <a:pt x="2226" y="247"/>
                  </a:lnTo>
                  <a:lnTo>
                    <a:pt x="2218" y="250"/>
                  </a:lnTo>
                  <a:lnTo>
                    <a:pt x="2211" y="255"/>
                  </a:lnTo>
                  <a:lnTo>
                    <a:pt x="2204" y="258"/>
                  </a:lnTo>
                  <a:lnTo>
                    <a:pt x="2197" y="263"/>
                  </a:lnTo>
                  <a:lnTo>
                    <a:pt x="2189" y="266"/>
                  </a:lnTo>
                  <a:lnTo>
                    <a:pt x="2182" y="270"/>
                  </a:lnTo>
                  <a:lnTo>
                    <a:pt x="2176" y="272"/>
                  </a:lnTo>
                  <a:lnTo>
                    <a:pt x="2170" y="274"/>
                  </a:lnTo>
                  <a:lnTo>
                    <a:pt x="2165" y="277"/>
                  </a:lnTo>
                  <a:lnTo>
                    <a:pt x="2159" y="280"/>
                  </a:lnTo>
                  <a:lnTo>
                    <a:pt x="2152" y="282"/>
                  </a:lnTo>
                  <a:lnTo>
                    <a:pt x="2146" y="285"/>
                  </a:lnTo>
                  <a:lnTo>
                    <a:pt x="2140" y="287"/>
                  </a:lnTo>
                  <a:lnTo>
                    <a:pt x="2135" y="288"/>
                  </a:lnTo>
                  <a:lnTo>
                    <a:pt x="2129" y="291"/>
                  </a:lnTo>
                  <a:lnTo>
                    <a:pt x="2123" y="293"/>
                  </a:lnTo>
                  <a:lnTo>
                    <a:pt x="2117" y="295"/>
                  </a:lnTo>
                  <a:lnTo>
                    <a:pt x="2112" y="297"/>
                  </a:lnTo>
                  <a:lnTo>
                    <a:pt x="2106" y="299"/>
                  </a:lnTo>
                  <a:lnTo>
                    <a:pt x="2100" y="301"/>
                  </a:lnTo>
                  <a:lnTo>
                    <a:pt x="2094" y="302"/>
                  </a:lnTo>
                  <a:lnTo>
                    <a:pt x="2089" y="304"/>
                  </a:lnTo>
                  <a:lnTo>
                    <a:pt x="2082" y="309"/>
                  </a:lnTo>
                  <a:lnTo>
                    <a:pt x="2075" y="312"/>
                  </a:lnTo>
                  <a:lnTo>
                    <a:pt x="2068" y="316"/>
                  </a:lnTo>
                  <a:lnTo>
                    <a:pt x="2060" y="319"/>
                  </a:lnTo>
                  <a:lnTo>
                    <a:pt x="2052" y="322"/>
                  </a:lnTo>
                  <a:lnTo>
                    <a:pt x="2045" y="324"/>
                  </a:lnTo>
                  <a:lnTo>
                    <a:pt x="2037" y="325"/>
                  </a:lnTo>
                  <a:lnTo>
                    <a:pt x="2029" y="327"/>
                  </a:lnTo>
                  <a:lnTo>
                    <a:pt x="2024" y="330"/>
                  </a:lnTo>
                  <a:lnTo>
                    <a:pt x="2018" y="331"/>
                  </a:lnTo>
                  <a:lnTo>
                    <a:pt x="2014" y="332"/>
                  </a:lnTo>
                  <a:lnTo>
                    <a:pt x="2008" y="332"/>
                  </a:lnTo>
                  <a:lnTo>
                    <a:pt x="2002" y="333"/>
                  </a:lnTo>
                  <a:lnTo>
                    <a:pt x="1996" y="333"/>
                  </a:lnTo>
                  <a:lnTo>
                    <a:pt x="1992" y="334"/>
                  </a:lnTo>
                  <a:lnTo>
                    <a:pt x="1986" y="335"/>
                  </a:lnTo>
                  <a:lnTo>
                    <a:pt x="1976" y="337"/>
                  </a:lnTo>
                  <a:lnTo>
                    <a:pt x="1965" y="338"/>
                  </a:lnTo>
                  <a:lnTo>
                    <a:pt x="1956" y="339"/>
                  </a:lnTo>
                  <a:lnTo>
                    <a:pt x="1946" y="341"/>
                  </a:lnTo>
                  <a:lnTo>
                    <a:pt x="1936" y="344"/>
                  </a:lnTo>
                  <a:lnTo>
                    <a:pt x="1927" y="346"/>
                  </a:lnTo>
                  <a:lnTo>
                    <a:pt x="1918" y="347"/>
                  </a:lnTo>
                  <a:lnTo>
                    <a:pt x="1908" y="349"/>
                  </a:lnTo>
                  <a:lnTo>
                    <a:pt x="1902" y="350"/>
                  </a:lnTo>
                  <a:lnTo>
                    <a:pt x="1896" y="352"/>
                  </a:lnTo>
                  <a:lnTo>
                    <a:pt x="1890" y="353"/>
                  </a:lnTo>
                  <a:lnTo>
                    <a:pt x="1885" y="353"/>
                  </a:lnTo>
                  <a:lnTo>
                    <a:pt x="1879" y="354"/>
                  </a:lnTo>
                  <a:lnTo>
                    <a:pt x="1873" y="354"/>
                  </a:lnTo>
                  <a:lnTo>
                    <a:pt x="1867" y="354"/>
                  </a:lnTo>
                  <a:lnTo>
                    <a:pt x="1862" y="354"/>
                  </a:lnTo>
                  <a:lnTo>
                    <a:pt x="1852" y="355"/>
                  </a:lnTo>
                  <a:lnTo>
                    <a:pt x="1843" y="356"/>
                  </a:lnTo>
                  <a:lnTo>
                    <a:pt x="1834" y="359"/>
                  </a:lnTo>
                  <a:lnTo>
                    <a:pt x="1825" y="360"/>
                  </a:lnTo>
                  <a:lnTo>
                    <a:pt x="1815" y="361"/>
                  </a:lnTo>
                  <a:lnTo>
                    <a:pt x="1805" y="363"/>
                  </a:lnTo>
                  <a:lnTo>
                    <a:pt x="1796" y="364"/>
                  </a:lnTo>
                  <a:lnTo>
                    <a:pt x="1787" y="365"/>
                  </a:lnTo>
                  <a:lnTo>
                    <a:pt x="1780" y="368"/>
                  </a:lnTo>
                  <a:lnTo>
                    <a:pt x="1774" y="369"/>
                  </a:lnTo>
                  <a:lnTo>
                    <a:pt x="1767" y="370"/>
                  </a:lnTo>
                  <a:lnTo>
                    <a:pt x="1760" y="370"/>
                  </a:lnTo>
                  <a:lnTo>
                    <a:pt x="1754" y="371"/>
                  </a:lnTo>
                  <a:lnTo>
                    <a:pt x="1747" y="371"/>
                  </a:lnTo>
                  <a:lnTo>
                    <a:pt x="1741" y="371"/>
                  </a:lnTo>
                  <a:lnTo>
                    <a:pt x="1734" y="371"/>
                  </a:lnTo>
                  <a:lnTo>
                    <a:pt x="1726" y="371"/>
                  </a:lnTo>
                  <a:lnTo>
                    <a:pt x="1718" y="372"/>
                  </a:lnTo>
                  <a:lnTo>
                    <a:pt x="1709" y="372"/>
                  </a:lnTo>
                  <a:lnTo>
                    <a:pt x="1701" y="374"/>
                  </a:lnTo>
                  <a:lnTo>
                    <a:pt x="1694" y="375"/>
                  </a:lnTo>
                  <a:lnTo>
                    <a:pt x="1686" y="376"/>
                  </a:lnTo>
                  <a:lnTo>
                    <a:pt x="1678" y="377"/>
                  </a:lnTo>
                  <a:lnTo>
                    <a:pt x="1671" y="378"/>
                  </a:lnTo>
                  <a:lnTo>
                    <a:pt x="1667" y="382"/>
                  </a:lnTo>
                  <a:lnTo>
                    <a:pt x="1662" y="383"/>
                  </a:lnTo>
                  <a:lnTo>
                    <a:pt x="1658" y="385"/>
                  </a:lnTo>
                  <a:lnTo>
                    <a:pt x="1652" y="386"/>
                  </a:lnTo>
                  <a:lnTo>
                    <a:pt x="1646" y="386"/>
                  </a:lnTo>
                  <a:lnTo>
                    <a:pt x="1640" y="386"/>
                  </a:lnTo>
                  <a:lnTo>
                    <a:pt x="1636" y="387"/>
                  </a:lnTo>
                  <a:lnTo>
                    <a:pt x="1630" y="387"/>
                  </a:lnTo>
                  <a:lnTo>
                    <a:pt x="1626" y="390"/>
                  </a:lnTo>
                  <a:lnTo>
                    <a:pt x="1623" y="390"/>
                  </a:lnTo>
                  <a:lnTo>
                    <a:pt x="1618" y="391"/>
                  </a:lnTo>
                  <a:lnTo>
                    <a:pt x="1615" y="392"/>
                  </a:lnTo>
                  <a:lnTo>
                    <a:pt x="1600" y="393"/>
                  </a:lnTo>
                  <a:lnTo>
                    <a:pt x="1584" y="394"/>
                  </a:lnTo>
                  <a:lnTo>
                    <a:pt x="1569" y="397"/>
                  </a:lnTo>
                  <a:lnTo>
                    <a:pt x="1554" y="398"/>
                  </a:lnTo>
                  <a:lnTo>
                    <a:pt x="1538" y="399"/>
                  </a:lnTo>
                  <a:lnTo>
                    <a:pt x="1523" y="401"/>
                  </a:lnTo>
                  <a:lnTo>
                    <a:pt x="1507" y="402"/>
                  </a:lnTo>
                  <a:lnTo>
                    <a:pt x="1492" y="403"/>
                  </a:lnTo>
                  <a:lnTo>
                    <a:pt x="1486" y="405"/>
                  </a:lnTo>
                  <a:lnTo>
                    <a:pt x="1481" y="403"/>
                  </a:lnTo>
                  <a:lnTo>
                    <a:pt x="1475" y="403"/>
                  </a:lnTo>
                  <a:lnTo>
                    <a:pt x="1470" y="403"/>
                  </a:lnTo>
                  <a:lnTo>
                    <a:pt x="1463" y="406"/>
                  </a:lnTo>
                  <a:lnTo>
                    <a:pt x="1456" y="406"/>
                  </a:lnTo>
                  <a:lnTo>
                    <a:pt x="1449" y="407"/>
                  </a:lnTo>
                  <a:lnTo>
                    <a:pt x="1443" y="409"/>
                  </a:lnTo>
                  <a:lnTo>
                    <a:pt x="1439" y="409"/>
                  </a:lnTo>
                  <a:lnTo>
                    <a:pt x="1434" y="410"/>
                  </a:lnTo>
                  <a:lnTo>
                    <a:pt x="1428" y="410"/>
                  </a:lnTo>
                  <a:lnTo>
                    <a:pt x="1424" y="412"/>
                  </a:lnTo>
                  <a:lnTo>
                    <a:pt x="1419" y="412"/>
                  </a:lnTo>
                  <a:lnTo>
                    <a:pt x="1413" y="413"/>
                  </a:lnTo>
                  <a:lnTo>
                    <a:pt x="1409" y="413"/>
                  </a:lnTo>
                  <a:lnTo>
                    <a:pt x="1404" y="413"/>
                  </a:lnTo>
                  <a:lnTo>
                    <a:pt x="1396" y="416"/>
                  </a:lnTo>
                  <a:lnTo>
                    <a:pt x="1388" y="417"/>
                  </a:lnTo>
                  <a:lnTo>
                    <a:pt x="1380" y="418"/>
                  </a:lnTo>
                  <a:lnTo>
                    <a:pt x="1372" y="421"/>
                  </a:lnTo>
                  <a:lnTo>
                    <a:pt x="1365" y="424"/>
                  </a:lnTo>
                  <a:lnTo>
                    <a:pt x="1357" y="427"/>
                  </a:lnTo>
                  <a:lnTo>
                    <a:pt x="1350" y="430"/>
                  </a:lnTo>
                  <a:lnTo>
                    <a:pt x="1343" y="432"/>
                  </a:lnTo>
                  <a:lnTo>
                    <a:pt x="1336" y="436"/>
                  </a:lnTo>
                  <a:lnTo>
                    <a:pt x="1329" y="440"/>
                  </a:lnTo>
                  <a:lnTo>
                    <a:pt x="1322" y="444"/>
                  </a:lnTo>
                  <a:lnTo>
                    <a:pt x="1316" y="450"/>
                  </a:lnTo>
                  <a:lnTo>
                    <a:pt x="1312" y="453"/>
                  </a:lnTo>
                  <a:lnTo>
                    <a:pt x="1308" y="457"/>
                  </a:lnTo>
                  <a:lnTo>
                    <a:pt x="1304" y="460"/>
                  </a:lnTo>
                  <a:lnTo>
                    <a:pt x="1299" y="463"/>
                  </a:lnTo>
                  <a:lnTo>
                    <a:pt x="1295" y="467"/>
                  </a:lnTo>
                  <a:lnTo>
                    <a:pt x="1291" y="470"/>
                  </a:lnTo>
                  <a:lnTo>
                    <a:pt x="1286" y="473"/>
                  </a:lnTo>
                  <a:lnTo>
                    <a:pt x="1282" y="475"/>
                  </a:lnTo>
                  <a:lnTo>
                    <a:pt x="1274" y="481"/>
                  </a:lnTo>
                  <a:lnTo>
                    <a:pt x="1265" y="486"/>
                  </a:lnTo>
                  <a:lnTo>
                    <a:pt x="1257" y="492"/>
                  </a:lnTo>
                  <a:lnTo>
                    <a:pt x="1247" y="498"/>
                  </a:lnTo>
                  <a:lnTo>
                    <a:pt x="1239" y="503"/>
                  </a:lnTo>
                  <a:lnTo>
                    <a:pt x="1230" y="508"/>
                  </a:lnTo>
                  <a:lnTo>
                    <a:pt x="1221" y="512"/>
                  </a:lnTo>
                  <a:lnTo>
                    <a:pt x="1212" y="516"/>
                  </a:lnTo>
                  <a:lnTo>
                    <a:pt x="1206" y="519"/>
                  </a:lnTo>
                  <a:lnTo>
                    <a:pt x="1200" y="521"/>
                  </a:lnTo>
                  <a:lnTo>
                    <a:pt x="1195" y="523"/>
                  </a:lnTo>
                  <a:lnTo>
                    <a:pt x="1191" y="526"/>
                  </a:lnTo>
                  <a:lnTo>
                    <a:pt x="1186" y="528"/>
                  </a:lnTo>
                  <a:lnTo>
                    <a:pt x="1182" y="530"/>
                  </a:lnTo>
                  <a:lnTo>
                    <a:pt x="1176" y="531"/>
                  </a:lnTo>
                  <a:lnTo>
                    <a:pt x="1170" y="533"/>
                  </a:lnTo>
                  <a:lnTo>
                    <a:pt x="1165" y="534"/>
                  </a:lnTo>
                  <a:lnTo>
                    <a:pt x="1162" y="535"/>
                  </a:lnTo>
                  <a:lnTo>
                    <a:pt x="1157" y="537"/>
                  </a:lnTo>
                  <a:lnTo>
                    <a:pt x="1153" y="538"/>
                  </a:lnTo>
                  <a:lnTo>
                    <a:pt x="1148" y="540"/>
                  </a:lnTo>
                  <a:lnTo>
                    <a:pt x="1145" y="540"/>
                  </a:lnTo>
                  <a:lnTo>
                    <a:pt x="1139" y="540"/>
                  </a:lnTo>
                  <a:lnTo>
                    <a:pt x="1134" y="540"/>
                  </a:lnTo>
                  <a:lnTo>
                    <a:pt x="1124" y="537"/>
                  </a:lnTo>
                  <a:lnTo>
                    <a:pt x="1114" y="535"/>
                  </a:lnTo>
                  <a:lnTo>
                    <a:pt x="1102" y="535"/>
                  </a:lnTo>
                  <a:lnTo>
                    <a:pt x="1092" y="535"/>
                  </a:lnTo>
                  <a:lnTo>
                    <a:pt x="1080" y="536"/>
                  </a:lnTo>
                  <a:lnTo>
                    <a:pt x="1069" y="536"/>
                  </a:lnTo>
                  <a:lnTo>
                    <a:pt x="1058" y="537"/>
                  </a:lnTo>
                  <a:lnTo>
                    <a:pt x="1048" y="537"/>
                  </a:lnTo>
                  <a:lnTo>
                    <a:pt x="1042" y="535"/>
                  </a:lnTo>
                  <a:lnTo>
                    <a:pt x="1038" y="531"/>
                  </a:lnTo>
                  <a:lnTo>
                    <a:pt x="1032" y="529"/>
                  </a:lnTo>
                  <a:lnTo>
                    <a:pt x="1026" y="526"/>
                  </a:lnTo>
                  <a:lnTo>
                    <a:pt x="1021" y="523"/>
                  </a:lnTo>
                  <a:lnTo>
                    <a:pt x="1016" y="520"/>
                  </a:lnTo>
                  <a:lnTo>
                    <a:pt x="1010" y="516"/>
                  </a:lnTo>
                  <a:lnTo>
                    <a:pt x="1004" y="513"/>
                  </a:lnTo>
                  <a:lnTo>
                    <a:pt x="996" y="510"/>
                  </a:lnTo>
                  <a:lnTo>
                    <a:pt x="989" y="506"/>
                  </a:lnTo>
                  <a:lnTo>
                    <a:pt x="982" y="501"/>
                  </a:lnTo>
                  <a:lnTo>
                    <a:pt x="974" y="497"/>
                  </a:lnTo>
                  <a:lnTo>
                    <a:pt x="967" y="491"/>
                  </a:lnTo>
                  <a:lnTo>
                    <a:pt x="960" y="486"/>
                  </a:lnTo>
                  <a:lnTo>
                    <a:pt x="955" y="481"/>
                  </a:lnTo>
                  <a:lnTo>
                    <a:pt x="948" y="476"/>
                  </a:lnTo>
                  <a:lnTo>
                    <a:pt x="943" y="474"/>
                  </a:lnTo>
                  <a:lnTo>
                    <a:pt x="940" y="472"/>
                  </a:lnTo>
                  <a:lnTo>
                    <a:pt x="935" y="468"/>
                  </a:lnTo>
                  <a:lnTo>
                    <a:pt x="932" y="465"/>
                  </a:lnTo>
                  <a:lnTo>
                    <a:pt x="926" y="460"/>
                  </a:lnTo>
                  <a:lnTo>
                    <a:pt x="921" y="454"/>
                  </a:lnTo>
                  <a:lnTo>
                    <a:pt x="915" y="447"/>
                  </a:lnTo>
                  <a:lnTo>
                    <a:pt x="910" y="442"/>
                  </a:lnTo>
                  <a:lnTo>
                    <a:pt x="905" y="438"/>
                  </a:lnTo>
                  <a:lnTo>
                    <a:pt x="900" y="435"/>
                  </a:lnTo>
                  <a:lnTo>
                    <a:pt x="897" y="431"/>
                  </a:lnTo>
                  <a:lnTo>
                    <a:pt x="893" y="425"/>
                  </a:lnTo>
                  <a:lnTo>
                    <a:pt x="889" y="423"/>
                  </a:lnTo>
                  <a:lnTo>
                    <a:pt x="883" y="420"/>
                  </a:lnTo>
                  <a:lnTo>
                    <a:pt x="879" y="416"/>
                  </a:lnTo>
                  <a:lnTo>
                    <a:pt x="875" y="413"/>
                  </a:lnTo>
                  <a:lnTo>
                    <a:pt x="870" y="410"/>
                  </a:lnTo>
                  <a:lnTo>
                    <a:pt x="866" y="407"/>
                  </a:lnTo>
                  <a:lnTo>
                    <a:pt x="860" y="403"/>
                  </a:lnTo>
                  <a:lnTo>
                    <a:pt x="855" y="401"/>
                  </a:lnTo>
                  <a:lnTo>
                    <a:pt x="844" y="395"/>
                  </a:lnTo>
                  <a:lnTo>
                    <a:pt x="834" y="390"/>
                  </a:lnTo>
                  <a:lnTo>
                    <a:pt x="821" y="385"/>
                  </a:lnTo>
                  <a:lnTo>
                    <a:pt x="809" y="382"/>
                  </a:lnTo>
                  <a:lnTo>
                    <a:pt x="797" y="378"/>
                  </a:lnTo>
                  <a:lnTo>
                    <a:pt x="785" y="375"/>
                  </a:lnTo>
                  <a:lnTo>
                    <a:pt x="772" y="371"/>
                  </a:lnTo>
                  <a:lnTo>
                    <a:pt x="760" y="368"/>
                  </a:lnTo>
                  <a:lnTo>
                    <a:pt x="748" y="367"/>
                  </a:lnTo>
                  <a:lnTo>
                    <a:pt x="737" y="364"/>
                  </a:lnTo>
                  <a:lnTo>
                    <a:pt x="725" y="363"/>
                  </a:lnTo>
                  <a:lnTo>
                    <a:pt x="714" y="362"/>
                  </a:lnTo>
                  <a:lnTo>
                    <a:pt x="701" y="362"/>
                  </a:lnTo>
                  <a:lnTo>
                    <a:pt x="689" y="361"/>
                  </a:lnTo>
                  <a:lnTo>
                    <a:pt x="678" y="359"/>
                  </a:lnTo>
                  <a:lnTo>
                    <a:pt x="666" y="357"/>
                  </a:lnTo>
                  <a:lnTo>
                    <a:pt x="661" y="356"/>
                  </a:lnTo>
                  <a:lnTo>
                    <a:pt x="655" y="354"/>
                  </a:lnTo>
                  <a:lnTo>
                    <a:pt x="649" y="353"/>
                  </a:lnTo>
                  <a:lnTo>
                    <a:pt x="643" y="352"/>
                  </a:lnTo>
                  <a:lnTo>
                    <a:pt x="638" y="350"/>
                  </a:lnTo>
                  <a:lnTo>
                    <a:pt x="632" y="349"/>
                  </a:lnTo>
                  <a:lnTo>
                    <a:pt x="625" y="348"/>
                  </a:lnTo>
                  <a:lnTo>
                    <a:pt x="619" y="347"/>
                  </a:lnTo>
                  <a:lnTo>
                    <a:pt x="611" y="344"/>
                  </a:lnTo>
                  <a:lnTo>
                    <a:pt x="603" y="341"/>
                  </a:lnTo>
                  <a:lnTo>
                    <a:pt x="594" y="340"/>
                  </a:lnTo>
                  <a:lnTo>
                    <a:pt x="586" y="338"/>
                  </a:lnTo>
                  <a:lnTo>
                    <a:pt x="580" y="337"/>
                  </a:lnTo>
                  <a:lnTo>
                    <a:pt x="575" y="335"/>
                  </a:lnTo>
                  <a:lnTo>
                    <a:pt x="570" y="333"/>
                  </a:lnTo>
                  <a:lnTo>
                    <a:pt x="565" y="332"/>
                  </a:lnTo>
                  <a:lnTo>
                    <a:pt x="559" y="330"/>
                  </a:lnTo>
                  <a:lnTo>
                    <a:pt x="555" y="329"/>
                  </a:lnTo>
                  <a:lnTo>
                    <a:pt x="549" y="326"/>
                  </a:lnTo>
                  <a:lnTo>
                    <a:pt x="544" y="325"/>
                  </a:lnTo>
                  <a:lnTo>
                    <a:pt x="534" y="324"/>
                  </a:lnTo>
                  <a:lnTo>
                    <a:pt x="522" y="322"/>
                  </a:lnTo>
                  <a:lnTo>
                    <a:pt x="512" y="319"/>
                  </a:lnTo>
                  <a:lnTo>
                    <a:pt x="502" y="317"/>
                  </a:lnTo>
                  <a:lnTo>
                    <a:pt x="492" y="314"/>
                  </a:lnTo>
                  <a:lnTo>
                    <a:pt x="482" y="311"/>
                  </a:lnTo>
                  <a:lnTo>
                    <a:pt x="472" y="308"/>
                  </a:lnTo>
                  <a:lnTo>
                    <a:pt x="462" y="306"/>
                  </a:lnTo>
                  <a:lnTo>
                    <a:pt x="450" y="304"/>
                  </a:lnTo>
                  <a:lnTo>
                    <a:pt x="446" y="302"/>
                  </a:lnTo>
                  <a:lnTo>
                    <a:pt x="442" y="301"/>
                  </a:lnTo>
                  <a:lnTo>
                    <a:pt x="437" y="301"/>
                  </a:lnTo>
                  <a:lnTo>
                    <a:pt x="434" y="299"/>
                  </a:lnTo>
                  <a:lnTo>
                    <a:pt x="427" y="296"/>
                  </a:lnTo>
                  <a:lnTo>
                    <a:pt x="419" y="294"/>
                  </a:lnTo>
                  <a:lnTo>
                    <a:pt x="412" y="291"/>
                  </a:lnTo>
                  <a:lnTo>
                    <a:pt x="404" y="287"/>
                  </a:lnTo>
                  <a:lnTo>
                    <a:pt x="397" y="284"/>
                  </a:lnTo>
                  <a:lnTo>
                    <a:pt x="389" y="280"/>
                  </a:lnTo>
                  <a:lnTo>
                    <a:pt x="382" y="277"/>
                  </a:lnTo>
                  <a:lnTo>
                    <a:pt x="375" y="273"/>
                  </a:lnTo>
                  <a:lnTo>
                    <a:pt x="328" y="254"/>
                  </a:lnTo>
                  <a:lnTo>
                    <a:pt x="311" y="243"/>
                  </a:lnTo>
                  <a:lnTo>
                    <a:pt x="296" y="234"/>
                  </a:lnTo>
                  <a:lnTo>
                    <a:pt x="284" y="227"/>
                  </a:lnTo>
                  <a:lnTo>
                    <a:pt x="271" y="219"/>
                  </a:lnTo>
                  <a:lnTo>
                    <a:pt x="260" y="211"/>
                  </a:lnTo>
                  <a:lnTo>
                    <a:pt x="248" y="201"/>
                  </a:lnTo>
                  <a:lnTo>
                    <a:pt x="237" y="188"/>
                  </a:lnTo>
                  <a:lnTo>
                    <a:pt x="224" y="172"/>
                  </a:lnTo>
                  <a:lnTo>
                    <a:pt x="217" y="165"/>
                  </a:lnTo>
                  <a:lnTo>
                    <a:pt x="210" y="158"/>
                  </a:lnTo>
                  <a:lnTo>
                    <a:pt x="204" y="151"/>
                  </a:lnTo>
                  <a:lnTo>
                    <a:pt x="199" y="144"/>
                  </a:lnTo>
                  <a:lnTo>
                    <a:pt x="192" y="137"/>
                  </a:lnTo>
                  <a:lnTo>
                    <a:pt x="186" y="130"/>
                  </a:lnTo>
                  <a:lnTo>
                    <a:pt x="180" y="123"/>
                  </a:lnTo>
                  <a:lnTo>
                    <a:pt x="173" y="116"/>
                  </a:lnTo>
                  <a:lnTo>
                    <a:pt x="166" y="106"/>
                  </a:lnTo>
                  <a:lnTo>
                    <a:pt x="159" y="97"/>
                  </a:lnTo>
                  <a:lnTo>
                    <a:pt x="150" y="89"/>
                  </a:lnTo>
                  <a:lnTo>
                    <a:pt x="142" y="81"/>
                  </a:lnTo>
                  <a:lnTo>
                    <a:pt x="134" y="70"/>
                  </a:lnTo>
                  <a:lnTo>
                    <a:pt x="126" y="61"/>
                  </a:lnTo>
                  <a:lnTo>
                    <a:pt x="117" y="52"/>
                  </a:lnTo>
                  <a:lnTo>
                    <a:pt x="107" y="43"/>
                  </a:lnTo>
                  <a:lnTo>
                    <a:pt x="97" y="35"/>
                  </a:lnTo>
                  <a:lnTo>
                    <a:pt x="87" y="27"/>
                  </a:lnTo>
                  <a:lnTo>
                    <a:pt x="76" y="20"/>
                  </a:lnTo>
                  <a:lnTo>
                    <a:pt x="65" y="14"/>
                  </a:lnTo>
                  <a:lnTo>
                    <a:pt x="60" y="14"/>
                  </a:lnTo>
                  <a:lnTo>
                    <a:pt x="56" y="12"/>
                  </a:lnTo>
                  <a:lnTo>
                    <a:pt x="50" y="8"/>
                  </a:lnTo>
                  <a:lnTo>
                    <a:pt x="45" y="7"/>
                  </a:lnTo>
                  <a:lnTo>
                    <a:pt x="42" y="5"/>
                  </a:lnTo>
                  <a:lnTo>
                    <a:pt x="37" y="3"/>
                  </a:lnTo>
                  <a:lnTo>
                    <a:pt x="34" y="2"/>
                  </a:lnTo>
                  <a:lnTo>
                    <a:pt x="29" y="2"/>
                  </a:lnTo>
                  <a:lnTo>
                    <a:pt x="25" y="2"/>
                  </a:lnTo>
                  <a:lnTo>
                    <a:pt x="19" y="1"/>
                  </a:lnTo>
                  <a:lnTo>
                    <a:pt x="14" y="1"/>
                  </a:lnTo>
                  <a:lnTo>
                    <a:pt x="10" y="0"/>
                  </a:lnTo>
                  <a:lnTo>
                    <a:pt x="5" y="2"/>
                  </a:lnTo>
                  <a:lnTo>
                    <a:pt x="1" y="5"/>
                  </a:lnTo>
                  <a:lnTo>
                    <a:pt x="0" y="8"/>
                  </a:lnTo>
                  <a:lnTo>
                    <a:pt x="1" y="13"/>
                  </a:lnTo>
                  <a:lnTo>
                    <a:pt x="1" y="16"/>
                  </a:lnTo>
                  <a:lnTo>
                    <a:pt x="7" y="23"/>
                  </a:lnTo>
                  <a:lnTo>
                    <a:pt x="12" y="29"/>
                  </a:lnTo>
                  <a:lnTo>
                    <a:pt x="18" y="33"/>
                  </a:lnTo>
                  <a:lnTo>
                    <a:pt x="23" y="38"/>
                  </a:lnTo>
                  <a:lnTo>
                    <a:pt x="30" y="43"/>
                  </a:lnTo>
                  <a:lnTo>
                    <a:pt x="36" y="47"/>
                  </a:lnTo>
                  <a:lnTo>
                    <a:pt x="42" y="52"/>
                  </a:lnTo>
                  <a:lnTo>
                    <a:pt x="49" y="56"/>
                  </a:lnTo>
                  <a:lnTo>
                    <a:pt x="57" y="65"/>
                  </a:lnTo>
                  <a:lnTo>
                    <a:pt x="65" y="73"/>
                  </a:lnTo>
                  <a:lnTo>
                    <a:pt x="73" y="81"/>
                  </a:lnTo>
                  <a:lnTo>
                    <a:pt x="80" y="89"/>
                  </a:lnTo>
                  <a:lnTo>
                    <a:pt x="87" y="97"/>
                  </a:lnTo>
                  <a:lnTo>
                    <a:pt x="95" y="104"/>
                  </a:lnTo>
                  <a:lnTo>
                    <a:pt x="102" y="113"/>
                  </a:lnTo>
                  <a:lnTo>
                    <a:pt x="109" y="121"/>
                  </a:lnTo>
                  <a:lnTo>
                    <a:pt x="113" y="123"/>
                  </a:lnTo>
                  <a:lnTo>
                    <a:pt x="117" y="126"/>
                  </a:lnTo>
                  <a:lnTo>
                    <a:pt x="119" y="130"/>
                  </a:lnTo>
                  <a:lnTo>
                    <a:pt x="121" y="134"/>
                  </a:lnTo>
                  <a:lnTo>
                    <a:pt x="125" y="136"/>
                  </a:lnTo>
                  <a:lnTo>
                    <a:pt x="127" y="139"/>
                  </a:lnTo>
                  <a:lnTo>
                    <a:pt x="129" y="144"/>
                  </a:lnTo>
                  <a:lnTo>
                    <a:pt x="132" y="146"/>
                  </a:lnTo>
                  <a:lnTo>
                    <a:pt x="131" y="148"/>
                  </a:lnTo>
                  <a:lnTo>
                    <a:pt x="129" y="146"/>
                  </a:lnTo>
                  <a:lnTo>
                    <a:pt x="128" y="145"/>
                  </a:lnTo>
                  <a:lnTo>
                    <a:pt x="126" y="145"/>
                  </a:lnTo>
                  <a:lnTo>
                    <a:pt x="119" y="139"/>
                  </a:lnTo>
                  <a:lnTo>
                    <a:pt x="112" y="134"/>
                  </a:lnTo>
                  <a:lnTo>
                    <a:pt x="104" y="128"/>
                  </a:lnTo>
                  <a:lnTo>
                    <a:pt x="97" y="122"/>
                  </a:lnTo>
                  <a:lnTo>
                    <a:pt x="93" y="120"/>
                  </a:lnTo>
                  <a:lnTo>
                    <a:pt x="88" y="118"/>
                  </a:lnTo>
                  <a:lnTo>
                    <a:pt x="83" y="116"/>
                  </a:lnTo>
                  <a:lnTo>
                    <a:pt x="79" y="114"/>
                  </a:lnTo>
                  <a:lnTo>
                    <a:pt x="73" y="113"/>
                  </a:lnTo>
                  <a:lnTo>
                    <a:pt x="68" y="111"/>
                  </a:lnTo>
                  <a:lnTo>
                    <a:pt x="64" y="110"/>
                  </a:lnTo>
                  <a:lnTo>
                    <a:pt x="59" y="107"/>
                  </a:lnTo>
                  <a:lnTo>
                    <a:pt x="34" y="106"/>
                  </a:lnTo>
                  <a:lnTo>
                    <a:pt x="30" y="110"/>
                  </a:lnTo>
                  <a:lnTo>
                    <a:pt x="27" y="112"/>
                  </a:lnTo>
                  <a:lnTo>
                    <a:pt x="23" y="114"/>
                  </a:lnTo>
                  <a:lnTo>
                    <a:pt x="25" y="119"/>
                  </a:lnTo>
                  <a:lnTo>
                    <a:pt x="26" y="122"/>
                  </a:lnTo>
                  <a:lnTo>
                    <a:pt x="27" y="126"/>
                  </a:lnTo>
                  <a:lnTo>
                    <a:pt x="29" y="129"/>
                  </a:lnTo>
                  <a:lnTo>
                    <a:pt x="31" y="133"/>
                  </a:lnTo>
                  <a:lnTo>
                    <a:pt x="39" y="138"/>
                  </a:lnTo>
                  <a:lnTo>
                    <a:pt x="48" y="143"/>
                  </a:lnTo>
                  <a:lnTo>
                    <a:pt x="56" y="149"/>
                  </a:lnTo>
                  <a:lnTo>
                    <a:pt x="63" y="154"/>
                  </a:lnTo>
                  <a:lnTo>
                    <a:pt x="65" y="165"/>
                  </a:lnTo>
                  <a:lnTo>
                    <a:pt x="72" y="173"/>
                  </a:lnTo>
                  <a:lnTo>
                    <a:pt x="80" y="181"/>
                  </a:lnTo>
                  <a:lnTo>
                    <a:pt x="87" y="189"/>
                  </a:lnTo>
                  <a:lnTo>
                    <a:pt x="87" y="190"/>
                  </a:lnTo>
                  <a:lnTo>
                    <a:pt x="81" y="190"/>
                  </a:lnTo>
                  <a:lnTo>
                    <a:pt x="75" y="191"/>
                  </a:lnTo>
                  <a:lnTo>
                    <a:pt x="69" y="194"/>
                  </a:lnTo>
                  <a:lnTo>
                    <a:pt x="65" y="197"/>
                  </a:lnTo>
                  <a:lnTo>
                    <a:pt x="65" y="202"/>
                  </a:lnTo>
                  <a:lnTo>
                    <a:pt x="66" y="206"/>
                  </a:lnTo>
                  <a:lnTo>
                    <a:pt x="68" y="211"/>
                  </a:lnTo>
                  <a:lnTo>
                    <a:pt x="72" y="213"/>
                  </a:lnTo>
                  <a:lnTo>
                    <a:pt x="75" y="218"/>
                  </a:lnTo>
                  <a:lnTo>
                    <a:pt x="80" y="222"/>
                  </a:lnTo>
                  <a:lnTo>
                    <a:pt x="82" y="227"/>
                  </a:lnTo>
                  <a:lnTo>
                    <a:pt x="82" y="233"/>
                  </a:lnTo>
                  <a:lnTo>
                    <a:pt x="68" y="228"/>
                  </a:lnTo>
                  <a:lnTo>
                    <a:pt x="61" y="229"/>
                  </a:lnTo>
                  <a:lnTo>
                    <a:pt x="54" y="229"/>
                  </a:lnTo>
                  <a:lnTo>
                    <a:pt x="48" y="231"/>
                  </a:lnTo>
                  <a:lnTo>
                    <a:pt x="42" y="235"/>
                  </a:lnTo>
                  <a:lnTo>
                    <a:pt x="41" y="237"/>
                  </a:lnTo>
                  <a:lnTo>
                    <a:pt x="41" y="239"/>
                  </a:lnTo>
                  <a:lnTo>
                    <a:pt x="41" y="241"/>
                  </a:lnTo>
                  <a:lnTo>
                    <a:pt x="42" y="243"/>
                  </a:lnTo>
                  <a:lnTo>
                    <a:pt x="48" y="250"/>
                  </a:lnTo>
                  <a:lnTo>
                    <a:pt x="53" y="256"/>
                  </a:lnTo>
                  <a:lnTo>
                    <a:pt x="60" y="261"/>
                  </a:lnTo>
                  <a:lnTo>
                    <a:pt x="68" y="265"/>
                  </a:lnTo>
                  <a:lnTo>
                    <a:pt x="75" y="270"/>
                  </a:lnTo>
                  <a:lnTo>
                    <a:pt x="82" y="273"/>
                  </a:lnTo>
                  <a:lnTo>
                    <a:pt x="90" y="278"/>
                  </a:lnTo>
                  <a:lnTo>
                    <a:pt x="97" y="281"/>
                  </a:lnTo>
                  <a:lnTo>
                    <a:pt x="96" y="282"/>
                  </a:lnTo>
                  <a:lnTo>
                    <a:pt x="95" y="284"/>
                  </a:lnTo>
                  <a:lnTo>
                    <a:pt x="94" y="284"/>
                  </a:lnTo>
                  <a:lnTo>
                    <a:pt x="93" y="285"/>
                  </a:lnTo>
                  <a:lnTo>
                    <a:pt x="90" y="288"/>
                  </a:lnTo>
                  <a:lnTo>
                    <a:pt x="90" y="292"/>
                  </a:lnTo>
                  <a:lnTo>
                    <a:pt x="91" y="295"/>
                  </a:lnTo>
                  <a:lnTo>
                    <a:pt x="93" y="299"/>
                  </a:lnTo>
                  <a:lnTo>
                    <a:pt x="94" y="302"/>
                  </a:lnTo>
                  <a:lnTo>
                    <a:pt x="95" y="304"/>
                  </a:lnTo>
                  <a:lnTo>
                    <a:pt x="95" y="308"/>
                  </a:lnTo>
                  <a:lnTo>
                    <a:pt x="97" y="308"/>
                  </a:lnTo>
                  <a:lnTo>
                    <a:pt x="105" y="316"/>
                  </a:lnTo>
                  <a:lnTo>
                    <a:pt x="113" y="323"/>
                  </a:lnTo>
                  <a:lnTo>
                    <a:pt x="121" y="331"/>
                  </a:lnTo>
                  <a:lnTo>
                    <a:pt x="129" y="339"/>
                  </a:lnTo>
                  <a:lnTo>
                    <a:pt x="121" y="341"/>
                  </a:lnTo>
                  <a:lnTo>
                    <a:pt x="114" y="340"/>
                  </a:lnTo>
                  <a:lnTo>
                    <a:pt x="107" y="341"/>
                  </a:lnTo>
                  <a:lnTo>
                    <a:pt x="103" y="347"/>
                  </a:lnTo>
                  <a:lnTo>
                    <a:pt x="101" y="349"/>
                  </a:lnTo>
                  <a:lnTo>
                    <a:pt x="101" y="352"/>
                  </a:lnTo>
                  <a:lnTo>
                    <a:pt x="101" y="355"/>
                  </a:lnTo>
                  <a:lnTo>
                    <a:pt x="99" y="357"/>
                  </a:lnTo>
                  <a:lnTo>
                    <a:pt x="104" y="362"/>
                  </a:lnTo>
                  <a:lnTo>
                    <a:pt x="110" y="367"/>
                  </a:lnTo>
                  <a:lnTo>
                    <a:pt x="116" y="370"/>
                  </a:lnTo>
                  <a:lnTo>
                    <a:pt x="121" y="372"/>
                  </a:lnTo>
                  <a:lnTo>
                    <a:pt x="129" y="377"/>
                  </a:lnTo>
                  <a:lnTo>
                    <a:pt x="137" y="382"/>
                  </a:lnTo>
                  <a:lnTo>
                    <a:pt x="146" y="385"/>
                  </a:lnTo>
                  <a:lnTo>
                    <a:pt x="154" y="390"/>
                  </a:lnTo>
                  <a:lnTo>
                    <a:pt x="162" y="394"/>
                  </a:lnTo>
                  <a:lnTo>
                    <a:pt x="169" y="400"/>
                  </a:lnTo>
                  <a:lnTo>
                    <a:pt x="174" y="407"/>
                  </a:lnTo>
                  <a:lnTo>
                    <a:pt x="179" y="415"/>
                  </a:lnTo>
                  <a:lnTo>
                    <a:pt x="177" y="416"/>
                  </a:lnTo>
                  <a:lnTo>
                    <a:pt x="174" y="417"/>
                  </a:lnTo>
                  <a:lnTo>
                    <a:pt x="172" y="420"/>
                  </a:lnTo>
                  <a:lnTo>
                    <a:pt x="171" y="422"/>
                  </a:lnTo>
                  <a:lnTo>
                    <a:pt x="171" y="427"/>
                  </a:lnTo>
                  <a:lnTo>
                    <a:pt x="174" y="429"/>
                  </a:lnTo>
                  <a:lnTo>
                    <a:pt x="177" y="431"/>
                  </a:lnTo>
                  <a:lnTo>
                    <a:pt x="180" y="433"/>
                  </a:lnTo>
                  <a:lnTo>
                    <a:pt x="189" y="438"/>
                  </a:lnTo>
                  <a:lnTo>
                    <a:pt x="197" y="444"/>
                  </a:lnTo>
                  <a:lnTo>
                    <a:pt x="207" y="450"/>
                  </a:lnTo>
                  <a:lnTo>
                    <a:pt x="215" y="455"/>
                  </a:lnTo>
                  <a:lnTo>
                    <a:pt x="224" y="461"/>
                  </a:lnTo>
                  <a:lnTo>
                    <a:pt x="233" y="467"/>
                  </a:lnTo>
                  <a:lnTo>
                    <a:pt x="242" y="472"/>
                  </a:lnTo>
                  <a:lnTo>
                    <a:pt x="252" y="476"/>
                  </a:lnTo>
                  <a:lnTo>
                    <a:pt x="254" y="477"/>
                  </a:lnTo>
                  <a:lnTo>
                    <a:pt x="255" y="480"/>
                  </a:lnTo>
                  <a:lnTo>
                    <a:pt x="257" y="481"/>
                  </a:lnTo>
                  <a:lnTo>
                    <a:pt x="261" y="481"/>
                  </a:lnTo>
                  <a:lnTo>
                    <a:pt x="268" y="484"/>
                  </a:lnTo>
                  <a:lnTo>
                    <a:pt x="275" y="489"/>
                  </a:lnTo>
                  <a:lnTo>
                    <a:pt x="282" y="492"/>
                  </a:lnTo>
                  <a:lnTo>
                    <a:pt x="288" y="496"/>
                  </a:lnTo>
                  <a:lnTo>
                    <a:pt x="295" y="500"/>
                  </a:lnTo>
                  <a:lnTo>
                    <a:pt x="303" y="504"/>
                  </a:lnTo>
                  <a:lnTo>
                    <a:pt x="310" y="507"/>
                  </a:lnTo>
                  <a:lnTo>
                    <a:pt x="317" y="511"/>
                  </a:lnTo>
                  <a:lnTo>
                    <a:pt x="315" y="515"/>
                  </a:lnTo>
                  <a:lnTo>
                    <a:pt x="316" y="520"/>
                  </a:lnTo>
                  <a:lnTo>
                    <a:pt x="318" y="525"/>
                  </a:lnTo>
                  <a:lnTo>
                    <a:pt x="322" y="529"/>
                  </a:lnTo>
                  <a:lnTo>
                    <a:pt x="333" y="537"/>
                  </a:lnTo>
                  <a:lnTo>
                    <a:pt x="340" y="542"/>
                  </a:lnTo>
                  <a:lnTo>
                    <a:pt x="344" y="544"/>
                  </a:lnTo>
                  <a:lnTo>
                    <a:pt x="345" y="545"/>
                  </a:lnTo>
                  <a:lnTo>
                    <a:pt x="346" y="546"/>
                  </a:lnTo>
                  <a:lnTo>
                    <a:pt x="350" y="548"/>
                  </a:lnTo>
                  <a:lnTo>
                    <a:pt x="356" y="551"/>
                  </a:lnTo>
                  <a:lnTo>
                    <a:pt x="369" y="558"/>
                  </a:lnTo>
                  <a:lnTo>
                    <a:pt x="376" y="560"/>
                  </a:lnTo>
                  <a:lnTo>
                    <a:pt x="383" y="563"/>
                  </a:lnTo>
                  <a:lnTo>
                    <a:pt x="390" y="565"/>
                  </a:lnTo>
                  <a:lnTo>
                    <a:pt x="397" y="567"/>
                  </a:lnTo>
                  <a:lnTo>
                    <a:pt x="403" y="569"/>
                  </a:lnTo>
                  <a:lnTo>
                    <a:pt x="409" y="573"/>
                  </a:lnTo>
                  <a:lnTo>
                    <a:pt x="415" y="576"/>
                  </a:lnTo>
                  <a:lnTo>
                    <a:pt x="422" y="581"/>
                  </a:lnTo>
                  <a:lnTo>
                    <a:pt x="415" y="583"/>
                  </a:lnTo>
                  <a:lnTo>
                    <a:pt x="408" y="583"/>
                  </a:lnTo>
                  <a:lnTo>
                    <a:pt x="403" y="586"/>
                  </a:lnTo>
                  <a:lnTo>
                    <a:pt x="398" y="591"/>
                  </a:lnTo>
                  <a:lnTo>
                    <a:pt x="397" y="594"/>
                  </a:lnTo>
                  <a:lnTo>
                    <a:pt x="397" y="597"/>
                  </a:lnTo>
                  <a:lnTo>
                    <a:pt x="398" y="601"/>
                  </a:lnTo>
                  <a:lnTo>
                    <a:pt x="400" y="603"/>
                  </a:lnTo>
                  <a:lnTo>
                    <a:pt x="407" y="606"/>
                  </a:lnTo>
                  <a:lnTo>
                    <a:pt x="415" y="608"/>
                  </a:lnTo>
                  <a:lnTo>
                    <a:pt x="423" y="609"/>
                  </a:lnTo>
                  <a:lnTo>
                    <a:pt x="430" y="610"/>
                  </a:lnTo>
                  <a:lnTo>
                    <a:pt x="438" y="609"/>
                  </a:lnTo>
                  <a:lnTo>
                    <a:pt x="447" y="608"/>
                  </a:lnTo>
                  <a:lnTo>
                    <a:pt x="456" y="608"/>
                  </a:lnTo>
                  <a:lnTo>
                    <a:pt x="464" y="609"/>
                  </a:lnTo>
                  <a:lnTo>
                    <a:pt x="473" y="610"/>
                  </a:lnTo>
                  <a:lnTo>
                    <a:pt x="481" y="611"/>
                  </a:lnTo>
                  <a:lnTo>
                    <a:pt x="489" y="612"/>
                  </a:lnTo>
                  <a:lnTo>
                    <a:pt x="497" y="613"/>
                  </a:lnTo>
                  <a:lnTo>
                    <a:pt x="503" y="613"/>
                  </a:lnTo>
                  <a:lnTo>
                    <a:pt x="509" y="616"/>
                  </a:lnTo>
                  <a:lnTo>
                    <a:pt x="513" y="617"/>
                  </a:lnTo>
                  <a:lnTo>
                    <a:pt x="518" y="619"/>
                  </a:lnTo>
                  <a:lnTo>
                    <a:pt x="513" y="620"/>
                  </a:lnTo>
                  <a:lnTo>
                    <a:pt x="507" y="620"/>
                  </a:lnTo>
                  <a:lnTo>
                    <a:pt x="503" y="621"/>
                  </a:lnTo>
                  <a:lnTo>
                    <a:pt x="497" y="621"/>
                  </a:lnTo>
                  <a:lnTo>
                    <a:pt x="492" y="623"/>
                  </a:lnTo>
                  <a:lnTo>
                    <a:pt x="488" y="623"/>
                  </a:lnTo>
                  <a:lnTo>
                    <a:pt x="483" y="624"/>
                  </a:lnTo>
                  <a:lnTo>
                    <a:pt x="479" y="625"/>
                  </a:lnTo>
                  <a:lnTo>
                    <a:pt x="476" y="626"/>
                  </a:lnTo>
                  <a:lnTo>
                    <a:pt x="474" y="628"/>
                  </a:lnTo>
                  <a:lnTo>
                    <a:pt x="473" y="632"/>
                  </a:lnTo>
                  <a:lnTo>
                    <a:pt x="472" y="634"/>
                  </a:lnTo>
                  <a:lnTo>
                    <a:pt x="474" y="635"/>
                  </a:lnTo>
                  <a:lnTo>
                    <a:pt x="476" y="636"/>
                  </a:lnTo>
                  <a:lnTo>
                    <a:pt x="480" y="636"/>
                  </a:lnTo>
                  <a:lnTo>
                    <a:pt x="482" y="638"/>
                  </a:lnTo>
                  <a:lnTo>
                    <a:pt x="490" y="636"/>
                  </a:lnTo>
                  <a:lnTo>
                    <a:pt x="497" y="635"/>
                  </a:lnTo>
                  <a:lnTo>
                    <a:pt x="505" y="634"/>
                  </a:lnTo>
                  <a:lnTo>
                    <a:pt x="512" y="633"/>
                  </a:lnTo>
                  <a:lnTo>
                    <a:pt x="519" y="632"/>
                  </a:lnTo>
                  <a:lnTo>
                    <a:pt x="527" y="631"/>
                  </a:lnTo>
                  <a:lnTo>
                    <a:pt x="534" y="629"/>
                  </a:lnTo>
                  <a:lnTo>
                    <a:pt x="542" y="628"/>
                  </a:lnTo>
                  <a:lnTo>
                    <a:pt x="562" y="627"/>
                  </a:lnTo>
                  <a:lnTo>
                    <a:pt x="580" y="627"/>
                  </a:lnTo>
                  <a:lnTo>
                    <a:pt x="598" y="628"/>
                  </a:lnTo>
                  <a:lnTo>
                    <a:pt x="617" y="632"/>
                  </a:lnTo>
                  <a:lnTo>
                    <a:pt x="634" y="635"/>
                  </a:lnTo>
                  <a:lnTo>
                    <a:pt x="653" y="639"/>
                  </a:lnTo>
                  <a:lnTo>
                    <a:pt x="670" y="642"/>
                  </a:lnTo>
                  <a:lnTo>
                    <a:pt x="688" y="646"/>
                  </a:lnTo>
                  <a:lnTo>
                    <a:pt x="689" y="642"/>
                  </a:lnTo>
                  <a:lnTo>
                    <a:pt x="695" y="643"/>
                  </a:lnTo>
                  <a:lnTo>
                    <a:pt x="701" y="644"/>
                  </a:lnTo>
                  <a:lnTo>
                    <a:pt x="707" y="644"/>
                  </a:lnTo>
                  <a:lnTo>
                    <a:pt x="713" y="644"/>
                  </a:lnTo>
                  <a:lnTo>
                    <a:pt x="718" y="644"/>
                  </a:lnTo>
                  <a:lnTo>
                    <a:pt x="724" y="646"/>
                  </a:lnTo>
                  <a:lnTo>
                    <a:pt x="730" y="646"/>
                  </a:lnTo>
                  <a:lnTo>
                    <a:pt x="736" y="647"/>
                  </a:lnTo>
                  <a:lnTo>
                    <a:pt x="740" y="648"/>
                  </a:lnTo>
                  <a:lnTo>
                    <a:pt x="746" y="649"/>
                  </a:lnTo>
                  <a:lnTo>
                    <a:pt x="751" y="649"/>
                  </a:lnTo>
                  <a:lnTo>
                    <a:pt x="755" y="651"/>
                  </a:lnTo>
                  <a:lnTo>
                    <a:pt x="763" y="653"/>
                  </a:lnTo>
                  <a:lnTo>
                    <a:pt x="771" y="654"/>
                  </a:lnTo>
                  <a:lnTo>
                    <a:pt x="778" y="656"/>
                  </a:lnTo>
                  <a:lnTo>
                    <a:pt x="785" y="658"/>
                  </a:lnTo>
                  <a:lnTo>
                    <a:pt x="793" y="662"/>
                  </a:lnTo>
                  <a:lnTo>
                    <a:pt x="800" y="664"/>
                  </a:lnTo>
                  <a:lnTo>
                    <a:pt x="807" y="666"/>
                  </a:lnTo>
                  <a:lnTo>
                    <a:pt x="815" y="669"/>
                  </a:lnTo>
                  <a:lnTo>
                    <a:pt x="821" y="670"/>
                  </a:lnTo>
                  <a:lnTo>
                    <a:pt x="828" y="672"/>
                  </a:lnTo>
                  <a:lnTo>
                    <a:pt x="834" y="676"/>
                  </a:lnTo>
                  <a:lnTo>
                    <a:pt x="839" y="678"/>
                  </a:lnTo>
                  <a:lnTo>
                    <a:pt x="845" y="681"/>
                  </a:lnTo>
                  <a:lnTo>
                    <a:pt x="850" y="685"/>
                  </a:lnTo>
                  <a:lnTo>
                    <a:pt x="855" y="688"/>
                  </a:lnTo>
                  <a:lnTo>
                    <a:pt x="861" y="691"/>
                  </a:lnTo>
                  <a:lnTo>
                    <a:pt x="865" y="694"/>
                  </a:lnTo>
                  <a:lnTo>
                    <a:pt x="868" y="696"/>
                  </a:lnTo>
                  <a:lnTo>
                    <a:pt x="872" y="699"/>
                  </a:lnTo>
                  <a:lnTo>
                    <a:pt x="875" y="701"/>
                  </a:lnTo>
                  <a:lnTo>
                    <a:pt x="883" y="707"/>
                  </a:lnTo>
                  <a:lnTo>
                    <a:pt x="892" y="714"/>
                  </a:lnTo>
                  <a:lnTo>
                    <a:pt x="900" y="719"/>
                  </a:lnTo>
                  <a:lnTo>
                    <a:pt x="908" y="726"/>
                  </a:lnTo>
                  <a:lnTo>
                    <a:pt x="905" y="732"/>
                  </a:lnTo>
                  <a:lnTo>
                    <a:pt x="907" y="742"/>
                  </a:lnTo>
                  <a:lnTo>
                    <a:pt x="908" y="754"/>
                  </a:lnTo>
                  <a:lnTo>
                    <a:pt x="907" y="767"/>
                  </a:lnTo>
                  <a:lnTo>
                    <a:pt x="907" y="779"/>
                  </a:lnTo>
                  <a:lnTo>
                    <a:pt x="904" y="786"/>
                  </a:lnTo>
                  <a:lnTo>
                    <a:pt x="900" y="792"/>
                  </a:lnTo>
                  <a:lnTo>
                    <a:pt x="896" y="799"/>
                  </a:lnTo>
                  <a:lnTo>
                    <a:pt x="892" y="806"/>
                  </a:lnTo>
                  <a:lnTo>
                    <a:pt x="888" y="817"/>
                  </a:lnTo>
                  <a:lnTo>
                    <a:pt x="882" y="828"/>
                  </a:lnTo>
                  <a:lnTo>
                    <a:pt x="874" y="838"/>
                  </a:lnTo>
                  <a:lnTo>
                    <a:pt x="865" y="846"/>
                  </a:lnTo>
                  <a:lnTo>
                    <a:pt x="857" y="850"/>
                  </a:lnTo>
                  <a:lnTo>
                    <a:pt x="850" y="853"/>
                  </a:lnTo>
                  <a:lnTo>
                    <a:pt x="843" y="857"/>
                  </a:lnTo>
                  <a:lnTo>
                    <a:pt x="835" y="860"/>
                  </a:lnTo>
                  <a:lnTo>
                    <a:pt x="828" y="863"/>
                  </a:lnTo>
                  <a:lnTo>
                    <a:pt x="821" y="867"/>
                  </a:lnTo>
                  <a:lnTo>
                    <a:pt x="815" y="872"/>
                  </a:lnTo>
                  <a:lnTo>
                    <a:pt x="808" y="876"/>
                  </a:lnTo>
                  <a:lnTo>
                    <a:pt x="801" y="878"/>
                  </a:lnTo>
                  <a:lnTo>
                    <a:pt x="793" y="882"/>
                  </a:lnTo>
                  <a:lnTo>
                    <a:pt x="786" y="884"/>
                  </a:lnTo>
                  <a:lnTo>
                    <a:pt x="779" y="887"/>
                  </a:lnTo>
                  <a:lnTo>
                    <a:pt x="771" y="889"/>
                  </a:lnTo>
                  <a:lnTo>
                    <a:pt x="764" y="891"/>
                  </a:lnTo>
                  <a:lnTo>
                    <a:pt x="756" y="893"/>
                  </a:lnTo>
                  <a:lnTo>
                    <a:pt x="749" y="896"/>
                  </a:lnTo>
                  <a:lnTo>
                    <a:pt x="744" y="898"/>
                  </a:lnTo>
                  <a:lnTo>
                    <a:pt x="739" y="899"/>
                  </a:lnTo>
                  <a:lnTo>
                    <a:pt x="733" y="902"/>
                  </a:lnTo>
                  <a:lnTo>
                    <a:pt x="728" y="903"/>
                  </a:lnTo>
                  <a:lnTo>
                    <a:pt x="723" y="904"/>
                  </a:lnTo>
                  <a:lnTo>
                    <a:pt x="717" y="905"/>
                  </a:lnTo>
                  <a:lnTo>
                    <a:pt x="711" y="906"/>
                  </a:lnTo>
                  <a:lnTo>
                    <a:pt x="706" y="907"/>
                  </a:lnTo>
                  <a:lnTo>
                    <a:pt x="701" y="908"/>
                  </a:lnTo>
                  <a:lnTo>
                    <a:pt x="698" y="910"/>
                  </a:lnTo>
                  <a:lnTo>
                    <a:pt x="693" y="911"/>
                  </a:lnTo>
                  <a:lnTo>
                    <a:pt x="689" y="911"/>
                  </a:lnTo>
                  <a:lnTo>
                    <a:pt x="683" y="912"/>
                  </a:lnTo>
                  <a:lnTo>
                    <a:pt x="675" y="913"/>
                  </a:lnTo>
                  <a:lnTo>
                    <a:pt x="668" y="914"/>
                  </a:lnTo>
                  <a:lnTo>
                    <a:pt x="661" y="915"/>
                  </a:lnTo>
                  <a:lnTo>
                    <a:pt x="653" y="918"/>
                  </a:lnTo>
                  <a:lnTo>
                    <a:pt x="646" y="919"/>
                  </a:lnTo>
                  <a:lnTo>
                    <a:pt x="639" y="920"/>
                  </a:lnTo>
                  <a:lnTo>
                    <a:pt x="632" y="921"/>
                  </a:lnTo>
                  <a:lnTo>
                    <a:pt x="626" y="921"/>
                  </a:lnTo>
                  <a:lnTo>
                    <a:pt x="620" y="920"/>
                  </a:lnTo>
                  <a:lnTo>
                    <a:pt x="615" y="920"/>
                  </a:lnTo>
                  <a:lnTo>
                    <a:pt x="609" y="920"/>
                  </a:lnTo>
                  <a:lnTo>
                    <a:pt x="603" y="920"/>
                  </a:lnTo>
                  <a:lnTo>
                    <a:pt x="597" y="920"/>
                  </a:lnTo>
                  <a:lnTo>
                    <a:pt x="593" y="921"/>
                  </a:lnTo>
                  <a:lnTo>
                    <a:pt x="587" y="923"/>
                  </a:lnTo>
                  <a:lnTo>
                    <a:pt x="585" y="927"/>
                  </a:lnTo>
                  <a:lnTo>
                    <a:pt x="582" y="931"/>
                  </a:lnTo>
                  <a:lnTo>
                    <a:pt x="582" y="937"/>
                  </a:lnTo>
                  <a:lnTo>
                    <a:pt x="583" y="942"/>
                  </a:lnTo>
                  <a:lnTo>
                    <a:pt x="586" y="945"/>
                  </a:lnTo>
                  <a:lnTo>
                    <a:pt x="589" y="946"/>
                  </a:lnTo>
                  <a:lnTo>
                    <a:pt x="594" y="948"/>
                  </a:lnTo>
                  <a:lnTo>
                    <a:pt x="597" y="950"/>
                  </a:lnTo>
                  <a:lnTo>
                    <a:pt x="604" y="951"/>
                  </a:lnTo>
                  <a:lnTo>
                    <a:pt x="612" y="952"/>
                  </a:lnTo>
                  <a:lnTo>
                    <a:pt x="619" y="951"/>
                  </a:lnTo>
                  <a:lnTo>
                    <a:pt x="626" y="951"/>
                  </a:lnTo>
                  <a:lnTo>
                    <a:pt x="634" y="951"/>
                  </a:lnTo>
                  <a:lnTo>
                    <a:pt x="641" y="950"/>
                  </a:lnTo>
                  <a:lnTo>
                    <a:pt x="648" y="950"/>
                  </a:lnTo>
                  <a:lnTo>
                    <a:pt x="655" y="950"/>
                  </a:lnTo>
                  <a:lnTo>
                    <a:pt x="661" y="948"/>
                  </a:lnTo>
                  <a:lnTo>
                    <a:pt x="665" y="946"/>
                  </a:lnTo>
                  <a:lnTo>
                    <a:pt x="671" y="946"/>
                  </a:lnTo>
                  <a:lnTo>
                    <a:pt x="677" y="945"/>
                  </a:lnTo>
                  <a:lnTo>
                    <a:pt x="683" y="945"/>
                  </a:lnTo>
                  <a:lnTo>
                    <a:pt x="688" y="944"/>
                  </a:lnTo>
                  <a:lnTo>
                    <a:pt x="693" y="943"/>
                  </a:lnTo>
                  <a:lnTo>
                    <a:pt x="699" y="942"/>
                  </a:lnTo>
                  <a:lnTo>
                    <a:pt x="702" y="944"/>
                  </a:lnTo>
                  <a:lnTo>
                    <a:pt x="701" y="948"/>
                  </a:lnTo>
                  <a:lnTo>
                    <a:pt x="698" y="953"/>
                  </a:lnTo>
                  <a:lnTo>
                    <a:pt x="700" y="958"/>
                  </a:lnTo>
                  <a:lnTo>
                    <a:pt x="706" y="960"/>
                  </a:lnTo>
                  <a:lnTo>
                    <a:pt x="710" y="961"/>
                  </a:lnTo>
                  <a:lnTo>
                    <a:pt x="716" y="963"/>
                  </a:lnTo>
                  <a:lnTo>
                    <a:pt x="721" y="963"/>
                  </a:lnTo>
                  <a:lnTo>
                    <a:pt x="730" y="959"/>
                  </a:lnTo>
                  <a:lnTo>
                    <a:pt x="739" y="955"/>
                  </a:lnTo>
                  <a:lnTo>
                    <a:pt x="747" y="950"/>
                  </a:lnTo>
                  <a:lnTo>
                    <a:pt x="756" y="945"/>
                  </a:lnTo>
                  <a:lnTo>
                    <a:pt x="766" y="942"/>
                  </a:lnTo>
                  <a:lnTo>
                    <a:pt x="774" y="937"/>
                  </a:lnTo>
                  <a:lnTo>
                    <a:pt x="783" y="933"/>
                  </a:lnTo>
                  <a:lnTo>
                    <a:pt x="792" y="929"/>
                  </a:lnTo>
                  <a:lnTo>
                    <a:pt x="797" y="928"/>
                  </a:lnTo>
                  <a:lnTo>
                    <a:pt x="802" y="927"/>
                  </a:lnTo>
                  <a:lnTo>
                    <a:pt x="807" y="927"/>
                  </a:lnTo>
                  <a:lnTo>
                    <a:pt x="812" y="927"/>
                  </a:lnTo>
                  <a:lnTo>
                    <a:pt x="809" y="929"/>
                  </a:lnTo>
                  <a:lnTo>
                    <a:pt x="807" y="933"/>
                  </a:lnTo>
                  <a:lnTo>
                    <a:pt x="804" y="936"/>
                  </a:lnTo>
                  <a:lnTo>
                    <a:pt x="801" y="938"/>
                  </a:lnTo>
                  <a:lnTo>
                    <a:pt x="794" y="944"/>
                  </a:lnTo>
                  <a:lnTo>
                    <a:pt x="786" y="949"/>
                  </a:lnTo>
                  <a:lnTo>
                    <a:pt x="781" y="956"/>
                  </a:lnTo>
                  <a:lnTo>
                    <a:pt x="774" y="961"/>
                  </a:lnTo>
                  <a:lnTo>
                    <a:pt x="768" y="967"/>
                  </a:lnTo>
                  <a:lnTo>
                    <a:pt x="762" y="973"/>
                  </a:lnTo>
                  <a:lnTo>
                    <a:pt x="756" y="980"/>
                  </a:lnTo>
                  <a:lnTo>
                    <a:pt x="749" y="986"/>
                  </a:lnTo>
                  <a:lnTo>
                    <a:pt x="749" y="985"/>
                  </a:lnTo>
                  <a:lnTo>
                    <a:pt x="748" y="987"/>
                  </a:lnTo>
                  <a:lnTo>
                    <a:pt x="748" y="989"/>
                  </a:lnTo>
                  <a:lnTo>
                    <a:pt x="748" y="993"/>
                  </a:lnTo>
                  <a:lnTo>
                    <a:pt x="749" y="995"/>
                  </a:lnTo>
                  <a:lnTo>
                    <a:pt x="755" y="997"/>
                  </a:lnTo>
                  <a:lnTo>
                    <a:pt x="761" y="997"/>
                  </a:lnTo>
                  <a:lnTo>
                    <a:pt x="767" y="996"/>
                  </a:lnTo>
                  <a:lnTo>
                    <a:pt x="772" y="994"/>
                  </a:lnTo>
                  <a:lnTo>
                    <a:pt x="777" y="990"/>
                  </a:lnTo>
                  <a:lnTo>
                    <a:pt x="783" y="988"/>
                  </a:lnTo>
                  <a:lnTo>
                    <a:pt x="789" y="986"/>
                  </a:lnTo>
                  <a:lnTo>
                    <a:pt x="794" y="986"/>
                  </a:lnTo>
                  <a:lnTo>
                    <a:pt x="799" y="989"/>
                  </a:lnTo>
                  <a:lnTo>
                    <a:pt x="804" y="993"/>
                  </a:lnTo>
                  <a:lnTo>
                    <a:pt x="809" y="995"/>
                  </a:lnTo>
                  <a:lnTo>
                    <a:pt x="815" y="996"/>
                  </a:lnTo>
                  <a:lnTo>
                    <a:pt x="820" y="995"/>
                  </a:lnTo>
                  <a:lnTo>
                    <a:pt x="824" y="994"/>
                  </a:lnTo>
                  <a:lnTo>
                    <a:pt x="829" y="993"/>
                  </a:lnTo>
                  <a:lnTo>
                    <a:pt x="834" y="990"/>
                  </a:lnTo>
                  <a:lnTo>
                    <a:pt x="837" y="988"/>
                  </a:lnTo>
                  <a:lnTo>
                    <a:pt x="842" y="986"/>
                  </a:lnTo>
                  <a:lnTo>
                    <a:pt x="846" y="983"/>
                  </a:lnTo>
                  <a:lnTo>
                    <a:pt x="851" y="981"/>
                  </a:lnTo>
                  <a:lnTo>
                    <a:pt x="855" y="981"/>
                  </a:lnTo>
                  <a:lnTo>
                    <a:pt x="860" y="981"/>
                  </a:lnTo>
                  <a:lnTo>
                    <a:pt x="865" y="980"/>
                  </a:lnTo>
                  <a:lnTo>
                    <a:pt x="869" y="978"/>
                  </a:lnTo>
                  <a:lnTo>
                    <a:pt x="874" y="976"/>
                  </a:lnTo>
                  <a:lnTo>
                    <a:pt x="877" y="974"/>
                  </a:lnTo>
                  <a:lnTo>
                    <a:pt x="882" y="972"/>
                  </a:lnTo>
                  <a:lnTo>
                    <a:pt x="887" y="971"/>
                  </a:lnTo>
                  <a:lnTo>
                    <a:pt x="889" y="973"/>
                  </a:lnTo>
                  <a:lnTo>
                    <a:pt x="893" y="978"/>
                  </a:lnTo>
                  <a:lnTo>
                    <a:pt x="892" y="985"/>
                  </a:lnTo>
                  <a:lnTo>
                    <a:pt x="891" y="991"/>
                  </a:lnTo>
                  <a:lnTo>
                    <a:pt x="892" y="998"/>
                  </a:lnTo>
                  <a:lnTo>
                    <a:pt x="896" y="1002"/>
                  </a:lnTo>
                  <a:lnTo>
                    <a:pt x="896" y="1008"/>
                  </a:lnTo>
                  <a:lnTo>
                    <a:pt x="896" y="1013"/>
                  </a:lnTo>
                  <a:lnTo>
                    <a:pt x="895" y="1019"/>
                  </a:lnTo>
                  <a:lnTo>
                    <a:pt x="896" y="1023"/>
                  </a:lnTo>
                  <a:lnTo>
                    <a:pt x="897" y="1025"/>
                  </a:lnTo>
                  <a:lnTo>
                    <a:pt x="898" y="1027"/>
                  </a:lnTo>
                  <a:lnTo>
                    <a:pt x="896" y="1031"/>
                  </a:lnTo>
                  <a:lnTo>
                    <a:pt x="897" y="1033"/>
                  </a:lnTo>
                  <a:lnTo>
                    <a:pt x="899" y="1034"/>
                  </a:lnTo>
                  <a:lnTo>
                    <a:pt x="902" y="1035"/>
                  </a:lnTo>
                  <a:lnTo>
                    <a:pt x="904" y="1036"/>
                  </a:lnTo>
                  <a:lnTo>
                    <a:pt x="905" y="1039"/>
                  </a:lnTo>
                  <a:lnTo>
                    <a:pt x="905" y="1042"/>
                  </a:lnTo>
                  <a:lnTo>
                    <a:pt x="905" y="1046"/>
                  </a:lnTo>
                  <a:lnTo>
                    <a:pt x="906" y="1050"/>
                  </a:lnTo>
                  <a:lnTo>
                    <a:pt x="907" y="1053"/>
                  </a:lnTo>
                  <a:lnTo>
                    <a:pt x="910" y="1054"/>
                  </a:lnTo>
                  <a:lnTo>
                    <a:pt x="912" y="1055"/>
                  </a:lnTo>
                  <a:lnTo>
                    <a:pt x="914" y="1055"/>
                  </a:lnTo>
                  <a:lnTo>
                    <a:pt x="915" y="1063"/>
                  </a:lnTo>
                  <a:lnTo>
                    <a:pt x="915" y="1072"/>
                  </a:lnTo>
                  <a:lnTo>
                    <a:pt x="917" y="1080"/>
                  </a:lnTo>
                  <a:lnTo>
                    <a:pt x="920" y="1088"/>
                  </a:lnTo>
                  <a:lnTo>
                    <a:pt x="921" y="1088"/>
                  </a:lnTo>
                  <a:lnTo>
                    <a:pt x="925" y="1088"/>
                  </a:lnTo>
                  <a:lnTo>
                    <a:pt x="927" y="1087"/>
                  </a:lnTo>
                  <a:lnTo>
                    <a:pt x="928" y="1085"/>
                  </a:lnTo>
                  <a:lnTo>
                    <a:pt x="932" y="1089"/>
                  </a:lnTo>
                  <a:lnTo>
                    <a:pt x="932" y="1097"/>
                  </a:lnTo>
                  <a:lnTo>
                    <a:pt x="928" y="1103"/>
                  </a:lnTo>
                  <a:lnTo>
                    <a:pt x="923" y="1109"/>
                  </a:lnTo>
                  <a:lnTo>
                    <a:pt x="920" y="1116"/>
                  </a:lnTo>
                  <a:lnTo>
                    <a:pt x="917" y="1121"/>
                  </a:lnTo>
                  <a:lnTo>
                    <a:pt x="913" y="1124"/>
                  </a:lnTo>
                  <a:lnTo>
                    <a:pt x="911" y="1129"/>
                  </a:lnTo>
                  <a:lnTo>
                    <a:pt x="910" y="1133"/>
                  </a:lnTo>
                  <a:lnTo>
                    <a:pt x="907" y="1139"/>
                  </a:lnTo>
                  <a:lnTo>
                    <a:pt x="907" y="1145"/>
                  </a:lnTo>
                  <a:lnTo>
                    <a:pt x="907" y="1151"/>
                  </a:lnTo>
                  <a:lnTo>
                    <a:pt x="908" y="1156"/>
                  </a:lnTo>
                  <a:lnTo>
                    <a:pt x="907" y="1160"/>
                  </a:lnTo>
                  <a:lnTo>
                    <a:pt x="906" y="1163"/>
                  </a:lnTo>
                  <a:lnTo>
                    <a:pt x="906" y="1168"/>
                  </a:lnTo>
                  <a:lnTo>
                    <a:pt x="907" y="1171"/>
                  </a:lnTo>
                  <a:lnTo>
                    <a:pt x="910" y="1169"/>
                  </a:lnTo>
                  <a:lnTo>
                    <a:pt x="912" y="1166"/>
                  </a:lnTo>
                  <a:lnTo>
                    <a:pt x="913" y="1163"/>
                  </a:lnTo>
                  <a:lnTo>
                    <a:pt x="917" y="1161"/>
                  </a:lnTo>
                  <a:lnTo>
                    <a:pt x="918" y="1159"/>
                  </a:lnTo>
                  <a:lnTo>
                    <a:pt x="919" y="1156"/>
                  </a:lnTo>
                  <a:lnTo>
                    <a:pt x="921" y="1155"/>
                  </a:lnTo>
                  <a:lnTo>
                    <a:pt x="923" y="1154"/>
                  </a:lnTo>
                  <a:lnTo>
                    <a:pt x="926" y="1151"/>
                  </a:lnTo>
                  <a:lnTo>
                    <a:pt x="929" y="1149"/>
                  </a:lnTo>
                  <a:lnTo>
                    <a:pt x="933" y="1147"/>
                  </a:lnTo>
                  <a:lnTo>
                    <a:pt x="935" y="1145"/>
                  </a:lnTo>
                  <a:lnTo>
                    <a:pt x="937" y="1144"/>
                  </a:lnTo>
                  <a:lnTo>
                    <a:pt x="940" y="1144"/>
                  </a:lnTo>
                  <a:lnTo>
                    <a:pt x="942" y="1144"/>
                  </a:lnTo>
                  <a:lnTo>
                    <a:pt x="944" y="1146"/>
                  </a:lnTo>
                  <a:lnTo>
                    <a:pt x="945" y="1146"/>
                  </a:lnTo>
                  <a:lnTo>
                    <a:pt x="947" y="1146"/>
                  </a:lnTo>
                  <a:lnTo>
                    <a:pt x="949" y="1159"/>
                  </a:lnTo>
                  <a:lnTo>
                    <a:pt x="951" y="1171"/>
                  </a:lnTo>
                  <a:lnTo>
                    <a:pt x="952" y="1185"/>
                  </a:lnTo>
                  <a:lnTo>
                    <a:pt x="952" y="1198"/>
                  </a:lnTo>
                  <a:lnTo>
                    <a:pt x="953" y="1201"/>
                  </a:lnTo>
                  <a:lnTo>
                    <a:pt x="956" y="1205"/>
                  </a:lnTo>
                  <a:lnTo>
                    <a:pt x="957" y="1208"/>
                  </a:lnTo>
                  <a:lnTo>
                    <a:pt x="956" y="1212"/>
                  </a:lnTo>
                  <a:lnTo>
                    <a:pt x="958" y="1214"/>
                  </a:lnTo>
                  <a:lnTo>
                    <a:pt x="958" y="1217"/>
                  </a:lnTo>
                  <a:lnTo>
                    <a:pt x="959" y="1220"/>
                  </a:lnTo>
                  <a:lnTo>
                    <a:pt x="963" y="1220"/>
                  </a:lnTo>
                  <a:lnTo>
                    <a:pt x="964" y="1215"/>
                  </a:lnTo>
                  <a:lnTo>
                    <a:pt x="965" y="1212"/>
                  </a:lnTo>
                  <a:lnTo>
                    <a:pt x="967" y="1207"/>
                  </a:lnTo>
                  <a:lnTo>
                    <a:pt x="971" y="1204"/>
                  </a:lnTo>
                  <a:lnTo>
                    <a:pt x="975" y="1202"/>
                  </a:lnTo>
                  <a:lnTo>
                    <a:pt x="979" y="1198"/>
                  </a:lnTo>
                  <a:lnTo>
                    <a:pt x="980" y="1193"/>
                  </a:lnTo>
                  <a:lnTo>
                    <a:pt x="982" y="1189"/>
                  </a:lnTo>
                  <a:lnTo>
                    <a:pt x="983" y="1177"/>
                  </a:lnTo>
                  <a:lnTo>
                    <a:pt x="985" y="1167"/>
                  </a:lnTo>
                  <a:lnTo>
                    <a:pt x="985" y="1156"/>
                  </a:lnTo>
                  <a:lnTo>
                    <a:pt x="987" y="1145"/>
                  </a:lnTo>
                  <a:lnTo>
                    <a:pt x="990" y="1140"/>
                  </a:lnTo>
                  <a:lnTo>
                    <a:pt x="993" y="1139"/>
                  </a:lnTo>
                  <a:lnTo>
                    <a:pt x="995" y="1140"/>
                  </a:lnTo>
                  <a:lnTo>
                    <a:pt x="996" y="1141"/>
                  </a:lnTo>
                  <a:lnTo>
                    <a:pt x="998" y="1141"/>
                  </a:lnTo>
                  <a:lnTo>
                    <a:pt x="1000" y="1148"/>
                  </a:lnTo>
                  <a:lnTo>
                    <a:pt x="1003" y="1155"/>
                  </a:lnTo>
                  <a:lnTo>
                    <a:pt x="1008" y="1161"/>
                  </a:lnTo>
                  <a:lnTo>
                    <a:pt x="1011" y="1167"/>
                  </a:lnTo>
                  <a:lnTo>
                    <a:pt x="1014" y="1172"/>
                  </a:lnTo>
                  <a:lnTo>
                    <a:pt x="1014" y="1178"/>
                  </a:lnTo>
                  <a:lnTo>
                    <a:pt x="1014" y="1185"/>
                  </a:lnTo>
                  <a:lnTo>
                    <a:pt x="1014" y="1192"/>
                  </a:lnTo>
                  <a:lnTo>
                    <a:pt x="1014" y="1193"/>
                  </a:lnTo>
                  <a:lnTo>
                    <a:pt x="1016" y="1194"/>
                  </a:lnTo>
                  <a:lnTo>
                    <a:pt x="1017" y="1194"/>
                  </a:lnTo>
                  <a:lnTo>
                    <a:pt x="1018" y="1193"/>
                  </a:lnTo>
                  <a:lnTo>
                    <a:pt x="1020" y="1191"/>
                  </a:lnTo>
                  <a:lnTo>
                    <a:pt x="1021" y="1187"/>
                  </a:lnTo>
                  <a:lnTo>
                    <a:pt x="1021" y="1184"/>
                  </a:lnTo>
                  <a:lnTo>
                    <a:pt x="1021" y="1180"/>
                  </a:lnTo>
                  <a:lnTo>
                    <a:pt x="1023" y="1178"/>
                  </a:lnTo>
                  <a:lnTo>
                    <a:pt x="1024" y="1176"/>
                  </a:lnTo>
                  <a:lnTo>
                    <a:pt x="1026" y="1175"/>
                  </a:lnTo>
                  <a:lnTo>
                    <a:pt x="1028" y="1174"/>
                  </a:lnTo>
                  <a:lnTo>
                    <a:pt x="1034" y="1168"/>
                  </a:lnTo>
                  <a:lnTo>
                    <a:pt x="1035" y="1160"/>
                  </a:lnTo>
                  <a:lnTo>
                    <a:pt x="1034" y="1152"/>
                  </a:lnTo>
                  <a:lnTo>
                    <a:pt x="1033" y="1145"/>
                  </a:lnTo>
                  <a:lnTo>
                    <a:pt x="1029" y="1136"/>
                  </a:lnTo>
                  <a:lnTo>
                    <a:pt x="1026" y="1126"/>
                  </a:lnTo>
                  <a:lnTo>
                    <a:pt x="1023" y="1118"/>
                  </a:lnTo>
                  <a:lnTo>
                    <a:pt x="1018" y="1110"/>
                  </a:lnTo>
                  <a:lnTo>
                    <a:pt x="1012" y="1102"/>
                  </a:lnTo>
                  <a:lnTo>
                    <a:pt x="1008" y="1095"/>
                  </a:lnTo>
                  <a:lnTo>
                    <a:pt x="1001" y="1088"/>
                  </a:lnTo>
                  <a:lnTo>
                    <a:pt x="995" y="1081"/>
                  </a:lnTo>
                  <a:lnTo>
                    <a:pt x="993" y="1071"/>
                  </a:lnTo>
                  <a:lnTo>
                    <a:pt x="990" y="1061"/>
                  </a:lnTo>
                  <a:lnTo>
                    <a:pt x="990" y="1050"/>
                  </a:lnTo>
                  <a:lnTo>
                    <a:pt x="991" y="1040"/>
                  </a:lnTo>
                  <a:lnTo>
                    <a:pt x="996" y="1035"/>
                  </a:lnTo>
                  <a:lnTo>
                    <a:pt x="996" y="1028"/>
                  </a:lnTo>
                  <a:lnTo>
                    <a:pt x="994" y="1023"/>
                  </a:lnTo>
                  <a:lnTo>
                    <a:pt x="994" y="1017"/>
                  </a:lnTo>
                  <a:lnTo>
                    <a:pt x="998" y="1012"/>
                  </a:lnTo>
                  <a:lnTo>
                    <a:pt x="998" y="1008"/>
                  </a:lnTo>
                  <a:lnTo>
                    <a:pt x="997" y="1002"/>
                  </a:lnTo>
                  <a:lnTo>
                    <a:pt x="998" y="996"/>
                  </a:lnTo>
                  <a:lnTo>
                    <a:pt x="1003" y="993"/>
                  </a:lnTo>
                  <a:lnTo>
                    <a:pt x="1004" y="988"/>
                  </a:lnTo>
                  <a:lnTo>
                    <a:pt x="1004" y="982"/>
                  </a:lnTo>
                  <a:lnTo>
                    <a:pt x="1008" y="979"/>
                  </a:lnTo>
                  <a:lnTo>
                    <a:pt x="1011" y="986"/>
                  </a:lnTo>
                  <a:lnTo>
                    <a:pt x="1012" y="993"/>
                  </a:lnTo>
                  <a:lnTo>
                    <a:pt x="1014" y="1000"/>
                  </a:lnTo>
                  <a:lnTo>
                    <a:pt x="1017" y="1006"/>
                  </a:lnTo>
                  <a:lnTo>
                    <a:pt x="1025" y="1009"/>
                  </a:lnTo>
                  <a:lnTo>
                    <a:pt x="1029" y="1014"/>
                  </a:lnTo>
                  <a:lnTo>
                    <a:pt x="1034" y="1023"/>
                  </a:lnTo>
                  <a:lnTo>
                    <a:pt x="1040" y="1027"/>
                  </a:lnTo>
                  <a:lnTo>
                    <a:pt x="1043" y="1026"/>
                  </a:lnTo>
                  <a:lnTo>
                    <a:pt x="1044" y="1023"/>
                  </a:lnTo>
                  <a:lnTo>
                    <a:pt x="1046" y="1019"/>
                  </a:lnTo>
                  <a:lnTo>
                    <a:pt x="1047" y="1016"/>
                  </a:lnTo>
                  <a:lnTo>
                    <a:pt x="1058" y="1001"/>
                  </a:lnTo>
                  <a:lnTo>
                    <a:pt x="1064" y="983"/>
                  </a:lnTo>
                  <a:lnTo>
                    <a:pt x="1066" y="964"/>
                  </a:lnTo>
                  <a:lnTo>
                    <a:pt x="1070" y="945"/>
                  </a:lnTo>
                  <a:lnTo>
                    <a:pt x="1071" y="944"/>
                  </a:lnTo>
                  <a:lnTo>
                    <a:pt x="1072" y="945"/>
                  </a:lnTo>
                  <a:lnTo>
                    <a:pt x="1073" y="946"/>
                  </a:lnTo>
                  <a:lnTo>
                    <a:pt x="1073" y="948"/>
                  </a:lnTo>
                  <a:lnTo>
                    <a:pt x="1074" y="949"/>
                  </a:lnTo>
                  <a:lnTo>
                    <a:pt x="1074" y="950"/>
                  </a:lnTo>
                  <a:lnTo>
                    <a:pt x="1073" y="951"/>
                  </a:lnTo>
                  <a:lnTo>
                    <a:pt x="1072" y="951"/>
                  </a:lnTo>
                  <a:lnTo>
                    <a:pt x="1071" y="959"/>
                  </a:lnTo>
                  <a:lnTo>
                    <a:pt x="1073" y="965"/>
                  </a:lnTo>
                  <a:lnTo>
                    <a:pt x="1076" y="970"/>
                  </a:lnTo>
                  <a:lnTo>
                    <a:pt x="1077" y="975"/>
                  </a:lnTo>
                  <a:lnTo>
                    <a:pt x="1077" y="981"/>
                  </a:lnTo>
                  <a:lnTo>
                    <a:pt x="1079" y="990"/>
                  </a:lnTo>
                  <a:lnTo>
                    <a:pt x="1078" y="1001"/>
                  </a:lnTo>
                  <a:lnTo>
                    <a:pt x="1076" y="1011"/>
                  </a:lnTo>
                  <a:lnTo>
                    <a:pt x="1077" y="1023"/>
                  </a:lnTo>
                  <a:lnTo>
                    <a:pt x="1080" y="1025"/>
                  </a:lnTo>
                  <a:lnTo>
                    <a:pt x="1082" y="1028"/>
                  </a:lnTo>
                  <a:lnTo>
                    <a:pt x="1084" y="1031"/>
                  </a:lnTo>
                  <a:lnTo>
                    <a:pt x="1085" y="1034"/>
                  </a:lnTo>
                  <a:lnTo>
                    <a:pt x="1086" y="1035"/>
                  </a:lnTo>
                  <a:lnTo>
                    <a:pt x="1088" y="1036"/>
                  </a:lnTo>
                  <a:lnTo>
                    <a:pt x="1091" y="1038"/>
                  </a:lnTo>
                  <a:lnTo>
                    <a:pt x="1093" y="1038"/>
                  </a:lnTo>
                  <a:lnTo>
                    <a:pt x="1094" y="1043"/>
                  </a:lnTo>
                  <a:lnTo>
                    <a:pt x="1094" y="1049"/>
                  </a:lnTo>
                  <a:lnTo>
                    <a:pt x="1095" y="1055"/>
                  </a:lnTo>
                  <a:lnTo>
                    <a:pt x="1097" y="1059"/>
                  </a:lnTo>
                  <a:lnTo>
                    <a:pt x="1097" y="1064"/>
                  </a:lnTo>
                  <a:lnTo>
                    <a:pt x="1096" y="1069"/>
                  </a:lnTo>
                  <a:lnTo>
                    <a:pt x="1094" y="1072"/>
                  </a:lnTo>
                  <a:lnTo>
                    <a:pt x="1092" y="1076"/>
                  </a:lnTo>
                  <a:lnTo>
                    <a:pt x="1089" y="1080"/>
                  </a:lnTo>
                  <a:lnTo>
                    <a:pt x="1089" y="1085"/>
                  </a:lnTo>
                  <a:lnTo>
                    <a:pt x="1089" y="1088"/>
                  </a:lnTo>
                  <a:lnTo>
                    <a:pt x="1093" y="1091"/>
                  </a:lnTo>
                  <a:lnTo>
                    <a:pt x="1093" y="1094"/>
                  </a:lnTo>
                  <a:lnTo>
                    <a:pt x="1094" y="1097"/>
                  </a:lnTo>
                  <a:lnTo>
                    <a:pt x="1095" y="1101"/>
                  </a:lnTo>
                  <a:lnTo>
                    <a:pt x="1096" y="1103"/>
                  </a:lnTo>
                  <a:lnTo>
                    <a:pt x="1102" y="1101"/>
                  </a:lnTo>
                  <a:lnTo>
                    <a:pt x="1103" y="1096"/>
                  </a:lnTo>
                  <a:lnTo>
                    <a:pt x="1104" y="1089"/>
                  </a:lnTo>
                  <a:lnTo>
                    <a:pt x="1107" y="1085"/>
                  </a:lnTo>
                  <a:lnTo>
                    <a:pt x="1109" y="1091"/>
                  </a:lnTo>
                  <a:lnTo>
                    <a:pt x="1111" y="1096"/>
                  </a:lnTo>
                  <a:lnTo>
                    <a:pt x="1115" y="1101"/>
                  </a:lnTo>
                  <a:lnTo>
                    <a:pt x="1119" y="1104"/>
                  </a:lnTo>
                  <a:lnTo>
                    <a:pt x="1121" y="1108"/>
                  </a:lnTo>
                  <a:lnTo>
                    <a:pt x="1121" y="1111"/>
                  </a:lnTo>
                  <a:lnTo>
                    <a:pt x="1121" y="1116"/>
                  </a:lnTo>
                  <a:lnTo>
                    <a:pt x="1119" y="1119"/>
                  </a:lnTo>
                  <a:lnTo>
                    <a:pt x="1122" y="1125"/>
                  </a:lnTo>
                  <a:lnTo>
                    <a:pt x="1123" y="1131"/>
                  </a:lnTo>
                  <a:lnTo>
                    <a:pt x="1123" y="1138"/>
                  </a:lnTo>
                  <a:lnTo>
                    <a:pt x="1123" y="1144"/>
                  </a:lnTo>
                  <a:lnTo>
                    <a:pt x="1121" y="1147"/>
                  </a:lnTo>
                  <a:lnTo>
                    <a:pt x="1121" y="1151"/>
                  </a:lnTo>
                  <a:lnTo>
                    <a:pt x="1121" y="1155"/>
                  </a:lnTo>
                  <a:lnTo>
                    <a:pt x="1121" y="1159"/>
                  </a:lnTo>
                  <a:lnTo>
                    <a:pt x="1124" y="1159"/>
                  </a:lnTo>
                  <a:lnTo>
                    <a:pt x="1127" y="1155"/>
                  </a:lnTo>
                  <a:lnTo>
                    <a:pt x="1130" y="1152"/>
                  </a:lnTo>
                  <a:lnTo>
                    <a:pt x="1131" y="1147"/>
                  </a:lnTo>
                  <a:lnTo>
                    <a:pt x="1134" y="1142"/>
                  </a:lnTo>
                  <a:lnTo>
                    <a:pt x="1139" y="1140"/>
                  </a:lnTo>
                  <a:lnTo>
                    <a:pt x="1145" y="1137"/>
                  </a:lnTo>
                  <a:lnTo>
                    <a:pt x="1149" y="1133"/>
                  </a:lnTo>
                  <a:lnTo>
                    <a:pt x="1152" y="1127"/>
                  </a:lnTo>
                  <a:lnTo>
                    <a:pt x="1159" y="1130"/>
                  </a:lnTo>
                  <a:lnTo>
                    <a:pt x="1162" y="1136"/>
                  </a:lnTo>
                  <a:lnTo>
                    <a:pt x="1165" y="1142"/>
                  </a:lnTo>
                  <a:lnTo>
                    <a:pt x="1169" y="1149"/>
                  </a:lnTo>
                  <a:lnTo>
                    <a:pt x="1169" y="1154"/>
                  </a:lnTo>
                  <a:lnTo>
                    <a:pt x="1171" y="1159"/>
                  </a:lnTo>
                  <a:lnTo>
                    <a:pt x="1172" y="1162"/>
                  </a:lnTo>
                  <a:lnTo>
                    <a:pt x="1176" y="1166"/>
                  </a:lnTo>
                  <a:lnTo>
                    <a:pt x="1177" y="1184"/>
                  </a:lnTo>
                  <a:lnTo>
                    <a:pt x="1178" y="1184"/>
                  </a:lnTo>
                  <a:lnTo>
                    <a:pt x="1179" y="1184"/>
                  </a:lnTo>
                  <a:lnTo>
                    <a:pt x="1180" y="1184"/>
                  </a:lnTo>
                  <a:lnTo>
                    <a:pt x="1182" y="1183"/>
                  </a:lnTo>
                  <a:lnTo>
                    <a:pt x="1187" y="1169"/>
                  </a:lnTo>
                  <a:lnTo>
                    <a:pt x="1191" y="1163"/>
                  </a:lnTo>
                  <a:lnTo>
                    <a:pt x="1193" y="1156"/>
                  </a:lnTo>
                  <a:lnTo>
                    <a:pt x="1194" y="1149"/>
                  </a:lnTo>
                  <a:lnTo>
                    <a:pt x="1195" y="1141"/>
                  </a:lnTo>
                  <a:lnTo>
                    <a:pt x="1200" y="1145"/>
                  </a:lnTo>
                  <a:lnTo>
                    <a:pt x="1206" y="1148"/>
                  </a:lnTo>
                  <a:lnTo>
                    <a:pt x="1210" y="1153"/>
                  </a:lnTo>
                  <a:lnTo>
                    <a:pt x="1214" y="1157"/>
                  </a:lnTo>
                  <a:lnTo>
                    <a:pt x="1217" y="1159"/>
                  </a:lnTo>
                  <a:lnTo>
                    <a:pt x="1221" y="1160"/>
                  </a:lnTo>
                  <a:lnTo>
                    <a:pt x="1223" y="1162"/>
                  </a:lnTo>
                  <a:lnTo>
                    <a:pt x="1224" y="1166"/>
                  </a:lnTo>
                  <a:lnTo>
                    <a:pt x="1225" y="1169"/>
                  </a:lnTo>
                  <a:lnTo>
                    <a:pt x="1225" y="1172"/>
                  </a:lnTo>
                  <a:lnTo>
                    <a:pt x="1225" y="1176"/>
                  </a:lnTo>
                  <a:lnTo>
                    <a:pt x="1230" y="1175"/>
                  </a:lnTo>
                  <a:lnTo>
                    <a:pt x="1231" y="1168"/>
                  </a:lnTo>
                  <a:lnTo>
                    <a:pt x="1231" y="1161"/>
                  </a:lnTo>
                  <a:lnTo>
                    <a:pt x="1230" y="1154"/>
                  </a:lnTo>
                  <a:lnTo>
                    <a:pt x="1229" y="1146"/>
                  </a:lnTo>
                  <a:lnTo>
                    <a:pt x="1229" y="1145"/>
                  </a:lnTo>
                  <a:lnTo>
                    <a:pt x="1230" y="1144"/>
                  </a:lnTo>
                  <a:lnTo>
                    <a:pt x="1230" y="1142"/>
                  </a:lnTo>
                  <a:lnTo>
                    <a:pt x="1229" y="1141"/>
                  </a:lnTo>
                  <a:lnTo>
                    <a:pt x="1229" y="1138"/>
                  </a:lnTo>
                  <a:lnTo>
                    <a:pt x="1227" y="1134"/>
                  </a:lnTo>
                  <a:lnTo>
                    <a:pt x="1225" y="1131"/>
                  </a:lnTo>
                  <a:lnTo>
                    <a:pt x="1224" y="1127"/>
                  </a:lnTo>
                  <a:lnTo>
                    <a:pt x="1218" y="1121"/>
                  </a:lnTo>
                  <a:lnTo>
                    <a:pt x="1213" y="1114"/>
                  </a:lnTo>
                  <a:lnTo>
                    <a:pt x="1206" y="1108"/>
                  </a:lnTo>
                  <a:lnTo>
                    <a:pt x="1199" y="1103"/>
                  </a:lnTo>
                  <a:lnTo>
                    <a:pt x="1193" y="1099"/>
                  </a:lnTo>
                  <a:lnTo>
                    <a:pt x="1186" y="1095"/>
                  </a:lnTo>
                  <a:lnTo>
                    <a:pt x="1179" y="1091"/>
                  </a:lnTo>
                  <a:lnTo>
                    <a:pt x="1172" y="1085"/>
                  </a:lnTo>
                  <a:lnTo>
                    <a:pt x="1171" y="1071"/>
                  </a:lnTo>
                  <a:lnTo>
                    <a:pt x="1171" y="1069"/>
                  </a:lnTo>
                  <a:lnTo>
                    <a:pt x="1172" y="1066"/>
                  </a:lnTo>
                  <a:lnTo>
                    <a:pt x="1172" y="1064"/>
                  </a:lnTo>
                  <a:lnTo>
                    <a:pt x="1172" y="1062"/>
                  </a:lnTo>
                  <a:lnTo>
                    <a:pt x="1172" y="1051"/>
                  </a:lnTo>
                  <a:lnTo>
                    <a:pt x="1172" y="1041"/>
                  </a:lnTo>
                  <a:lnTo>
                    <a:pt x="1174" y="1032"/>
                  </a:lnTo>
                  <a:lnTo>
                    <a:pt x="1176" y="1021"/>
                  </a:lnTo>
                  <a:lnTo>
                    <a:pt x="1176" y="1017"/>
                  </a:lnTo>
                  <a:lnTo>
                    <a:pt x="1177" y="1011"/>
                  </a:lnTo>
                  <a:lnTo>
                    <a:pt x="1178" y="1006"/>
                  </a:lnTo>
                  <a:lnTo>
                    <a:pt x="1180" y="1002"/>
                  </a:lnTo>
                  <a:lnTo>
                    <a:pt x="1184" y="1004"/>
                  </a:lnTo>
                  <a:lnTo>
                    <a:pt x="1189" y="1008"/>
                  </a:lnTo>
                  <a:lnTo>
                    <a:pt x="1193" y="1010"/>
                  </a:lnTo>
                  <a:lnTo>
                    <a:pt x="1198" y="1012"/>
                  </a:lnTo>
                  <a:lnTo>
                    <a:pt x="1202" y="1014"/>
                  </a:lnTo>
                  <a:lnTo>
                    <a:pt x="1208" y="1017"/>
                  </a:lnTo>
                  <a:lnTo>
                    <a:pt x="1213" y="1018"/>
                  </a:lnTo>
                  <a:lnTo>
                    <a:pt x="1218" y="1018"/>
                  </a:lnTo>
                  <a:lnTo>
                    <a:pt x="1221" y="1017"/>
                  </a:lnTo>
                  <a:lnTo>
                    <a:pt x="1222" y="1016"/>
                  </a:lnTo>
                  <a:lnTo>
                    <a:pt x="1224" y="1014"/>
                  </a:lnTo>
                  <a:lnTo>
                    <a:pt x="1224" y="1013"/>
                  </a:lnTo>
                  <a:lnTo>
                    <a:pt x="1225" y="1011"/>
                  </a:lnTo>
                  <a:lnTo>
                    <a:pt x="1225" y="1008"/>
                  </a:lnTo>
                  <a:lnTo>
                    <a:pt x="1223" y="1004"/>
                  </a:lnTo>
                  <a:lnTo>
                    <a:pt x="1223" y="1001"/>
                  </a:lnTo>
                  <a:lnTo>
                    <a:pt x="1231" y="1001"/>
                  </a:lnTo>
                  <a:lnTo>
                    <a:pt x="1240" y="1002"/>
                  </a:lnTo>
                  <a:lnTo>
                    <a:pt x="1248" y="1004"/>
                  </a:lnTo>
                  <a:lnTo>
                    <a:pt x="1257" y="1004"/>
                  </a:lnTo>
                  <a:lnTo>
                    <a:pt x="1262" y="1006"/>
                  </a:lnTo>
                  <a:lnTo>
                    <a:pt x="1268" y="1008"/>
                  </a:lnTo>
                  <a:lnTo>
                    <a:pt x="1274" y="1009"/>
                  </a:lnTo>
                  <a:lnTo>
                    <a:pt x="1280" y="1008"/>
                  </a:lnTo>
                  <a:lnTo>
                    <a:pt x="1285" y="1006"/>
                  </a:lnTo>
                  <a:lnTo>
                    <a:pt x="1290" y="1004"/>
                  </a:lnTo>
                  <a:lnTo>
                    <a:pt x="1296" y="1001"/>
                  </a:lnTo>
                  <a:lnTo>
                    <a:pt x="1300" y="997"/>
                  </a:lnTo>
                  <a:lnTo>
                    <a:pt x="1300" y="995"/>
                  </a:lnTo>
                  <a:lnTo>
                    <a:pt x="1300" y="994"/>
                  </a:lnTo>
                  <a:lnTo>
                    <a:pt x="1299" y="991"/>
                  </a:lnTo>
                  <a:lnTo>
                    <a:pt x="1299" y="990"/>
                  </a:lnTo>
                  <a:lnTo>
                    <a:pt x="1295" y="987"/>
                  </a:lnTo>
                  <a:lnTo>
                    <a:pt x="1290" y="982"/>
                  </a:lnTo>
                  <a:lnTo>
                    <a:pt x="1285" y="979"/>
                  </a:lnTo>
                  <a:lnTo>
                    <a:pt x="1280" y="975"/>
                  </a:lnTo>
                  <a:lnTo>
                    <a:pt x="1275" y="972"/>
                  </a:lnTo>
                  <a:lnTo>
                    <a:pt x="1269" y="970"/>
                  </a:lnTo>
                  <a:lnTo>
                    <a:pt x="1265" y="967"/>
                  </a:lnTo>
                  <a:lnTo>
                    <a:pt x="1259" y="965"/>
                  </a:lnTo>
                  <a:lnTo>
                    <a:pt x="1254" y="961"/>
                  </a:lnTo>
                  <a:lnTo>
                    <a:pt x="1250" y="958"/>
                  </a:lnTo>
                  <a:lnTo>
                    <a:pt x="1245" y="953"/>
                  </a:lnTo>
                  <a:lnTo>
                    <a:pt x="1240" y="950"/>
                  </a:lnTo>
                  <a:lnTo>
                    <a:pt x="1236" y="945"/>
                  </a:lnTo>
                  <a:lnTo>
                    <a:pt x="1232" y="941"/>
                  </a:lnTo>
                  <a:lnTo>
                    <a:pt x="1228" y="937"/>
                  </a:lnTo>
                  <a:lnTo>
                    <a:pt x="1224" y="933"/>
                  </a:lnTo>
                  <a:lnTo>
                    <a:pt x="1220" y="923"/>
                  </a:lnTo>
                  <a:lnTo>
                    <a:pt x="1215" y="914"/>
                  </a:lnTo>
                  <a:lnTo>
                    <a:pt x="1209" y="906"/>
                  </a:lnTo>
                  <a:lnTo>
                    <a:pt x="1206" y="896"/>
                  </a:lnTo>
                  <a:lnTo>
                    <a:pt x="1200" y="888"/>
                  </a:lnTo>
                  <a:lnTo>
                    <a:pt x="1195" y="880"/>
                  </a:lnTo>
                  <a:lnTo>
                    <a:pt x="1194" y="870"/>
                  </a:lnTo>
                  <a:lnTo>
                    <a:pt x="1195" y="860"/>
                  </a:lnTo>
                  <a:lnTo>
                    <a:pt x="1197" y="860"/>
                  </a:lnTo>
                  <a:lnTo>
                    <a:pt x="1197" y="859"/>
                  </a:lnTo>
                  <a:lnTo>
                    <a:pt x="1197" y="857"/>
                  </a:lnTo>
                  <a:lnTo>
                    <a:pt x="1197" y="855"/>
                  </a:lnTo>
                  <a:lnTo>
                    <a:pt x="1200" y="846"/>
                  </a:lnTo>
                  <a:lnTo>
                    <a:pt x="1204" y="837"/>
                  </a:lnTo>
                  <a:lnTo>
                    <a:pt x="1207" y="829"/>
                  </a:lnTo>
                  <a:lnTo>
                    <a:pt x="1207" y="819"/>
                  </a:lnTo>
                  <a:lnTo>
                    <a:pt x="1212" y="808"/>
                  </a:lnTo>
                  <a:lnTo>
                    <a:pt x="1217" y="798"/>
                  </a:lnTo>
                  <a:lnTo>
                    <a:pt x="1222" y="787"/>
                  </a:lnTo>
                  <a:lnTo>
                    <a:pt x="1227" y="777"/>
                  </a:lnTo>
                  <a:lnTo>
                    <a:pt x="1229" y="770"/>
                  </a:lnTo>
                  <a:lnTo>
                    <a:pt x="1232" y="764"/>
                  </a:lnTo>
                  <a:lnTo>
                    <a:pt x="1235" y="759"/>
                  </a:lnTo>
                  <a:lnTo>
                    <a:pt x="1235" y="752"/>
                  </a:lnTo>
                  <a:lnTo>
                    <a:pt x="1242" y="746"/>
                  </a:lnTo>
                  <a:lnTo>
                    <a:pt x="1250" y="740"/>
                  </a:lnTo>
                  <a:lnTo>
                    <a:pt x="1259" y="737"/>
                  </a:lnTo>
                  <a:lnTo>
                    <a:pt x="1268" y="736"/>
                  </a:lnTo>
                  <a:lnTo>
                    <a:pt x="1275" y="733"/>
                  </a:lnTo>
                  <a:lnTo>
                    <a:pt x="1283" y="733"/>
                  </a:lnTo>
                  <a:lnTo>
                    <a:pt x="1291" y="733"/>
                  </a:lnTo>
                  <a:lnTo>
                    <a:pt x="1298" y="733"/>
                  </a:lnTo>
                  <a:lnTo>
                    <a:pt x="1308" y="736"/>
                  </a:lnTo>
                  <a:lnTo>
                    <a:pt x="1319" y="737"/>
                  </a:lnTo>
                  <a:lnTo>
                    <a:pt x="1329" y="739"/>
                  </a:lnTo>
                  <a:lnTo>
                    <a:pt x="1341" y="740"/>
                  </a:lnTo>
                  <a:lnTo>
                    <a:pt x="1351" y="741"/>
                  </a:lnTo>
                  <a:lnTo>
                    <a:pt x="1361" y="740"/>
                  </a:lnTo>
                  <a:lnTo>
                    <a:pt x="1372" y="739"/>
                  </a:lnTo>
                  <a:lnTo>
                    <a:pt x="1382" y="736"/>
                  </a:lnTo>
                  <a:lnTo>
                    <a:pt x="1384" y="734"/>
                  </a:lnTo>
                  <a:lnTo>
                    <a:pt x="1388" y="733"/>
                  </a:lnTo>
                  <a:lnTo>
                    <a:pt x="1390" y="733"/>
                  </a:lnTo>
                  <a:lnTo>
                    <a:pt x="1393" y="732"/>
                  </a:lnTo>
                  <a:lnTo>
                    <a:pt x="1401" y="729"/>
                  </a:lnTo>
                  <a:lnTo>
                    <a:pt x="1409" y="725"/>
                  </a:lnTo>
                  <a:lnTo>
                    <a:pt x="1418" y="722"/>
                  </a:lnTo>
                  <a:lnTo>
                    <a:pt x="1426" y="718"/>
                  </a:lnTo>
                  <a:lnTo>
                    <a:pt x="1448" y="712"/>
                  </a:lnTo>
                  <a:lnTo>
                    <a:pt x="1470" y="707"/>
                  </a:lnTo>
                  <a:lnTo>
                    <a:pt x="1493" y="702"/>
                  </a:lnTo>
                  <a:lnTo>
                    <a:pt x="1516" y="697"/>
                  </a:lnTo>
                  <a:lnTo>
                    <a:pt x="1538" y="694"/>
                  </a:lnTo>
                  <a:lnTo>
                    <a:pt x="1562" y="691"/>
                  </a:lnTo>
                  <a:lnTo>
                    <a:pt x="1585" y="688"/>
                  </a:lnTo>
                  <a:lnTo>
                    <a:pt x="1608" y="687"/>
                  </a:lnTo>
                  <a:lnTo>
                    <a:pt x="1654" y="685"/>
                  </a:lnTo>
                  <a:lnTo>
                    <a:pt x="1669" y="687"/>
                  </a:lnTo>
                  <a:lnTo>
                    <a:pt x="1677" y="686"/>
                  </a:lnTo>
                  <a:lnTo>
                    <a:pt x="1686" y="686"/>
                  </a:lnTo>
                  <a:lnTo>
                    <a:pt x="1694" y="686"/>
                  </a:lnTo>
                  <a:lnTo>
                    <a:pt x="1704" y="686"/>
                  </a:lnTo>
                  <a:lnTo>
                    <a:pt x="1712" y="687"/>
                  </a:lnTo>
                  <a:lnTo>
                    <a:pt x="1721" y="687"/>
                  </a:lnTo>
                  <a:lnTo>
                    <a:pt x="1729" y="687"/>
                  </a:lnTo>
                  <a:lnTo>
                    <a:pt x="1738" y="686"/>
                  </a:lnTo>
                  <a:lnTo>
                    <a:pt x="1743" y="685"/>
                  </a:lnTo>
                  <a:lnTo>
                    <a:pt x="1749" y="682"/>
                  </a:lnTo>
                  <a:lnTo>
                    <a:pt x="1752" y="679"/>
                  </a:lnTo>
                  <a:lnTo>
                    <a:pt x="1754" y="674"/>
                  </a:lnTo>
                  <a:lnTo>
                    <a:pt x="1753" y="669"/>
                  </a:lnTo>
                  <a:lnTo>
                    <a:pt x="1750" y="664"/>
                  </a:lnTo>
                  <a:lnTo>
                    <a:pt x="1747" y="661"/>
                  </a:lnTo>
                  <a:lnTo>
                    <a:pt x="1750" y="655"/>
                  </a:lnTo>
                  <a:lnTo>
                    <a:pt x="1759" y="651"/>
                  </a:lnTo>
                  <a:lnTo>
                    <a:pt x="1767" y="648"/>
                  </a:lnTo>
                  <a:lnTo>
                    <a:pt x="1776" y="643"/>
                  </a:lnTo>
                  <a:lnTo>
                    <a:pt x="1784" y="640"/>
                  </a:lnTo>
                  <a:lnTo>
                    <a:pt x="1794" y="636"/>
                  </a:lnTo>
                  <a:lnTo>
                    <a:pt x="1802" y="633"/>
                  </a:lnTo>
                  <a:lnTo>
                    <a:pt x="1811" y="628"/>
                  </a:lnTo>
                  <a:lnTo>
                    <a:pt x="1820" y="624"/>
                  </a:lnTo>
                  <a:lnTo>
                    <a:pt x="1820" y="621"/>
                  </a:lnTo>
                  <a:lnTo>
                    <a:pt x="1827" y="619"/>
                  </a:lnTo>
                  <a:lnTo>
                    <a:pt x="1833" y="616"/>
                  </a:lnTo>
                  <a:lnTo>
                    <a:pt x="1840" y="612"/>
                  </a:lnTo>
                  <a:lnTo>
                    <a:pt x="1845" y="608"/>
                  </a:lnTo>
                  <a:lnTo>
                    <a:pt x="1851" y="604"/>
                  </a:lnTo>
                  <a:lnTo>
                    <a:pt x="1856" y="599"/>
                  </a:lnTo>
                  <a:lnTo>
                    <a:pt x="1862" y="595"/>
                  </a:lnTo>
                  <a:lnTo>
                    <a:pt x="1867" y="590"/>
                  </a:lnTo>
                  <a:lnTo>
                    <a:pt x="1870" y="579"/>
                  </a:lnTo>
                  <a:lnTo>
                    <a:pt x="1874" y="576"/>
                  </a:lnTo>
                  <a:lnTo>
                    <a:pt x="1880" y="574"/>
                  </a:lnTo>
                  <a:lnTo>
                    <a:pt x="1885" y="572"/>
                  </a:lnTo>
                  <a:lnTo>
                    <a:pt x="1890" y="569"/>
                  </a:lnTo>
                  <a:lnTo>
                    <a:pt x="1895" y="567"/>
                  </a:lnTo>
                  <a:lnTo>
                    <a:pt x="1901" y="565"/>
                  </a:lnTo>
                  <a:lnTo>
                    <a:pt x="1905" y="563"/>
                  </a:lnTo>
                  <a:lnTo>
                    <a:pt x="1911" y="560"/>
                  </a:lnTo>
                  <a:lnTo>
                    <a:pt x="1918" y="557"/>
                  </a:lnTo>
                  <a:lnTo>
                    <a:pt x="1925" y="553"/>
                  </a:lnTo>
                  <a:lnTo>
                    <a:pt x="1932" y="550"/>
                  </a:lnTo>
                  <a:lnTo>
                    <a:pt x="1939" y="545"/>
                  </a:lnTo>
                  <a:lnTo>
                    <a:pt x="1945" y="541"/>
                  </a:lnTo>
                  <a:lnTo>
                    <a:pt x="1949" y="536"/>
                  </a:lnTo>
                  <a:lnTo>
                    <a:pt x="1955" y="530"/>
                  </a:lnTo>
                  <a:lnTo>
                    <a:pt x="1958" y="523"/>
                  </a:lnTo>
                  <a:lnTo>
                    <a:pt x="1957" y="520"/>
                  </a:lnTo>
                  <a:lnTo>
                    <a:pt x="1956" y="518"/>
                  </a:lnTo>
                  <a:lnTo>
                    <a:pt x="1954" y="514"/>
                  </a:lnTo>
                  <a:lnTo>
                    <a:pt x="1953" y="512"/>
                  </a:lnTo>
                  <a:lnTo>
                    <a:pt x="1954" y="507"/>
                  </a:lnTo>
                  <a:lnTo>
                    <a:pt x="1957" y="504"/>
                  </a:lnTo>
                  <a:lnTo>
                    <a:pt x="1962" y="501"/>
                  </a:lnTo>
                  <a:lnTo>
                    <a:pt x="1966" y="500"/>
                  </a:lnTo>
                  <a:lnTo>
                    <a:pt x="1971" y="498"/>
                  </a:lnTo>
                  <a:lnTo>
                    <a:pt x="1977" y="496"/>
                  </a:lnTo>
                  <a:lnTo>
                    <a:pt x="1981" y="492"/>
                  </a:lnTo>
                  <a:lnTo>
                    <a:pt x="1986" y="489"/>
                  </a:lnTo>
                  <a:lnTo>
                    <a:pt x="1991" y="486"/>
                  </a:lnTo>
                  <a:lnTo>
                    <a:pt x="1996" y="483"/>
                  </a:lnTo>
                  <a:lnTo>
                    <a:pt x="2001" y="481"/>
                  </a:lnTo>
                  <a:lnTo>
                    <a:pt x="2007" y="478"/>
                  </a:lnTo>
                  <a:lnTo>
                    <a:pt x="2015" y="475"/>
                  </a:lnTo>
                  <a:lnTo>
                    <a:pt x="2022" y="473"/>
                  </a:lnTo>
                  <a:lnTo>
                    <a:pt x="2030" y="469"/>
                  </a:lnTo>
                  <a:lnTo>
                    <a:pt x="2038" y="466"/>
                  </a:lnTo>
                  <a:lnTo>
                    <a:pt x="2046" y="462"/>
                  </a:lnTo>
                  <a:lnTo>
                    <a:pt x="2053" y="459"/>
                  </a:lnTo>
                  <a:lnTo>
                    <a:pt x="2061" y="455"/>
                  </a:lnTo>
                  <a:lnTo>
                    <a:pt x="2068" y="452"/>
                  </a:lnTo>
                  <a:lnTo>
                    <a:pt x="2069" y="450"/>
                  </a:lnTo>
                  <a:lnTo>
                    <a:pt x="2069" y="446"/>
                  </a:lnTo>
                  <a:lnTo>
                    <a:pt x="2070" y="443"/>
                  </a:lnTo>
                  <a:lnTo>
                    <a:pt x="2071" y="439"/>
                  </a:lnTo>
                  <a:lnTo>
                    <a:pt x="2081" y="437"/>
                  </a:lnTo>
                  <a:lnTo>
                    <a:pt x="2089" y="433"/>
                  </a:lnTo>
                  <a:lnTo>
                    <a:pt x="2098" y="430"/>
                  </a:lnTo>
                  <a:lnTo>
                    <a:pt x="2107" y="427"/>
                  </a:lnTo>
                  <a:lnTo>
                    <a:pt x="2115" y="423"/>
                  </a:lnTo>
                  <a:lnTo>
                    <a:pt x="2124" y="421"/>
                  </a:lnTo>
                  <a:lnTo>
                    <a:pt x="2132" y="417"/>
                  </a:lnTo>
                  <a:lnTo>
                    <a:pt x="2142" y="415"/>
                  </a:lnTo>
                  <a:lnTo>
                    <a:pt x="2147" y="413"/>
                  </a:lnTo>
                  <a:lnTo>
                    <a:pt x="2152" y="410"/>
                  </a:lnTo>
                  <a:lnTo>
                    <a:pt x="2158" y="408"/>
                  </a:lnTo>
                  <a:lnTo>
                    <a:pt x="2164" y="406"/>
                  </a:lnTo>
                  <a:lnTo>
                    <a:pt x="2168" y="403"/>
                  </a:lnTo>
                  <a:lnTo>
                    <a:pt x="2173" y="400"/>
                  </a:lnTo>
                  <a:lnTo>
                    <a:pt x="2177" y="395"/>
                  </a:lnTo>
                  <a:lnTo>
                    <a:pt x="2181" y="391"/>
                  </a:lnTo>
                  <a:lnTo>
                    <a:pt x="2181" y="389"/>
                  </a:lnTo>
                  <a:lnTo>
                    <a:pt x="2180" y="387"/>
                  </a:lnTo>
                  <a:lnTo>
                    <a:pt x="2177" y="385"/>
                  </a:lnTo>
                  <a:lnTo>
                    <a:pt x="2176" y="385"/>
                  </a:lnTo>
                  <a:lnTo>
                    <a:pt x="2169" y="385"/>
                  </a:lnTo>
                  <a:lnTo>
                    <a:pt x="2162" y="385"/>
                  </a:lnTo>
                  <a:lnTo>
                    <a:pt x="2155" y="386"/>
                  </a:lnTo>
                  <a:lnTo>
                    <a:pt x="2149" y="387"/>
                  </a:lnTo>
                  <a:lnTo>
                    <a:pt x="2142" y="390"/>
                  </a:lnTo>
                  <a:lnTo>
                    <a:pt x="2135" y="390"/>
                  </a:lnTo>
                  <a:lnTo>
                    <a:pt x="2129" y="391"/>
                  </a:lnTo>
                  <a:lnTo>
                    <a:pt x="2122" y="391"/>
                  </a:lnTo>
                  <a:lnTo>
                    <a:pt x="2121" y="389"/>
                  </a:lnTo>
                  <a:lnTo>
                    <a:pt x="2127" y="385"/>
                  </a:lnTo>
                  <a:lnTo>
                    <a:pt x="2132" y="383"/>
                  </a:lnTo>
                  <a:lnTo>
                    <a:pt x="2138" y="379"/>
                  </a:lnTo>
                  <a:lnTo>
                    <a:pt x="2145" y="377"/>
                  </a:lnTo>
                  <a:lnTo>
                    <a:pt x="2151" y="374"/>
                  </a:lnTo>
                  <a:lnTo>
                    <a:pt x="2158" y="371"/>
                  </a:lnTo>
                  <a:lnTo>
                    <a:pt x="2165" y="369"/>
                  </a:lnTo>
                  <a:lnTo>
                    <a:pt x="2172" y="367"/>
                  </a:lnTo>
                  <a:lnTo>
                    <a:pt x="2179" y="363"/>
                  </a:lnTo>
                  <a:lnTo>
                    <a:pt x="2187" y="361"/>
                  </a:lnTo>
                  <a:lnTo>
                    <a:pt x="2195" y="359"/>
                  </a:lnTo>
                  <a:lnTo>
                    <a:pt x="2202" y="356"/>
                  </a:lnTo>
                  <a:lnTo>
                    <a:pt x="2210" y="354"/>
                  </a:lnTo>
                  <a:lnTo>
                    <a:pt x="2218" y="352"/>
                  </a:lnTo>
                  <a:lnTo>
                    <a:pt x="2225" y="347"/>
                  </a:lnTo>
                  <a:lnTo>
                    <a:pt x="2232" y="342"/>
                  </a:lnTo>
                  <a:lnTo>
                    <a:pt x="2234" y="340"/>
                  </a:lnTo>
                  <a:lnTo>
                    <a:pt x="2235" y="337"/>
                  </a:lnTo>
                  <a:lnTo>
                    <a:pt x="2235" y="332"/>
                  </a:lnTo>
                  <a:lnTo>
                    <a:pt x="2233" y="327"/>
                  </a:lnTo>
                  <a:lnTo>
                    <a:pt x="2227" y="325"/>
                  </a:lnTo>
                  <a:lnTo>
                    <a:pt x="2219" y="324"/>
                  </a:lnTo>
                  <a:lnTo>
                    <a:pt x="2212" y="324"/>
                  </a:lnTo>
                  <a:lnTo>
                    <a:pt x="2205" y="323"/>
                  </a:lnTo>
                  <a:lnTo>
                    <a:pt x="2199" y="324"/>
                  </a:lnTo>
                  <a:lnTo>
                    <a:pt x="2193" y="326"/>
                  </a:lnTo>
                  <a:lnTo>
                    <a:pt x="2188" y="327"/>
                  </a:lnTo>
                  <a:lnTo>
                    <a:pt x="2181" y="329"/>
                  </a:lnTo>
                  <a:lnTo>
                    <a:pt x="2175" y="330"/>
                  </a:lnTo>
                  <a:lnTo>
                    <a:pt x="2169" y="331"/>
                  </a:lnTo>
                  <a:lnTo>
                    <a:pt x="2162" y="333"/>
                  </a:lnTo>
                  <a:lnTo>
                    <a:pt x="2157" y="334"/>
                  </a:lnTo>
                  <a:lnTo>
                    <a:pt x="2159" y="331"/>
                  </a:lnTo>
                  <a:lnTo>
                    <a:pt x="2162" y="327"/>
                  </a:lnTo>
                  <a:lnTo>
                    <a:pt x="2166" y="325"/>
                  </a:lnTo>
                  <a:lnTo>
                    <a:pt x="2168" y="322"/>
                  </a:lnTo>
                  <a:lnTo>
                    <a:pt x="2170" y="318"/>
                  </a:lnTo>
                  <a:lnTo>
                    <a:pt x="2170" y="314"/>
                  </a:lnTo>
                  <a:lnTo>
                    <a:pt x="2170" y="310"/>
                  </a:lnTo>
                  <a:lnTo>
                    <a:pt x="2169" y="306"/>
                  </a:lnTo>
                  <a:lnTo>
                    <a:pt x="2176" y="300"/>
                  </a:lnTo>
                  <a:lnTo>
                    <a:pt x="2183" y="296"/>
                  </a:lnTo>
                  <a:lnTo>
                    <a:pt x="2190" y="294"/>
                  </a:lnTo>
                  <a:lnTo>
                    <a:pt x="2197" y="288"/>
                  </a:lnTo>
                  <a:lnTo>
                    <a:pt x="2200" y="286"/>
                  </a:lnTo>
                  <a:lnTo>
                    <a:pt x="2205" y="284"/>
                  </a:lnTo>
                  <a:lnTo>
                    <a:pt x="2208" y="282"/>
                  </a:lnTo>
                  <a:lnTo>
                    <a:pt x="2212" y="279"/>
                  </a:lnTo>
                  <a:lnTo>
                    <a:pt x="2219" y="276"/>
                  </a:lnTo>
                  <a:lnTo>
                    <a:pt x="2226" y="271"/>
                  </a:lnTo>
                  <a:lnTo>
                    <a:pt x="2233" y="269"/>
                  </a:lnTo>
                  <a:lnTo>
                    <a:pt x="2241" y="265"/>
                  </a:lnTo>
                  <a:lnTo>
                    <a:pt x="2248" y="262"/>
                  </a:lnTo>
                  <a:lnTo>
                    <a:pt x="2255" y="258"/>
                  </a:lnTo>
                  <a:lnTo>
                    <a:pt x="2261" y="255"/>
                  </a:lnTo>
                  <a:lnTo>
                    <a:pt x="2268" y="250"/>
                  </a:lnTo>
                  <a:lnTo>
                    <a:pt x="2285" y="239"/>
                  </a:lnTo>
                  <a:lnTo>
                    <a:pt x="2287" y="235"/>
                  </a:lnTo>
                  <a:lnTo>
                    <a:pt x="2287" y="232"/>
                  </a:lnTo>
                  <a:lnTo>
                    <a:pt x="2286" y="229"/>
                  </a:lnTo>
                  <a:lnTo>
                    <a:pt x="2285" y="226"/>
                  </a:lnTo>
                  <a:close/>
                </a:path>
              </a:pathLst>
            </a:custGeom>
            <a:solidFill>
              <a:srgbClr val="D28C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43" name="Freeform 16"/>
            <p:cNvSpPr>
              <a:spLocks noChangeAspect="1"/>
            </p:cNvSpPr>
            <p:nvPr/>
          </p:nvSpPr>
          <p:spPr bwMode="auto">
            <a:xfrm>
              <a:off x="3398" y="990"/>
              <a:ext cx="70" cy="57"/>
            </a:xfrm>
            <a:custGeom>
              <a:avLst/>
              <a:gdLst>
                <a:gd name="T0" fmla="*/ 24 w 141"/>
                <a:gd name="T1" fmla="*/ 13 h 114"/>
                <a:gd name="T2" fmla="*/ 28 w 141"/>
                <a:gd name="T3" fmla="*/ 16 h 114"/>
                <a:gd name="T4" fmla="*/ 32 w 141"/>
                <a:gd name="T5" fmla="*/ 18 h 114"/>
                <a:gd name="T6" fmla="*/ 35 w 141"/>
                <a:gd name="T7" fmla="*/ 20 h 114"/>
                <a:gd name="T8" fmla="*/ 38 w 141"/>
                <a:gd name="T9" fmla="*/ 23 h 114"/>
                <a:gd name="T10" fmla="*/ 41 w 141"/>
                <a:gd name="T11" fmla="*/ 25 h 114"/>
                <a:gd name="T12" fmla="*/ 45 w 141"/>
                <a:gd name="T13" fmla="*/ 28 h 114"/>
                <a:gd name="T14" fmla="*/ 48 w 141"/>
                <a:gd name="T15" fmla="*/ 31 h 114"/>
                <a:gd name="T16" fmla="*/ 51 w 141"/>
                <a:gd name="T17" fmla="*/ 33 h 114"/>
                <a:gd name="T18" fmla="*/ 54 w 141"/>
                <a:gd name="T19" fmla="*/ 36 h 114"/>
                <a:gd name="T20" fmla="*/ 56 w 141"/>
                <a:gd name="T21" fmla="*/ 39 h 114"/>
                <a:gd name="T22" fmla="*/ 59 w 141"/>
                <a:gd name="T23" fmla="*/ 41 h 114"/>
                <a:gd name="T24" fmla="*/ 61 w 141"/>
                <a:gd name="T25" fmla="*/ 43 h 114"/>
                <a:gd name="T26" fmla="*/ 64 w 141"/>
                <a:gd name="T27" fmla="*/ 47 h 114"/>
                <a:gd name="T28" fmla="*/ 66 w 141"/>
                <a:gd name="T29" fmla="*/ 50 h 114"/>
                <a:gd name="T30" fmla="*/ 68 w 141"/>
                <a:gd name="T31" fmla="*/ 54 h 114"/>
                <a:gd name="T32" fmla="*/ 70 w 141"/>
                <a:gd name="T33" fmla="*/ 57 h 114"/>
                <a:gd name="T34" fmla="*/ 67 w 141"/>
                <a:gd name="T35" fmla="*/ 55 h 114"/>
                <a:gd name="T36" fmla="*/ 63 w 141"/>
                <a:gd name="T37" fmla="*/ 53 h 114"/>
                <a:gd name="T38" fmla="*/ 60 w 141"/>
                <a:gd name="T39" fmla="*/ 50 h 114"/>
                <a:gd name="T40" fmla="*/ 56 w 141"/>
                <a:gd name="T41" fmla="*/ 48 h 114"/>
                <a:gd name="T42" fmla="*/ 53 w 141"/>
                <a:gd name="T43" fmla="*/ 45 h 114"/>
                <a:gd name="T44" fmla="*/ 50 w 141"/>
                <a:gd name="T45" fmla="*/ 42 h 114"/>
                <a:gd name="T46" fmla="*/ 47 w 141"/>
                <a:gd name="T47" fmla="*/ 40 h 114"/>
                <a:gd name="T48" fmla="*/ 43 w 141"/>
                <a:gd name="T49" fmla="*/ 38 h 114"/>
                <a:gd name="T50" fmla="*/ 39 w 141"/>
                <a:gd name="T51" fmla="*/ 35 h 114"/>
                <a:gd name="T52" fmla="*/ 36 w 141"/>
                <a:gd name="T53" fmla="*/ 32 h 114"/>
                <a:gd name="T54" fmla="*/ 32 w 141"/>
                <a:gd name="T55" fmla="*/ 30 h 114"/>
                <a:gd name="T56" fmla="*/ 28 w 141"/>
                <a:gd name="T57" fmla="*/ 27 h 114"/>
                <a:gd name="T58" fmla="*/ 24 w 141"/>
                <a:gd name="T59" fmla="*/ 24 h 114"/>
                <a:gd name="T60" fmla="*/ 21 w 141"/>
                <a:gd name="T61" fmla="*/ 22 h 114"/>
                <a:gd name="T62" fmla="*/ 17 w 141"/>
                <a:gd name="T63" fmla="*/ 19 h 114"/>
                <a:gd name="T64" fmla="*/ 14 w 141"/>
                <a:gd name="T65" fmla="*/ 16 h 114"/>
                <a:gd name="T66" fmla="*/ 0 w 141"/>
                <a:gd name="T67" fmla="*/ 0 h 114"/>
                <a:gd name="T68" fmla="*/ 2 w 141"/>
                <a:gd name="T69" fmla="*/ 1 h 114"/>
                <a:gd name="T70" fmla="*/ 5 w 141"/>
                <a:gd name="T71" fmla="*/ 2 h 114"/>
                <a:gd name="T72" fmla="*/ 9 w 141"/>
                <a:gd name="T73" fmla="*/ 4 h 114"/>
                <a:gd name="T74" fmla="*/ 13 w 141"/>
                <a:gd name="T75" fmla="*/ 6 h 114"/>
                <a:gd name="T76" fmla="*/ 17 w 141"/>
                <a:gd name="T77" fmla="*/ 8 h 114"/>
                <a:gd name="T78" fmla="*/ 20 w 141"/>
                <a:gd name="T79" fmla="*/ 10 h 114"/>
                <a:gd name="T80" fmla="*/ 23 w 141"/>
                <a:gd name="T81" fmla="*/ 12 h 114"/>
                <a:gd name="T82" fmla="*/ 24 w 141"/>
                <a:gd name="T83" fmla="*/ 13 h 11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1"/>
                <a:gd name="T127" fmla="*/ 0 h 114"/>
                <a:gd name="T128" fmla="*/ 141 w 141"/>
                <a:gd name="T129" fmla="*/ 114 h 11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1" h="114">
                  <a:moveTo>
                    <a:pt x="49" y="26"/>
                  </a:moveTo>
                  <a:lnTo>
                    <a:pt x="56" y="31"/>
                  </a:lnTo>
                  <a:lnTo>
                    <a:pt x="64" y="35"/>
                  </a:lnTo>
                  <a:lnTo>
                    <a:pt x="71" y="40"/>
                  </a:lnTo>
                  <a:lnTo>
                    <a:pt x="76" y="45"/>
                  </a:lnTo>
                  <a:lnTo>
                    <a:pt x="83" y="50"/>
                  </a:lnTo>
                  <a:lnTo>
                    <a:pt x="90" y="55"/>
                  </a:lnTo>
                  <a:lnTo>
                    <a:pt x="96" y="61"/>
                  </a:lnTo>
                  <a:lnTo>
                    <a:pt x="103" y="66"/>
                  </a:lnTo>
                  <a:lnTo>
                    <a:pt x="108" y="71"/>
                  </a:lnTo>
                  <a:lnTo>
                    <a:pt x="113" y="77"/>
                  </a:lnTo>
                  <a:lnTo>
                    <a:pt x="119" y="81"/>
                  </a:lnTo>
                  <a:lnTo>
                    <a:pt x="123" y="86"/>
                  </a:lnTo>
                  <a:lnTo>
                    <a:pt x="128" y="93"/>
                  </a:lnTo>
                  <a:lnTo>
                    <a:pt x="133" y="100"/>
                  </a:lnTo>
                  <a:lnTo>
                    <a:pt x="136" y="107"/>
                  </a:lnTo>
                  <a:lnTo>
                    <a:pt x="141" y="114"/>
                  </a:lnTo>
                  <a:lnTo>
                    <a:pt x="134" y="110"/>
                  </a:lnTo>
                  <a:lnTo>
                    <a:pt x="127" y="106"/>
                  </a:lnTo>
                  <a:lnTo>
                    <a:pt x="120" y="100"/>
                  </a:lnTo>
                  <a:lnTo>
                    <a:pt x="113" y="95"/>
                  </a:lnTo>
                  <a:lnTo>
                    <a:pt x="106" y="90"/>
                  </a:lnTo>
                  <a:lnTo>
                    <a:pt x="101" y="84"/>
                  </a:lnTo>
                  <a:lnTo>
                    <a:pt x="94" y="79"/>
                  </a:lnTo>
                  <a:lnTo>
                    <a:pt x="87" y="75"/>
                  </a:lnTo>
                  <a:lnTo>
                    <a:pt x="79" y="70"/>
                  </a:lnTo>
                  <a:lnTo>
                    <a:pt x="72" y="64"/>
                  </a:lnTo>
                  <a:lnTo>
                    <a:pt x="64" y="60"/>
                  </a:lnTo>
                  <a:lnTo>
                    <a:pt x="57" y="54"/>
                  </a:lnTo>
                  <a:lnTo>
                    <a:pt x="49" y="48"/>
                  </a:lnTo>
                  <a:lnTo>
                    <a:pt x="42" y="43"/>
                  </a:lnTo>
                  <a:lnTo>
                    <a:pt x="35" y="37"/>
                  </a:lnTo>
                  <a:lnTo>
                    <a:pt x="29" y="31"/>
                  </a:lnTo>
                  <a:lnTo>
                    <a:pt x="0" y="0"/>
                  </a:lnTo>
                  <a:lnTo>
                    <a:pt x="4" y="1"/>
                  </a:lnTo>
                  <a:lnTo>
                    <a:pt x="10" y="4"/>
                  </a:lnTo>
                  <a:lnTo>
                    <a:pt x="18" y="8"/>
                  </a:lnTo>
                  <a:lnTo>
                    <a:pt x="26" y="12"/>
                  </a:lnTo>
                  <a:lnTo>
                    <a:pt x="34" y="16"/>
                  </a:lnTo>
                  <a:lnTo>
                    <a:pt x="41" y="20"/>
                  </a:lnTo>
                  <a:lnTo>
                    <a:pt x="46" y="24"/>
                  </a:lnTo>
                  <a:lnTo>
                    <a:pt x="49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4" name="Freeform 17"/>
            <p:cNvSpPr>
              <a:spLocks noChangeAspect="1"/>
            </p:cNvSpPr>
            <p:nvPr/>
          </p:nvSpPr>
          <p:spPr bwMode="auto">
            <a:xfrm>
              <a:off x="3483" y="1023"/>
              <a:ext cx="359" cy="180"/>
            </a:xfrm>
            <a:custGeom>
              <a:avLst/>
              <a:gdLst>
                <a:gd name="T0" fmla="*/ 51 w 718"/>
                <a:gd name="T1" fmla="*/ 29 h 361"/>
                <a:gd name="T2" fmla="*/ 58 w 718"/>
                <a:gd name="T3" fmla="*/ 32 h 361"/>
                <a:gd name="T4" fmla="*/ 68 w 718"/>
                <a:gd name="T5" fmla="*/ 35 h 361"/>
                <a:gd name="T6" fmla="*/ 79 w 718"/>
                <a:gd name="T7" fmla="*/ 39 h 361"/>
                <a:gd name="T8" fmla="*/ 91 w 718"/>
                <a:gd name="T9" fmla="*/ 43 h 361"/>
                <a:gd name="T10" fmla="*/ 106 w 718"/>
                <a:gd name="T11" fmla="*/ 46 h 361"/>
                <a:gd name="T12" fmla="*/ 120 w 718"/>
                <a:gd name="T13" fmla="*/ 50 h 361"/>
                <a:gd name="T14" fmla="*/ 134 w 718"/>
                <a:gd name="T15" fmla="*/ 53 h 361"/>
                <a:gd name="T16" fmla="*/ 152 w 718"/>
                <a:gd name="T17" fmla="*/ 57 h 361"/>
                <a:gd name="T18" fmla="*/ 170 w 718"/>
                <a:gd name="T19" fmla="*/ 63 h 361"/>
                <a:gd name="T20" fmla="*/ 188 w 718"/>
                <a:gd name="T21" fmla="*/ 67 h 361"/>
                <a:gd name="T22" fmla="*/ 207 w 718"/>
                <a:gd name="T23" fmla="*/ 71 h 361"/>
                <a:gd name="T24" fmla="*/ 219 w 718"/>
                <a:gd name="T25" fmla="*/ 73 h 361"/>
                <a:gd name="T26" fmla="*/ 229 w 718"/>
                <a:gd name="T27" fmla="*/ 74 h 361"/>
                <a:gd name="T28" fmla="*/ 239 w 718"/>
                <a:gd name="T29" fmla="*/ 75 h 361"/>
                <a:gd name="T30" fmla="*/ 250 w 718"/>
                <a:gd name="T31" fmla="*/ 77 h 361"/>
                <a:gd name="T32" fmla="*/ 263 w 718"/>
                <a:gd name="T33" fmla="*/ 79 h 361"/>
                <a:gd name="T34" fmla="*/ 276 w 718"/>
                <a:gd name="T35" fmla="*/ 83 h 361"/>
                <a:gd name="T36" fmla="*/ 285 w 718"/>
                <a:gd name="T37" fmla="*/ 85 h 361"/>
                <a:gd name="T38" fmla="*/ 298 w 718"/>
                <a:gd name="T39" fmla="*/ 91 h 361"/>
                <a:gd name="T40" fmla="*/ 306 w 718"/>
                <a:gd name="T41" fmla="*/ 96 h 361"/>
                <a:gd name="T42" fmla="*/ 323 w 718"/>
                <a:gd name="T43" fmla="*/ 108 h 361"/>
                <a:gd name="T44" fmla="*/ 332 w 718"/>
                <a:gd name="T45" fmla="*/ 116 h 361"/>
                <a:gd name="T46" fmla="*/ 341 w 718"/>
                <a:gd name="T47" fmla="*/ 126 h 361"/>
                <a:gd name="T48" fmla="*/ 349 w 718"/>
                <a:gd name="T49" fmla="*/ 132 h 361"/>
                <a:gd name="T50" fmla="*/ 343 w 718"/>
                <a:gd name="T51" fmla="*/ 129 h 361"/>
                <a:gd name="T52" fmla="*/ 323 w 718"/>
                <a:gd name="T53" fmla="*/ 120 h 361"/>
                <a:gd name="T54" fmla="*/ 305 w 718"/>
                <a:gd name="T55" fmla="*/ 109 h 361"/>
                <a:gd name="T56" fmla="*/ 287 w 718"/>
                <a:gd name="T57" fmla="*/ 101 h 361"/>
                <a:gd name="T58" fmla="*/ 276 w 718"/>
                <a:gd name="T59" fmla="*/ 98 h 361"/>
                <a:gd name="T60" fmla="*/ 277 w 718"/>
                <a:gd name="T61" fmla="*/ 103 h 361"/>
                <a:gd name="T62" fmla="*/ 289 w 718"/>
                <a:gd name="T63" fmla="*/ 108 h 361"/>
                <a:gd name="T64" fmla="*/ 306 w 718"/>
                <a:gd name="T65" fmla="*/ 117 h 361"/>
                <a:gd name="T66" fmla="*/ 311 w 718"/>
                <a:gd name="T67" fmla="*/ 122 h 361"/>
                <a:gd name="T68" fmla="*/ 321 w 718"/>
                <a:gd name="T69" fmla="*/ 132 h 361"/>
                <a:gd name="T70" fmla="*/ 333 w 718"/>
                <a:gd name="T71" fmla="*/ 141 h 361"/>
                <a:gd name="T72" fmla="*/ 344 w 718"/>
                <a:gd name="T73" fmla="*/ 152 h 361"/>
                <a:gd name="T74" fmla="*/ 356 w 718"/>
                <a:gd name="T75" fmla="*/ 175 h 361"/>
                <a:gd name="T76" fmla="*/ 359 w 718"/>
                <a:gd name="T77" fmla="*/ 180 h 361"/>
                <a:gd name="T78" fmla="*/ 357 w 718"/>
                <a:gd name="T79" fmla="*/ 180 h 361"/>
                <a:gd name="T80" fmla="*/ 344 w 718"/>
                <a:gd name="T81" fmla="*/ 168 h 361"/>
                <a:gd name="T82" fmla="*/ 315 w 718"/>
                <a:gd name="T83" fmla="*/ 137 h 361"/>
                <a:gd name="T84" fmla="*/ 296 w 718"/>
                <a:gd name="T85" fmla="*/ 122 h 361"/>
                <a:gd name="T86" fmla="*/ 278 w 718"/>
                <a:gd name="T87" fmla="*/ 108 h 361"/>
                <a:gd name="T88" fmla="*/ 257 w 718"/>
                <a:gd name="T89" fmla="*/ 98 h 361"/>
                <a:gd name="T90" fmla="*/ 241 w 718"/>
                <a:gd name="T91" fmla="*/ 94 h 361"/>
                <a:gd name="T92" fmla="*/ 212 w 718"/>
                <a:gd name="T93" fmla="*/ 89 h 361"/>
                <a:gd name="T94" fmla="*/ 199 w 718"/>
                <a:gd name="T95" fmla="*/ 86 h 361"/>
                <a:gd name="T96" fmla="*/ 170 w 718"/>
                <a:gd name="T97" fmla="*/ 79 h 361"/>
                <a:gd name="T98" fmla="*/ 127 w 718"/>
                <a:gd name="T99" fmla="*/ 63 h 361"/>
                <a:gd name="T100" fmla="*/ 99 w 718"/>
                <a:gd name="T101" fmla="*/ 52 h 361"/>
                <a:gd name="T102" fmla="*/ 84 w 718"/>
                <a:gd name="T103" fmla="*/ 46 h 361"/>
                <a:gd name="T104" fmla="*/ 74 w 718"/>
                <a:gd name="T105" fmla="*/ 43 h 361"/>
                <a:gd name="T106" fmla="*/ 58 w 718"/>
                <a:gd name="T107" fmla="*/ 37 h 361"/>
                <a:gd name="T108" fmla="*/ 55 w 718"/>
                <a:gd name="T109" fmla="*/ 40 h 361"/>
                <a:gd name="T110" fmla="*/ 50 w 718"/>
                <a:gd name="T111" fmla="*/ 40 h 361"/>
                <a:gd name="T112" fmla="*/ 37 w 718"/>
                <a:gd name="T113" fmla="*/ 32 h 361"/>
                <a:gd name="T114" fmla="*/ 24 w 718"/>
                <a:gd name="T115" fmla="*/ 22 h 361"/>
                <a:gd name="T116" fmla="*/ 8 w 718"/>
                <a:gd name="T117" fmla="*/ 7 h 361"/>
                <a:gd name="T118" fmla="*/ 30 w 718"/>
                <a:gd name="T119" fmla="*/ 18 h 361"/>
                <a:gd name="T120" fmla="*/ 37 w 718"/>
                <a:gd name="T121" fmla="*/ 22 h 36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718"/>
                <a:gd name="T184" fmla="*/ 0 h 361"/>
                <a:gd name="T185" fmla="*/ 718 w 718"/>
                <a:gd name="T186" fmla="*/ 361 h 36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718" h="361">
                  <a:moveTo>
                    <a:pt x="88" y="52"/>
                  </a:moveTo>
                  <a:lnTo>
                    <a:pt x="93" y="55"/>
                  </a:lnTo>
                  <a:lnTo>
                    <a:pt x="98" y="56"/>
                  </a:lnTo>
                  <a:lnTo>
                    <a:pt x="101" y="58"/>
                  </a:lnTo>
                  <a:lnTo>
                    <a:pt x="107" y="60"/>
                  </a:lnTo>
                  <a:lnTo>
                    <a:pt x="111" y="61"/>
                  </a:lnTo>
                  <a:lnTo>
                    <a:pt x="114" y="63"/>
                  </a:lnTo>
                  <a:lnTo>
                    <a:pt x="116" y="64"/>
                  </a:lnTo>
                  <a:lnTo>
                    <a:pt x="120" y="64"/>
                  </a:lnTo>
                  <a:lnTo>
                    <a:pt x="126" y="66"/>
                  </a:lnTo>
                  <a:lnTo>
                    <a:pt x="130" y="68"/>
                  </a:lnTo>
                  <a:lnTo>
                    <a:pt x="135" y="71"/>
                  </a:lnTo>
                  <a:lnTo>
                    <a:pt x="142" y="73"/>
                  </a:lnTo>
                  <a:lnTo>
                    <a:pt x="146" y="74"/>
                  </a:lnTo>
                  <a:lnTo>
                    <a:pt x="152" y="75"/>
                  </a:lnTo>
                  <a:lnTo>
                    <a:pt x="157" y="78"/>
                  </a:lnTo>
                  <a:lnTo>
                    <a:pt x="161" y="80"/>
                  </a:lnTo>
                  <a:lnTo>
                    <a:pt x="168" y="82"/>
                  </a:lnTo>
                  <a:lnTo>
                    <a:pt x="175" y="83"/>
                  </a:lnTo>
                  <a:lnTo>
                    <a:pt x="182" y="86"/>
                  </a:lnTo>
                  <a:lnTo>
                    <a:pt x="190" y="88"/>
                  </a:lnTo>
                  <a:lnTo>
                    <a:pt x="197" y="89"/>
                  </a:lnTo>
                  <a:lnTo>
                    <a:pt x="204" y="91"/>
                  </a:lnTo>
                  <a:lnTo>
                    <a:pt x="211" y="93"/>
                  </a:lnTo>
                  <a:lnTo>
                    <a:pt x="218" y="94"/>
                  </a:lnTo>
                  <a:lnTo>
                    <a:pt x="225" y="96"/>
                  </a:lnTo>
                  <a:lnTo>
                    <a:pt x="232" y="98"/>
                  </a:lnTo>
                  <a:lnTo>
                    <a:pt x="239" y="101"/>
                  </a:lnTo>
                  <a:lnTo>
                    <a:pt x="245" y="102"/>
                  </a:lnTo>
                  <a:lnTo>
                    <a:pt x="252" y="103"/>
                  </a:lnTo>
                  <a:lnTo>
                    <a:pt x="260" y="104"/>
                  </a:lnTo>
                  <a:lnTo>
                    <a:pt x="267" y="106"/>
                  </a:lnTo>
                  <a:lnTo>
                    <a:pt x="274" y="109"/>
                  </a:lnTo>
                  <a:lnTo>
                    <a:pt x="283" y="110"/>
                  </a:lnTo>
                  <a:lnTo>
                    <a:pt x="294" y="112"/>
                  </a:lnTo>
                  <a:lnTo>
                    <a:pt x="303" y="114"/>
                  </a:lnTo>
                  <a:lnTo>
                    <a:pt x="312" y="118"/>
                  </a:lnTo>
                  <a:lnTo>
                    <a:pt x="320" y="121"/>
                  </a:lnTo>
                  <a:lnTo>
                    <a:pt x="330" y="124"/>
                  </a:lnTo>
                  <a:lnTo>
                    <a:pt x="340" y="126"/>
                  </a:lnTo>
                  <a:lnTo>
                    <a:pt x="349" y="128"/>
                  </a:lnTo>
                  <a:lnTo>
                    <a:pt x="358" y="131"/>
                  </a:lnTo>
                  <a:lnTo>
                    <a:pt x="366" y="133"/>
                  </a:lnTo>
                  <a:lnTo>
                    <a:pt x="376" y="135"/>
                  </a:lnTo>
                  <a:lnTo>
                    <a:pt x="385" y="138"/>
                  </a:lnTo>
                  <a:lnTo>
                    <a:pt x="394" y="139"/>
                  </a:lnTo>
                  <a:lnTo>
                    <a:pt x="403" y="141"/>
                  </a:lnTo>
                  <a:lnTo>
                    <a:pt x="413" y="142"/>
                  </a:lnTo>
                  <a:lnTo>
                    <a:pt x="422" y="144"/>
                  </a:lnTo>
                  <a:lnTo>
                    <a:pt x="426" y="146"/>
                  </a:lnTo>
                  <a:lnTo>
                    <a:pt x="431" y="147"/>
                  </a:lnTo>
                  <a:lnTo>
                    <a:pt x="437" y="147"/>
                  </a:lnTo>
                  <a:lnTo>
                    <a:pt x="441" y="148"/>
                  </a:lnTo>
                  <a:lnTo>
                    <a:pt x="447" y="148"/>
                  </a:lnTo>
                  <a:lnTo>
                    <a:pt x="452" y="149"/>
                  </a:lnTo>
                  <a:lnTo>
                    <a:pt x="457" y="149"/>
                  </a:lnTo>
                  <a:lnTo>
                    <a:pt x="462" y="150"/>
                  </a:lnTo>
                  <a:lnTo>
                    <a:pt x="468" y="150"/>
                  </a:lnTo>
                  <a:lnTo>
                    <a:pt x="474" y="150"/>
                  </a:lnTo>
                  <a:lnTo>
                    <a:pt x="478" y="151"/>
                  </a:lnTo>
                  <a:lnTo>
                    <a:pt x="484" y="151"/>
                  </a:lnTo>
                  <a:lnTo>
                    <a:pt x="489" y="153"/>
                  </a:lnTo>
                  <a:lnTo>
                    <a:pt x="494" y="154"/>
                  </a:lnTo>
                  <a:lnTo>
                    <a:pt x="499" y="154"/>
                  </a:lnTo>
                  <a:lnTo>
                    <a:pt x="505" y="155"/>
                  </a:lnTo>
                  <a:lnTo>
                    <a:pt x="512" y="156"/>
                  </a:lnTo>
                  <a:lnTo>
                    <a:pt x="519" y="157"/>
                  </a:lnTo>
                  <a:lnTo>
                    <a:pt x="525" y="159"/>
                  </a:lnTo>
                  <a:lnTo>
                    <a:pt x="532" y="161"/>
                  </a:lnTo>
                  <a:lnTo>
                    <a:pt x="538" y="163"/>
                  </a:lnTo>
                  <a:lnTo>
                    <a:pt x="545" y="164"/>
                  </a:lnTo>
                  <a:lnTo>
                    <a:pt x="552" y="166"/>
                  </a:lnTo>
                  <a:lnTo>
                    <a:pt x="559" y="168"/>
                  </a:lnTo>
                  <a:lnTo>
                    <a:pt x="562" y="169"/>
                  </a:lnTo>
                  <a:lnTo>
                    <a:pt x="567" y="170"/>
                  </a:lnTo>
                  <a:lnTo>
                    <a:pt x="570" y="171"/>
                  </a:lnTo>
                  <a:lnTo>
                    <a:pt x="575" y="172"/>
                  </a:lnTo>
                  <a:lnTo>
                    <a:pt x="582" y="176"/>
                  </a:lnTo>
                  <a:lnTo>
                    <a:pt x="589" y="179"/>
                  </a:lnTo>
                  <a:lnTo>
                    <a:pt x="596" y="182"/>
                  </a:lnTo>
                  <a:lnTo>
                    <a:pt x="603" y="186"/>
                  </a:lnTo>
                  <a:lnTo>
                    <a:pt x="605" y="188"/>
                  </a:lnTo>
                  <a:lnTo>
                    <a:pt x="608" y="191"/>
                  </a:lnTo>
                  <a:lnTo>
                    <a:pt x="611" y="192"/>
                  </a:lnTo>
                  <a:lnTo>
                    <a:pt x="614" y="192"/>
                  </a:lnTo>
                  <a:lnTo>
                    <a:pt x="635" y="207"/>
                  </a:lnTo>
                  <a:lnTo>
                    <a:pt x="640" y="211"/>
                  </a:lnTo>
                  <a:lnTo>
                    <a:pt x="645" y="216"/>
                  </a:lnTo>
                  <a:lnTo>
                    <a:pt x="650" y="219"/>
                  </a:lnTo>
                  <a:lnTo>
                    <a:pt x="655" y="224"/>
                  </a:lnTo>
                  <a:lnTo>
                    <a:pt x="659" y="229"/>
                  </a:lnTo>
                  <a:lnTo>
                    <a:pt x="664" y="233"/>
                  </a:lnTo>
                  <a:lnTo>
                    <a:pt x="668" y="238"/>
                  </a:lnTo>
                  <a:lnTo>
                    <a:pt x="672" y="242"/>
                  </a:lnTo>
                  <a:lnTo>
                    <a:pt x="676" y="247"/>
                  </a:lnTo>
                  <a:lnTo>
                    <a:pt x="681" y="252"/>
                  </a:lnTo>
                  <a:lnTo>
                    <a:pt x="686" y="255"/>
                  </a:lnTo>
                  <a:lnTo>
                    <a:pt x="691" y="259"/>
                  </a:lnTo>
                  <a:lnTo>
                    <a:pt x="694" y="262"/>
                  </a:lnTo>
                  <a:lnTo>
                    <a:pt x="697" y="264"/>
                  </a:lnTo>
                  <a:lnTo>
                    <a:pt x="701" y="267"/>
                  </a:lnTo>
                  <a:lnTo>
                    <a:pt x="703" y="270"/>
                  </a:lnTo>
                  <a:lnTo>
                    <a:pt x="695" y="264"/>
                  </a:lnTo>
                  <a:lnTo>
                    <a:pt x="686" y="259"/>
                  </a:lnTo>
                  <a:lnTo>
                    <a:pt x="675" y="254"/>
                  </a:lnTo>
                  <a:lnTo>
                    <a:pt x="666" y="251"/>
                  </a:lnTo>
                  <a:lnTo>
                    <a:pt x="656" y="246"/>
                  </a:lnTo>
                  <a:lnTo>
                    <a:pt x="646" y="241"/>
                  </a:lnTo>
                  <a:lnTo>
                    <a:pt x="636" y="236"/>
                  </a:lnTo>
                  <a:lnTo>
                    <a:pt x="628" y="229"/>
                  </a:lnTo>
                  <a:lnTo>
                    <a:pt x="619" y="224"/>
                  </a:lnTo>
                  <a:lnTo>
                    <a:pt x="610" y="219"/>
                  </a:lnTo>
                  <a:lnTo>
                    <a:pt x="600" y="215"/>
                  </a:lnTo>
                  <a:lnTo>
                    <a:pt x="591" y="210"/>
                  </a:lnTo>
                  <a:lnTo>
                    <a:pt x="582" y="207"/>
                  </a:lnTo>
                  <a:lnTo>
                    <a:pt x="573" y="202"/>
                  </a:lnTo>
                  <a:lnTo>
                    <a:pt x="564" y="197"/>
                  </a:lnTo>
                  <a:lnTo>
                    <a:pt x="554" y="194"/>
                  </a:lnTo>
                  <a:lnTo>
                    <a:pt x="553" y="195"/>
                  </a:lnTo>
                  <a:lnTo>
                    <a:pt x="551" y="196"/>
                  </a:lnTo>
                  <a:lnTo>
                    <a:pt x="550" y="197"/>
                  </a:lnTo>
                  <a:lnTo>
                    <a:pt x="550" y="199"/>
                  </a:lnTo>
                  <a:lnTo>
                    <a:pt x="551" y="203"/>
                  </a:lnTo>
                  <a:lnTo>
                    <a:pt x="554" y="206"/>
                  </a:lnTo>
                  <a:lnTo>
                    <a:pt x="559" y="208"/>
                  </a:lnTo>
                  <a:lnTo>
                    <a:pt x="562" y="209"/>
                  </a:lnTo>
                  <a:lnTo>
                    <a:pt x="570" y="212"/>
                  </a:lnTo>
                  <a:lnTo>
                    <a:pt x="578" y="217"/>
                  </a:lnTo>
                  <a:lnTo>
                    <a:pt x="587" y="221"/>
                  </a:lnTo>
                  <a:lnTo>
                    <a:pt x="596" y="225"/>
                  </a:lnTo>
                  <a:lnTo>
                    <a:pt x="603" y="230"/>
                  </a:lnTo>
                  <a:lnTo>
                    <a:pt x="611" y="234"/>
                  </a:lnTo>
                  <a:lnTo>
                    <a:pt x="618" y="240"/>
                  </a:lnTo>
                  <a:lnTo>
                    <a:pt x="625" y="246"/>
                  </a:lnTo>
                  <a:lnTo>
                    <a:pt x="623" y="246"/>
                  </a:lnTo>
                  <a:lnTo>
                    <a:pt x="621" y="245"/>
                  </a:lnTo>
                  <a:lnTo>
                    <a:pt x="618" y="246"/>
                  </a:lnTo>
                  <a:lnTo>
                    <a:pt x="617" y="248"/>
                  </a:lnTo>
                  <a:lnTo>
                    <a:pt x="618" y="252"/>
                  </a:lnTo>
                  <a:lnTo>
                    <a:pt x="641" y="265"/>
                  </a:lnTo>
                  <a:lnTo>
                    <a:pt x="645" y="271"/>
                  </a:lnTo>
                  <a:lnTo>
                    <a:pt x="651" y="276"/>
                  </a:lnTo>
                  <a:lnTo>
                    <a:pt x="658" y="279"/>
                  </a:lnTo>
                  <a:lnTo>
                    <a:pt x="666" y="283"/>
                  </a:lnTo>
                  <a:lnTo>
                    <a:pt x="673" y="287"/>
                  </a:lnTo>
                  <a:lnTo>
                    <a:pt x="680" y="292"/>
                  </a:lnTo>
                  <a:lnTo>
                    <a:pt x="685" y="297"/>
                  </a:lnTo>
                  <a:lnTo>
                    <a:pt x="688" y="304"/>
                  </a:lnTo>
                  <a:lnTo>
                    <a:pt x="695" y="315"/>
                  </a:lnTo>
                  <a:lnTo>
                    <a:pt x="700" y="327"/>
                  </a:lnTo>
                  <a:lnTo>
                    <a:pt x="705" y="338"/>
                  </a:lnTo>
                  <a:lnTo>
                    <a:pt x="711" y="350"/>
                  </a:lnTo>
                  <a:lnTo>
                    <a:pt x="712" y="352"/>
                  </a:lnTo>
                  <a:lnTo>
                    <a:pt x="714" y="354"/>
                  </a:lnTo>
                  <a:lnTo>
                    <a:pt x="716" y="358"/>
                  </a:lnTo>
                  <a:lnTo>
                    <a:pt x="718" y="360"/>
                  </a:lnTo>
                  <a:lnTo>
                    <a:pt x="717" y="361"/>
                  </a:lnTo>
                  <a:lnTo>
                    <a:pt x="716" y="361"/>
                  </a:lnTo>
                  <a:lnTo>
                    <a:pt x="714" y="361"/>
                  </a:lnTo>
                  <a:lnTo>
                    <a:pt x="714" y="360"/>
                  </a:lnTo>
                  <a:lnTo>
                    <a:pt x="708" y="354"/>
                  </a:lnTo>
                  <a:lnTo>
                    <a:pt x="701" y="347"/>
                  </a:lnTo>
                  <a:lnTo>
                    <a:pt x="693" y="342"/>
                  </a:lnTo>
                  <a:lnTo>
                    <a:pt x="687" y="336"/>
                  </a:lnTo>
                  <a:lnTo>
                    <a:pt x="660" y="294"/>
                  </a:lnTo>
                  <a:lnTo>
                    <a:pt x="650" y="287"/>
                  </a:lnTo>
                  <a:lnTo>
                    <a:pt x="641" y="280"/>
                  </a:lnTo>
                  <a:lnTo>
                    <a:pt x="630" y="274"/>
                  </a:lnTo>
                  <a:lnTo>
                    <a:pt x="620" y="267"/>
                  </a:lnTo>
                  <a:lnTo>
                    <a:pt x="611" y="260"/>
                  </a:lnTo>
                  <a:lnTo>
                    <a:pt x="602" y="253"/>
                  </a:lnTo>
                  <a:lnTo>
                    <a:pt x="592" y="245"/>
                  </a:lnTo>
                  <a:lnTo>
                    <a:pt x="583" y="236"/>
                  </a:lnTo>
                  <a:lnTo>
                    <a:pt x="574" y="229"/>
                  </a:lnTo>
                  <a:lnTo>
                    <a:pt x="565" y="222"/>
                  </a:lnTo>
                  <a:lnTo>
                    <a:pt x="555" y="216"/>
                  </a:lnTo>
                  <a:lnTo>
                    <a:pt x="545" y="210"/>
                  </a:lnTo>
                  <a:lnTo>
                    <a:pt x="535" y="206"/>
                  </a:lnTo>
                  <a:lnTo>
                    <a:pt x="524" y="201"/>
                  </a:lnTo>
                  <a:lnTo>
                    <a:pt x="514" y="196"/>
                  </a:lnTo>
                  <a:lnTo>
                    <a:pt x="504" y="192"/>
                  </a:lnTo>
                  <a:lnTo>
                    <a:pt x="496" y="192"/>
                  </a:lnTo>
                  <a:lnTo>
                    <a:pt x="489" y="191"/>
                  </a:lnTo>
                  <a:lnTo>
                    <a:pt x="481" y="188"/>
                  </a:lnTo>
                  <a:lnTo>
                    <a:pt x="474" y="186"/>
                  </a:lnTo>
                  <a:lnTo>
                    <a:pt x="436" y="181"/>
                  </a:lnTo>
                  <a:lnTo>
                    <a:pt x="430" y="179"/>
                  </a:lnTo>
                  <a:lnTo>
                    <a:pt x="423" y="178"/>
                  </a:lnTo>
                  <a:lnTo>
                    <a:pt x="417" y="177"/>
                  </a:lnTo>
                  <a:lnTo>
                    <a:pt x="410" y="176"/>
                  </a:lnTo>
                  <a:lnTo>
                    <a:pt x="403" y="174"/>
                  </a:lnTo>
                  <a:lnTo>
                    <a:pt x="398" y="173"/>
                  </a:lnTo>
                  <a:lnTo>
                    <a:pt x="391" y="172"/>
                  </a:lnTo>
                  <a:lnTo>
                    <a:pt x="385" y="171"/>
                  </a:lnTo>
                  <a:lnTo>
                    <a:pt x="362" y="165"/>
                  </a:lnTo>
                  <a:lnTo>
                    <a:pt x="339" y="158"/>
                  </a:lnTo>
                  <a:lnTo>
                    <a:pt x="317" y="151"/>
                  </a:lnTo>
                  <a:lnTo>
                    <a:pt x="296" y="143"/>
                  </a:lnTo>
                  <a:lnTo>
                    <a:pt x="274" y="136"/>
                  </a:lnTo>
                  <a:lnTo>
                    <a:pt x="253" y="127"/>
                  </a:lnTo>
                  <a:lnTo>
                    <a:pt x="232" y="119"/>
                  </a:lnTo>
                  <a:lnTo>
                    <a:pt x="210" y="110"/>
                  </a:lnTo>
                  <a:lnTo>
                    <a:pt x="204" y="108"/>
                  </a:lnTo>
                  <a:lnTo>
                    <a:pt x="197" y="104"/>
                  </a:lnTo>
                  <a:lnTo>
                    <a:pt x="190" y="101"/>
                  </a:lnTo>
                  <a:lnTo>
                    <a:pt x="182" y="98"/>
                  </a:lnTo>
                  <a:lnTo>
                    <a:pt x="175" y="95"/>
                  </a:lnTo>
                  <a:lnTo>
                    <a:pt x="167" y="93"/>
                  </a:lnTo>
                  <a:lnTo>
                    <a:pt x="160" y="91"/>
                  </a:lnTo>
                  <a:lnTo>
                    <a:pt x="153" y="90"/>
                  </a:lnTo>
                  <a:lnTo>
                    <a:pt x="152" y="89"/>
                  </a:lnTo>
                  <a:lnTo>
                    <a:pt x="147" y="87"/>
                  </a:lnTo>
                  <a:lnTo>
                    <a:pt x="141" y="85"/>
                  </a:lnTo>
                  <a:lnTo>
                    <a:pt x="132" y="81"/>
                  </a:lnTo>
                  <a:lnTo>
                    <a:pt x="124" y="78"/>
                  </a:lnTo>
                  <a:lnTo>
                    <a:pt x="116" y="74"/>
                  </a:lnTo>
                  <a:lnTo>
                    <a:pt x="111" y="73"/>
                  </a:lnTo>
                  <a:lnTo>
                    <a:pt x="108" y="73"/>
                  </a:lnTo>
                  <a:lnTo>
                    <a:pt x="105" y="75"/>
                  </a:lnTo>
                  <a:lnTo>
                    <a:pt x="109" y="81"/>
                  </a:lnTo>
                  <a:lnTo>
                    <a:pt x="113" y="87"/>
                  </a:lnTo>
                  <a:lnTo>
                    <a:pt x="109" y="87"/>
                  </a:lnTo>
                  <a:lnTo>
                    <a:pt x="106" y="85"/>
                  </a:lnTo>
                  <a:lnTo>
                    <a:pt x="100" y="81"/>
                  </a:lnTo>
                  <a:lnTo>
                    <a:pt x="94" y="78"/>
                  </a:lnTo>
                  <a:lnTo>
                    <a:pt x="86" y="73"/>
                  </a:lnTo>
                  <a:lnTo>
                    <a:pt x="79" y="68"/>
                  </a:lnTo>
                  <a:lnTo>
                    <a:pt x="73" y="64"/>
                  </a:lnTo>
                  <a:lnTo>
                    <a:pt x="68" y="60"/>
                  </a:lnTo>
                  <a:lnTo>
                    <a:pt x="64" y="57"/>
                  </a:lnTo>
                  <a:lnTo>
                    <a:pt x="55" y="50"/>
                  </a:lnTo>
                  <a:lnTo>
                    <a:pt x="47" y="44"/>
                  </a:lnTo>
                  <a:lnTo>
                    <a:pt x="39" y="37"/>
                  </a:lnTo>
                  <a:lnTo>
                    <a:pt x="31" y="30"/>
                  </a:lnTo>
                  <a:lnTo>
                    <a:pt x="23" y="22"/>
                  </a:lnTo>
                  <a:lnTo>
                    <a:pt x="16" y="15"/>
                  </a:lnTo>
                  <a:lnTo>
                    <a:pt x="8" y="8"/>
                  </a:lnTo>
                  <a:lnTo>
                    <a:pt x="0" y="0"/>
                  </a:lnTo>
                  <a:lnTo>
                    <a:pt x="52" y="34"/>
                  </a:lnTo>
                  <a:lnTo>
                    <a:pt x="59" y="37"/>
                  </a:lnTo>
                  <a:lnTo>
                    <a:pt x="63" y="40"/>
                  </a:lnTo>
                  <a:lnTo>
                    <a:pt x="67" y="42"/>
                  </a:lnTo>
                  <a:lnTo>
                    <a:pt x="69" y="43"/>
                  </a:lnTo>
                  <a:lnTo>
                    <a:pt x="73" y="45"/>
                  </a:lnTo>
                  <a:lnTo>
                    <a:pt x="76" y="46"/>
                  </a:lnTo>
                  <a:lnTo>
                    <a:pt x="81" y="49"/>
                  </a:lnTo>
                  <a:lnTo>
                    <a:pt x="88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5" name="Freeform 18"/>
            <p:cNvSpPr>
              <a:spLocks noChangeAspect="1"/>
            </p:cNvSpPr>
            <p:nvPr/>
          </p:nvSpPr>
          <p:spPr bwMode="auto">
            <a:xfrm>
              <a:off x="3928" y="1045"/>
              <a:ext cx="536" cy="150"/>
            </a:xfrm>
            <a:custGeom>
              <a:avLst/>
              <a:gdLst>
                <a:gd name="T0" fmla="*/ 522 w 1070"/>
                <a:gd name="T1" fmla="*/ 11 h 300"/>
                <a:gd name="T2" fmla="*/ 494 w 1070"/>
                <a:gd name="T3" fmla="*/ 23 h 300"/>
                <a:gd name="T4" fmla="*/ 454 w 1070"/>
                <a:gd name="T5" fmla="*/ 41 h 300"/>
                <a:gd name="T6" fmla="*/ 470 w 1070"/>
                <a:gd name="T7" fmla="*/ 35 h 300"/>
                <a:gd name="T8" fmla="*/ 486 w 1070"/>
                <a:gd name="T9" fmla="*/ 29 h 300"/>
                <a:gd name="T10" fmla="*/ 502 w 1070"/>
                <a:gd name="T11" fmla="*/ 27 h 300"/>
                <a:gd name="T12" fmla="*/ 498 w 1070"/>
                <a:gd name="T13" fmla="*/ 34 h 300"/>
                <a:gd name="T14" fmla="*/ 483 w 1070"/>
                <a:gd name="T15" fmla="*/ 38 h 300"/>
                <a:gd name="T16" fmla="*/ 478 w 1070"/>
                <a:gd name="T17" fmla="*/ 39 h 300"/>
                <a:gd name="T18" fmla="*/ 464 w 1070"/>
                <a:gd name="T19" fmla="*/ 45 h 300"/>
                <a:gd name="T20" fmla="*/ 454 w 1070"/>
                <a:gd name="T21" fmla="*/ 45 h 300"/>
                <a:gd name="T22" fmla="*/ 443 w 1070"/>
                <a:gd name="T23" fmla="*/ 47 h 300"/>
                <a:gd name="T24" fmla="*/ 417 w 1070"/>
                <a:gd name="T25" fmla="*/ 52 h 300"/>
                <a:gd name="T26" fmla="*/ 387 w 1070"/>
                <a:gd name="T27" fmla="*/ 60 h 300"/>
                <a:gd name="T28" fmla="*/ 362 w 1070"/>
                <a:gd name="T29" fmla="*/ 66 h 300"/>
                <a:gd name="T30" fmla="*/ 345 w 1070"/>
                <a:gd name="T31" fmla="*/ 69 h 300"/>
                <a:gd name="T32" fmla="*/ 320 w 1070"/>
                <a:gd name="T33" fmla="*/ 74 h 300"/>
                <a:gd name="T34" fmla="*/ 283 w 1070"/>
                <a:gd name="T35" fmla="*/ 85 h 300"/>
                <a:gd name="T36" fmla="*/ 254 w 1070"/>
                <a:gd name="T37" fmla="*/ 87 h 300"/>
                <a:gd name="T38" fmla="*/ 237 w 1070"/>
                <a:gd name="T39" fmla="*/ 87 h 300"/>
                <a:gd name="T40" fmla="*/ 212 w 1070"/>
                <a:gd name="T41" fmla="*/ 88 h 300"/>
                <a:gd name="T42" fmla="*/ 182 w 1070"/>
                <a:gd name="T43" fmla="*/ 90 h 300"/>
                <a:gd name="T44" fmla="*/ 153 w 1070"/>
                <a:gd name="T45" fmla="*/ 95 h 300"/>
                <a:gd name="T46" fmla="*/ 133 w 1070"/>
                <a:gd name="T47" fmla="*/ 102 h 300"/>
                <a:gd name="T48" fmla="*/ 124 w 1070"/>
                <a:gd name="T49" fmla="*/ 102 h 300"/>
                <a:gd name="T50" fmla="*/ 113 w 1070"/>
                <a:gd name="T51" fmla="*/ 102 h 300"/>
                <a:gd name="T52" fmla="*/ 96 w 1070"/>
                <a:gd name="T53" fmla="*/ 108 h 300"/>
                <a:gd name="T54" fmla="*/ 74 w 1070"/>
                <a:gd name="T55" fmla="*/ 119 h 300"/>
                <a:gd name="T56" fmla="*/ 59 w 1070"/>
                <a:gd name="T57" fmla="*/ 129 h 300"/>
                <a:gd name="T58" fmla="*/ 40 w 1070"/>
                <a:gd name="T59" fmla="*/ 140 h 300"/>
                <a:gd name="T60" fmla="*/ 21 w 1070"/>
                <a:gd name="T61" fmla="*/ 146 h 300"/>
                <a:gd name="T62" fmla="*/ 6 w 1070"/>
                <a:gd name="T63" fmla="*/ 148 h 300"/>
                <a:gd name="T64" fmla="*/ 0 w 1070"/>
                <a:gd name="T65" fmla="*/ 142 h 300"/>
                <a:gd name="T66" fmla="*/ 40 w 1070"/>
                <a:gd name="T67" fmla="*/ 130 h 300"/>
                <a:gd name="T68" fmla="*/ 52 w 1070"/>
                <a:gd name="T69" fmla="*/ 124 h 300"/>
                <a:gd name="T70" fmla="*/ 74 w 1070"/>
                <a:gd name="T71" fmla="*/ 110 h 300"/>
                <a:gd name="T72" fmla="*/ 96 w 1070"/>
                <a:gd name="T73" fmla="*/ 94 h 300"/>
                <a:gd name="T74" fmla="*/ 116 w 1070"/>
                <a:gd name="T75" fmla="*/ 83 h 300"/>
                <a:gd name="T76" fmla="*/ 137 w 1070"/>
                <a:gd name="T77" fmla="*/ 79 h 300"/>
                <a:gd name="T78" fmla="*/ 165 w 1070"/>
                <a:gd name="T79" fmla="*/ 75 h 300"/>
                <a:gd name="T80" fmla="*/ 165 w 1070"/>
                <a:gd name="T81" fmla="*/ 78 h 300"/>
                <a:gd name="T82" fmla="*/ 145 w 1070"/>
                <a:gd name="T83" fmla="*/ 82 h 300"/>
                <a:gd name="T84" fmla="*/ 146 w 1070"/>
                <a:gd name="T85" fmla="*/ 86 h 300"/>
                <a:gd name="T86" fmla="*/ 169 w 1070"/>
                <a:gd name="T87" fmla="*/ 83 h 300"/>
                <a:gd name="T88" fmla="*/ 190 w 1070"/>
                <a:gd name="T89" fmla="*/ 82 h 300"/>
                <a:gd name="T90" fmla="*/ 216 w 1070"/>
                <a:gd name="T91" fmla="*/ 80 h 300"/>
                <a:gd name="T92" fmla="*/ 254 w 1070"/>
                <a:gd name="T93" fmla="*/ 77 h 300"/>
                <a:gd name="T94" fmla="*/ 286 w 1070"/>
                <a:gd name="T95" fmla="*/ 69 h 300"/>
                <a:gd name="T96" fmla="*/ 325 w 1070"/>
                <a:gd name="T97" fmla="*/ 60 h 300"/>
                <a:gd name="T98" fmla="*/ 345 w 1070"/>
                <a:gd name="T99" fmla="*/ 57 h 300"/>
                <a:gd name="T100" fmla="*/ 364 w 1070"/>
                <a:gd name="T101" fmla="*/ 55 h 300"/>
                <a:gd name="T102" fmla="*/ 377 w 1070"/>
                <a:gd name="T103" fmla="*/ 48 h 300"/>
                <a:gd name="T104" fmla="*/ 397 w 1070"/>
                <a:gd name="T105" fmla="*/ 44 h 300"/>
                <a:gd name="T106" fmla="*/ 418 w 1070"/>
                <a:gd name="T107" fmla="*/ 41 h 300"/>
                <a:gd name="T108" fmla="*/ 438 w 1070"/>
                <a:gd name="T109" fmla="*/ 38 h 300"/>
                <a:gd name="T110" fmla="*/ 463 w 1070"/>
                <a:gd name="T111" fmla="*/ 32 h 300"/>
                <a:gd name="T112" fmla="*/ 477 w 1070"/>
                <a:gd name="T113" fmla="*/ 25 h 300"/>
                <a:gd name="T114" fmla="*/ 511 w 1070"/>
                <a:gd name="T115" fmla="*/ 13 h 300"/>
                <a:gd name="T116" fmla="*/ 535 w 1070"/>
                <a:gd name="T117" fmla="*/ 0 h 30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070"/>
                <a:gd name="T178" fmla="*/ 0 h 300"/>
                <a:gd name="T179" fmla="*/ 1070 w 1070"/>
                <a:gd name="T180" fmla="*/ 300 h 30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070" h="300">
                  <a:moveTo>
                    <a:pt x="1070" y="5"/>
                  </a:moveTo>
                  <a:lnTo>
                    <a:pt x="1066" y="10"/>
                  </a:lnTo>
                  <a:lnTo>
                    <a:pt x="1060" y="13"/>
                  </a:lnTo>
                  <a:lnTo>
                    <a:pt x="1054" y="16"/>
                  </a:lnTo>
                  <a:lnTo>
                    <a:pt x="1048" y="19"/>
                  </a:lnTo>
                  <a:lnTo>
                    <a:pt x="1043" y="22"/>
                  </a:lnTo>
                  <a:lnTo>
                    <a:pt x="1037" y="26"/>
                  </a:lnTo>
                  <a:lnTo>
                    <a:pt x="1031" y="29"/>
                  </a:lnTo>
                  <a:lnTo>
                    <a:pt x="1027" y="33"/>
                  </a:lnTo>
                  <a:lnTo>
                    <a:pt x="1013" y="37"/>
                  </a:lnTo>
                  <a:lnTo>
                    <a:pt x="999" y="42"/>
                  </a:lnTo>
                  <a:lnTo>
                    <a:pt x="986" y="46"/>
                  </a:lnTo>
                  <a:lnTo>
                    <a:pt x="972" y="51"/>
                  </a:lnTo>
                  <a:lnTo>
                    <a:pt x="959" y="56"/>
                  </a:lnTo>
                  <a:lnTo>
                    <a:pt x="945" y="61"/>
                  </a:lnTo>
                  <a:lnTo>
                    <a:pt x="931" y="67"/>
                  </a:lnTo>
                  <a:lnTo>
                    <a:pt x="918" y="73"/>
                  </a:lnTo>
                  <a:lnTo>
                    <a:pt x="907" y="81"/>
                  </a:lnTo>
                  <a:lnTo>
                    <a:pt x="912" y="80"/>
                  </a:lnTo>
                  <a:lnTo>
                    <a:pt x="917" y="78"/>
                  </a:lnTo>
                  <a:lnTo>
                    <a:pt x="923" y="76"/>
                  </a:lnTo>
                  <a:lnTo>
                    <a:pt x="927" y="74"/>
                  </a:lnTo>
                  <a:lnTo>
                    <a:pt x="933" y="72"/>
                  </a:lnTo>
                  <a:lnTo>
                    <a:pt x="938" y="69"/>
                  </a:lnTo>
                  <a:lnTo>
                    <a:pt x="944" y="67"/>
                  </a:lnTo>
                  <a:lnTo>
                    <a:pt x="949" y="65"/>
                  </a:lnTo>
                  <a:lnTo>
                    <a:pt x="955" y="63"/>
                  </a:lnTo>
                  <a:lnTo>
                    <a:pt x="960" y="60"/>
                  </a:lnTo>
                  <a:lnTo>
                    <a:pt x="965" y="59"/>
                  </a:lnTo>
                  <a:lnTo>
                    <a:pt x="971" y="57"/>
                  </a:lnTo>
                  <a:lnTo>
                    <a:pt x="977" y="56"/>
                  </a:lnTo>
                  <a:lnTo>
                    <a:pt x="983" y="53"/>
                  </a:lnTo>
                  <a:lnTo>
                    <a:pt x="988" y="53"/>
                  </a:lnTo>
                  <a:lnTo>
                    <a:pt x="995" y="52"/>
                  </a:lnTo>
                  <a:lnTo>
                    <a:pt x="999" y="54"/>
                  </a:lnTo>
                  <a:lnTo>
                    <a:pt x="1003" y="53"/>
                  </a:lnTo>
                  <a:lnTo>
                    <a:pt x="1009" y="52"/>
                  </a:lnTo>
                  <a:lnTo>
                    <a:pt x="1014" y="52"/>
                  </a:lnTo>
                  <a:lnTo>
                    <a:pt x="1012" y="57"/>
                  </a:lnTo>
                  <a:lnTo>
                    <a:pt x="1007" y="60"/>
                  </a:lnTo>
                  <a:lnTo>
                    <a:pt x="1001" y="64"/>
                  </a:lnTo>
                  <a:lnTo>
                    <a:pt x="995" y="67"/>
                  </a:lnTo>
                  <a:lnTo>
                    <a:pt x="990" y="71"/>
                  </a:lnTo>
                  <a:lnTo>
                    <a:pt x="984" y="73"/>
                  </a:lnTo>
                  <a:lnTo>
                    <a:pt x="977" y="73"/>
                  </a:lnTo>
                  <a:lnTo>
                    <a:pt x="970" y="73"/>
                  </a:lnTo>
                  <a:lnTo>
                    <a:pt x="968" y="75"/>
                  </a:lnTo>
                  <a:lnTo>
                    <a:pt x="964" y="75"/>
                  </a:lnTo>
                  <a:lnTo>
                    <a:pt x="962" y="75"/>
                  </a:lnTo>
                  <a:lnTo>
                    <a:pt x="960" y="75"/>
                  </a:lnTo>
                  <a:lnTo>
                    <a:pt x="959" y="76"/>
                  </a:lnTo>
                  <a:lnTo>
                    <a:pt x="957" y="76"/>
                  </a:lnTo>
                  <a:lnTo>
                    <a:pt x="956" y="76"/>
                  </a:lnTo>
                  <a:lnTo>
                    <a:pt x="955" y="78"/>
                  </a:lnTo>
                  <a:lnTo>
                    <a:pt x="950" y="80"/>
                  </a:lnTo>
                  <a:lnTo>
                    <a:pt x="946" y="82"/>
                  </a:lnTo>
                  <a:lnTo>
                    <a:pt x="940" y="83"/>
                  </a:lnTo>
                  <a:lnTo>
                    <a:pt x="935" y="86"/>
                  </a:lnTo>
                  <a:lnTo>
                    <a:pt x="931" y="87"/>
                  </a:lnTo>
                  <a:lnTo>
                    <a:pt x="926" y="89"/>
                  </a:lnTo>
                  <a:lnTo>
                    <a:pt x="922" y="90"/>
                  </a:lnTo>
                  <a:lnTo>
                    <a:pt x="917" y="93"/>
                  </a:lnTo>
                  <a:lnTo>
                    <a:pt x="914" y="94"/>
                  </a:lnTo>
                  <a:lnTo>
                    <a:pt x="910" y="94"/>
                  </a:lnTo>
                  <a:lnTo>
                    <a:pt x="909" y="91"/>
                  </a:lnTo>
                  <a:lnTo>
                    <a:pt x="907" y="89"/>
                  </a:lnTo>
                  <a:lnTo>
                    <a:pt x="906" y="90"/>
                  </a:lnTo>
                  <a:lnTo>
                    <a:pt x="904" y="90"/>
                  </a:lnTo>
                  <a:lnTo>
                    <a:pt x="903" y="89"/>
                  </a:lnTo>
                  <a:lnTo>
                    <a:pt x="902" y="89"/>
                  </a:lnTo>
                  <a:lnTo>
                    <a:pt x="893" y="91"/>
                  </a:lnTo>
                  <a:lnTo>
                    <a:pt x="885" y="93"/>
                  </a:lnTo>
                  <a:lnTo>
                    <a:pt x="876" y="95"/>
                  </a:lnTo>
                  <a:lnTo>
                    <a:pt x="866" y="96"/>
                  </a:lnTo>
                  <a:lnTo>
                    <a:pt x="857" y="97"/>
                  </a:lnTo>
                  <a:lnTo>
                    <a:pt x="849" y="98"/>
                  </a:lnTo>
                  <a:lnTo>
                    <a:pt x="840" y="101"/>
                  </a:lnTo>
                  <a:lnTo>
                    <a:pt x="832" y="103"/>
                  </a:lnTo>
                  <a:lnTo>
                    <a:pt x="823" y="106"/>
                  </a:lnTo>
                  <a:lnTo>
                    <a:pt x="812" y="110"/>
                  </a:lnTo>
                  <a:lnTo>
                    <a:pt x="802" y="112"/>
                  </a:lnTo>
                  <a:lnTo>
                    <a:pt x="791" y="116"/>
                  </a:lnTo>
                  <a:lnTo>
                    <a:pt x="781" y="117"/>
                  </a:lnTo>
                  <a:lnTo>
                    <a:pt x="772" y="119"/>
                  </a:lnTo>
                  <a:lnTo>
                    <a:pt x="761" y="119"/>
                  </a:lnTo>
                  <a:lnTo>
                    <a:pt x="751" y="118"/>
                  </a:lnTo>
                  <a:lnTo>
                    <a:pt x="742" y="119"/>
                  </a:lnTo>
                  <a:lnTo>
                    <a:pt x="737" y="125"/>
                  </a:lnTo>
                  <a:lnTo>
                    <a:pt x="731" y="129"/>
                  </a:lnTo>
                  <a:lnTo>
                    <a:pt x="723" y="131"/>
                  </a:lnTo>
                  <a:lnTo>
                    <a:pt x="717" y="133"/>
                  </a:lnTo>
                  <a:lnTo>
                    <a:pt x="711" y="134"/>
                  </a:lnTo>
                  <a:lnTo>
                    <a:pt x="705" y="135"/>
                  </a:lnTo>
                  <a:lnTo>
                    <a:pt x="699" y="136"/>
                  </a:lnTo>
                  <a:lnTo>
                    <a:pt x="693" y="136"/>
                  </a:lnTo>
                  <a:lnTo>
                    <a:pt x="688" y="137"/>
                  </a:lnTo>
                  <a:lnTo>
                    <a:pt x="682" y="137"/>
                  </a:lnTo>
                  <a:lnTo>
                    <a:pt x="675" y="139"/>
                  </a:lnTo>
                  <a:lnTo>
                    <a:pt x="653" y="143"/>
                  </a:lnTo>
                  <a:lnTo>
                    <a:pt x="644" y="148"/>
                  </a:lnTo>
                  <a:lnTo>
                    <a:pt x="642" y="148"/>
                  </a:lnTo>
                  <a:lnTo>
                    <a:pt x="638" y="148"/>
                  </a:lnTo>
                  <a:lnTo>
                    <a:pt x="630" y="151"/>
                  </a:lnTo>
                  <a:lnTo>
                    <a:pt x="617" y="156"/>
                  </a:lnTo>
                  <a:lnTo>
                    <a:pt x="605" y="159"/>
                  </a:lnTo>
                  <a:lnTo>
                    <a:pt x="592" y="163"/>
                  </a:lnTo>
                  <a:lnTo>
                    <a:pt x="578" y="165"/>
                  </a:lnTo>
                  <a:lnTo>
                    <a:pt x="564" y="169"/>
                  </a:lnTo>
                  <a:lnTo>
                    <a:pt x="552" y="171"/>
                  </a:lnTo>
                  <a:lnTo>
                    <a:pt x="538" y="172"/>
                  </a:lnTo>
                  <a:lnTo>
                    <a:pt x="524" y="173"/>
                  </a:lnTo>
                  <a:lnTo>
                    <a:pt x="518" y="173"/>
                  </a:lnTo>
                  <a:lnTo>
                    <a:pt x="513" y="174"/>
                  </a:lnTo>
                  <a:lnTo>
                    <a:pt x="508" y="174"/>
                  </a:lnTo>
                  <a:lnTo>
                    <a:pt x="502" y="176"/>
                  </a:lnTo>
                  <a:lnTo>
                    <a:pt x="496" y="176"/>
                  </a:lnTo>
                  <a:lnTo>
                    <a:pt x="492" y="177"/>
                  </a:lnTo>
                  <a:lnTo>
                    <a:pt x="486" y="176"/>
                  </a:lnTo>
                  <a:lnTo>
                    <a:pt x="480" y="176"/>
                  </a:lnTo>
                  <a:lnTo>
                    <a:pt x="473" y="174"/>
                  </a:lnTo>
                  <a:lnTo>
                    <a:pt x="468" y="174"/>
                  </a:lnTo>
                  <a:lnTo>
                    <a:pt x="461" y="176"/>
                  </a:lnTo>
                  <a:lnTo>
                    <a:pt x="454" y="176"/>
                  </a:lnTo>
                  <a:lnTo>
                    <a:pt x="443" y="176"/>
                  </a:lnTo>
                  <a:lnTo>
                    <a:pt x="434" y="176"/>
                  </a:lnTo>
                  <a:lnTo>
                    <a:pt x="424" y="176"/>
                  </a:lnTo>
                  <a:lnTo>
                    <a:pt x="415" y="176"/>
                  </a:lnTo>
                  <a:lnTo>
                    <a:pt x="404" y="176"/>
                  </a:lnTo>
                  <a:lnTo>
                    <a:pt x="394" y="177"/>
                  </a:lnTo>
                  <a:lnTo>
                    <a:pt x="385" y="178"/>
                  </a:lnTo>
                  <a:lnTo>
                    <a:pt x="374" y="179"/>
                  </a:lnTo>
                  <a:lnTo>
                    <a:pt x="364" y="179"/>
                  </a:lnTo>
                  <a:lnTo>
                    <a:pt x="355" y="180"/>
                  </a:lnTo>
                  <a:lnTo>
                    <a:pt x="344" y="181"/>
                  </a:lnTo>
                  <a:lnTo>
                    <a:pt x="335" y="184"/>
                  </a:lnTo>
                  <a:lnTo>
                    <a:pt x="325" y="185"/>
                  </a:lnTo>
                  <a:lnTo>
                    <a:pt x="315" y="187"/>
                  </a:lnTo>
                  <a:lnTo>
                    <a:pt x="305" y="189"/>
                  </a:lnTo>
                  <a:lnTo>
                    <a:pt x="296" y="192"/>
                  </a:lnTo>
                  <a:lnTo>
                    <a:pt x="289" y="194"/>
                  </a:lnTo>
                  <a:lnTo>
                    <a:pt x="283" y="197"/>
                  </a:lnTo>
                  <a:lnTo>
                    <a:pt x="276" y="200"/>
                  </a:lnTo>
                  <a:lnTo>
                    <a:pt x="269" y="202"/>
                  </a:lnTo>
                  <a:lnTo>
                    <a:pt x="266" y="204"/>
                  </a:lnTo>
                  <a:lnTo>
                    <a:pt x="261" y="207"/>
                  </a:lnTo>
                  <a:lnTo>
                    <a:pt x="257" y="208"/>
                  </a:lnTo>
                  <a:lnTo>
                    <a:pt x="252" y="209"/>
                  </a:lnTo>
                  <a:lnTo>
                    <a:pt x="251" y="208"/>
                  </a:lnTo>
                  <a:lnTo>
                    <a:pt x="250" y="206"/>
                  </a:lnTo>
                  <a:lnTo>
                    <a:pt x="247" y="204"/>
                  </a:lnTo>
                  <a:lnTo>
                    <a:pt x="245" y="203"/>
                  </a:lnTo>
                  <a:lnTo>
                    <a:pt x="242" y="203"/>
                  </a:lnTo>
                  <a:lnTo>
                    <a:pt x="238" y="203"/>
                  </a:lnTo>
                  <a:lnTo>
                    <a:pt x="235" y="204"/>
                  </a:lnTo>
                  <a:lnTo>
                    <a:pt x="231" y="204"/>
                  </a:lnTo>
                  <a:lnTo>
                    <a:pt x="226" y="204"/>
                  </a:lnTo>
                  <a:lnTo>
                    <a:pt x="220" y="206"/>
                  </a:lnTo>
                  <a:lnTo>
                    <a:pt x="215" y="207"/>
                  </a:lnTo>
                  <a:lnTo>
                    <a:pt x="209" y="209"/>
                  </a:lnTo>
                  <a:lnTo>
                    <a:pt x="204" y="211"/>
                  </a:lnTo>
                  <a:lnTo>
                    <a:pt x="198" y="212"/>
                  </a:lnTo>
                  <a:lnTo>
                    <a:pt x="192" y="215"/>
                  </a:lnTo>
                  <a:lnTo>
                    <a:pt x="186" y="216"/>
                  </a:lnTo>
                  <a:lnTo>
                    <a:pt x="178" y="218"/>
                  </a:lnTo>
                  <a:lnTo>
                    <a:pt x="170" y="222"/>
                  </a:lnTo>
                  <a:lnTo>
                    <a:pt x="163" y="226"/>
                  </a:lnTo>
                  <a:lnTo>
                    <a:pt x="156" y="232"/>
                  </a:lnTo>
                  <a:lnTo>
                    <a:pt x="147" y="238"/>
                  </a:lnTo>
                  <a:lnTo>
                    <a:pt x="147" y="237"/>
                  </a:lnTo>
                  <a:lnTo>
                    <a:pt x="141" y="240"/>
                  </a:lnTo>
                  <a:lnTo>
                    <a:pt x="135" y="245"/>
                  </a:lnTo>
                  <a:lnTo>
                    <a:pt x="129" y="249"/>
                  </a:lnTo>
                  <a:lnTo>
                    <a:pt x="123" y="253"/>
                  </a:lnTo>
                  <a:lnTo>
                    <a:pt x="117" y="257"/>
                  </a:lnTo>
                  <a:lnTo>
                    <a:pt x="111" y="261"/>
                  </a:lnTo>
                  <a:lnTo>
                    <a:pt x="106" y="264"/>
                  </a:lnTo>
                  <a:lnTo>
                    <a:pt x="99" y="267"/>
                  </a:lnTo>
                  <a:lnTo>
                    <a:pt x="92" y="271"/>
                  </a:lnTo>
                  <a:lnTo>
                    <a:pt x="86" y="276"/>
                  </a:lnTo>
                  <a:lnTo>
                    <a:pt x="79" y="279"/>
                  </a:lnTo>
                  <a:lnTo>
                    <a:pt x="72" y="280"/>
                  </a:lnTo>
                  <a:lnTo>
                    <a:pt x="61" y="286"/>
                  </a:lnTo>
                  <a:lnTo>
                    <a:pt x="56" y="287"/>
                  </a:lnTo>
                  <a:lnTo>
                    <a:pt x="52" y="290"/>
                  </a:lnTo>
                  <a:lnTo>
                    <a:pt x="46" y="291"/>
                  </a:lnTo>
                  <a:lnTo>
                    <a:pt x="41" y="292"/>
                  </a:lnTo>
                  <a:lnTo>
                    <a:pt x="35" y="294"/>
                  </a:lnTo>
                  <a:lnTo>
                    <a:pt x="31" y="295"/>
                  </a:lnTo>
                  <a:lnTo>
                    <a:pt x="25" y="298"/>
                  </a:lnTo>
                  <a:lnTo>
                    <a:pt x="20" y="300"/>
                  </a:lnTo>
                  <a:lnTo>
                    <a:pt x="16" y="299"/>
                  </a:lnTo>
                  <a:lnTo>
                    <a:pt x="11" y="295"/>
                  </a:lnTo>
                  <a:lnTo>
                    <a:pt x="7" y="291"/>
                  </a:lnTo>
                  <a:lnTo>
                    <a:pt x="3" y="287"/>
                  </a:lnTo>
                  <a:lnTo>
                    <a:pt x="2" y="286"/>
                  </a:lnTo>
                  <a:lnTo>
                    <a:pt x="2" y="285"/>
                  </a:lnTo>
                  <a:lnTo>
                    <a:pt x="1" y="284"/>
                  </a:lnTo>
                  <a:lnTo>
                    <a:pt x="0" y="283"/>
                  </a:lnTo>
                  <a:lnTo>
                    <a:pt x="20" y="280"/>
                  </a:lnTo>
                  <a:lnTo>
                    <a:pt x="46" y="274"/>
                  </a:lnTo>
                  <a:lnTo>
                    <a:pt x="54" y="270"/>
                  </a:lnTo>
                  <a:lnTo>
                    <a:pt x="62" y="267"/>
                  </a:lnTo>
                  <a:lnTo>
                    <a:pt x="70" y="263"/>
                  </a:lnTo>
                  <a:lnTo>
                    <a:pt x="79" y="260"/>
                  </a:lnTo>
                  <a:lnTo>
                    <a:pt x="81" y="259"/>
                  </a:lnTo>
                  <a:lnTo>
                    <a:pt x="84" y="257"/>
                  </a:lnTo>
                  <a:lnTo>
                    <a:pt x="86" y="256"/>
                  </a:lnTo>
                  <a:lnTo>
                    <a:pt x="87" y="254"/>
                  </a:lnTo>
                  <a:lnTo>
                    <a:pt x="95" y="250"/>
                  </a:lnTo>
                  <a:lnTo>
                    <a:pt x="103" y="247"/>
                  </a:lnTo>
                  <a:lnTo>
                    <a:pt x="111" y="244"/>
                  </a:lnTo>
                  <a:lnTo>
                    <a:pt x="118" y="240"/>
                  </a:lnTo>
                  <a:lnTo>
                    <a:pt x="126" y="235"/>
                  </a:lnTo>
                  <a:lnTo>
                    <a:pt x="133" y="231"/>
                  </a:lnTo>
                  <a:lnTo>
                    <a:pt x="140" y="225"/>
                  </a:lnTo>
                  <a:lnTo>
                    <a:pt x="147" y="219"/>
                  </a:lnTo>
                  <a:lnTo>
                    <a:pt x="155" y="214"/>
                  </a:lnTo>
                  <a:lnTo>
                    <a:pt x="162" y="209"/>
                  </a:lnTo>
                  <a:lnTo>
                    <a:pt x="170" y="203"/>
                  </a:lnTo>
                  <a:lnTo>
                    <a:pt x="177" y="199"/>
                  </a:lnTo>
                  <a:lnTo>
                    <a:pt x="185" y="193"/>
                  </a:lnTo>
                  <a:lnTo>
                    <a:pt x="192" y="188"/>
                  </a:lnTo>
                  <a:lnTo>
                    <a:pt x="200" y="182"/>
                  </a:lnTo>
                  <a:lnTo>
                    <a:pt x="207" y="177"/>
                  </a:lnTo>
                  <a:lnTo>
                    <a:pt x="213" y="174"/>
                  </a:lnTo>
                  <a:lnTo>
                    <a:pt x="220" y="172"/>
                  </a:lnTo>
                  <a:lnTo>
                    <a:pt x="226" y="169"/>
                  </a:lnTo>
                  <a:lnTo>
                    <a:pt x="231" y="165"/>
                  </a:lnTo>
                  <a:lnTo>
                    <a:pt x="238" y="164"/>
                  </a:lnTo>
                  <a:lnTo>
                    <a:pt x="244" y="163"/>
                  </a:lnTo>
                  <a:lnTo>
                    <a:pt x="249" y="161"/>
                  </a:lnTo>
                  <a:lnTo>
                    <a:pt x="254" y="158"/>
                  </a:lnTo>
                  <a:lnTo>
                    <a:pt x="264" y="158"/>
                  </a:lnTo>
                  <a:lnTo>
                    <a:pt x="274" y="157"/>
                  </a:lnTo>
                  <a:lnTo>
                    <a:pt x="283" y="156"/>
                  </a:lnTo>
                  <a:lnTo>
                    <a:pt x="292" y="155"/>
                  </a:lnTo>
                  <a:lnTo>
                    <a:pt x="303" y="154"/>
                  </a:lnTo>
                  <a:lnTo>
                    <a:pt x="312" y="152"/>
                  </a:lnTo>
                  <a:lnTo>
                    <a:pt x="321" y="150"/>
                  </a:lnTo>
                  <a:lnTo>
                    <a:pt x="330" y="149"/>
                  </a:lnTo>
                  <a:lnTo>
                    <a:pt x="342" y="149"/>
                  </a:lnTo>
                  <a:lnTo>
                    <a:pt x="342" y="151"/>
                  </a:lnTo>
                  <a:lnTo>
                    <a:pt x="341" y="152"/>
                  </a:lnTo>
                  <a:lnTo>
                    <a:pt x="337" y="152"/>
                  </a:lnTo>
                  <a:lnTo>
                    <a:pt x="335" y="154"/>
                  </a:lnTo>
                  <a:lnTo>
                    <a:pt x="329" y="156"/>
                  </a:lnTo>
                  <a:lnTo>
                    <a:pt x="322" y="157"/>
                  </a:lnTo>
                  <a:lnTo>
                    <a:pt x="317" y="158"/>
                  </a:lnTo>
                  <a:lnTo>
                    <a:pt x="310" y="159"/>
                  </a:lnTo>
                  <a:lnTo>
                    <a:pt x="303" y="161"/>
                  </a:lnTo>
                  <a:lnTo>
                    <a:pt x="296" y="162"/>
                  </a:lnTo>
                  <a:lnTo>
                    <a:pt x="290" y="164"/>
                  </a:lnTo>
                  <a:lnTo>
                    <a:pt x="283" y="166"/>
                  </a:lnTo>
                  <a:lnTo>
                    <a:pt x="282" y="167"/>
                  </a:lnTo>
                  <a:lnTo>
                    <a:pt x="283" y="170"/>
                  </a:lnTo>
                  <a:lnTo>
                    <a:pt x="284" y="171"/>
                  </a:lnTo>
                  <a:lnTo>
                    <a:pt x="285" y="172"/>
                  </a:lnTo>
                  <a:lnTo>
                    <a:pt x="292" y="172"/>
                  </a:lnTo>
                  <a:lnTo>
                    <a:pt x="300" y="170"/>
                  </a:lnTo>
                  <a:lnTo>
                    <a:pt x="307" y="169"/>
                  </a:lnTo>
                  <a:lnTo>
                    <a:pt x="315" y="167"/>
                  </a:lnTo>
                  <a:lnTo>
                    <a:pt x="322" y="166"/>
                  </a:lnTo>
                  <a:lnTo>
                    <a:pt x="329" y="166"/>
                  </a:lnTo>
                  <a:lnTo>
                    <a:pt x="337" y="165"/>
                  </a:lnTo>
                  <a:lnTo>
                    <a:pt x="345" y="165"/>
                  </a:lnTo>
                  <a:lnTo>
                    <a:pt x="352" y="165"/>
                  </a:lnTo>
                  <a:lnTo>
                    <a:pt x="360" y="164"/>
                  </a:lnTo>
                  <a:lnTo>
                    <a:pt x="368" y="164"/>
                  </a:lnTo>
                  <a:lnTo>
                    <a:pt x="375" y="163"/>
                  </a:lnTo>
                  <a:lnTo>
                    <a:pt x="379" y="164"/>
                  </a:lnTo>
                  <a:lnTo>
                    <a:pt x="382" y="163"/>
                  </a:lnTo>
                  <a:lnTo>
                    <a:pt x="386" y="162"/>
                  </a:lnTo>
                  <a:lnTo>
                    <a:pt x="389" y="162"/>
                  </a:lnTo>
                  <a:lnTo>
                    <a:pt x="403" y="161"/>
                  </a:lnTo>
                  <a:lnTo>
                    <a:pt x="417" y="161"/>
                  </a:lnTo>
                  <a:lnTo>
                    <a:pt x="431" y="159"/>
                  </a:lnTo>
                  <a:lnTo>
                    <a:pt x="446" y="158"/>
                  </a:lnTo>
                  <a:lnTo>
                    <a:pt x="460" y="158"/>
                  </a:lnTo>
                  <a:lnTo>
                    <a:pt x="473" y="157"/>
                  </a:lnTo>
                  <a:lnTo>
                    <a:pt x="487" y="156"/>
                  </a:lnTo>
                  <a:lnTo>
                    <a:pt x="501" y="155"/>
                  </a:lnTo>
                  <a:lnTo>
                    <a:pt x="508" y="154"/>
                  </a:lnTo>
                  <a:lnTo>
                    <a:pt x="516" y="151"/>
                  </a:lnTo>
                  <a:lnTo>
                    <a:pt x="524" y="150"/>
                  </a:lnTo>
                  <a:lnTo>
                    <a:pt x="532" y="150"/>
                  </a:lnTo>
                  <a:lnTo>
                    <a:pt x="546" y="146"/>
                  </a:lnTo>
                  <a:lnTo>
                    <a:pt x="559" y="141"/>
                  </a:lnTo>
                  <a:lnTo>
                    <a:pt x="571" y="137"/>
                  </a:lnTo>
                  <a:lnTo>
                    <a:pt x="585" y="133"/>
                  </a:lnTo>
                  <a:lnTo>
                    <a:pt x="598" y="129"/>
                  </a:lnTo>
                  <a:lnTo>
                    <a:pt x="612" y="127"/>
                  </a:lnTo>
                  <a:lnTo>
                    <a:pt x="625" y="124"/>
                  </a:lnTo>
                  <a:lnTo>
                    <a:pt x="640" y="123"/>
                  </a:lnTo>
                  <a:lnTo>
                    <a:pt x="649" y="120"/>
                  </a:lnTo>
                  <a:lnTo>
                    <a:pt x="655" y="118"/>
                  </a:lnTo>
                  <a:lnTo>
                    <a:pt x="661" y="116"/>
                  </a:lnTo>
                  <a:lnTo>
                    <a:pt x="669" y="114"/>
                  </a:lnTo>
                  <a:lnTo>
                    <a:pt x="674" y="113"/>
                  </a:lnTo>
                  <a:lnTo>
                    <a:pt x="682" y="113"/>
                  </a:lnTo>
                  <a:lnTo>
                    <a:pt x="689" y="113"/>
                  </a:lnTo>
                  <a:lnTo>
                    <a:pt x="693" y="114"/>
                  </a:lnTo>
                  <a:lnTo>
                    <a:pt x="699" y="112"/>
                  </a:lnTo>
                  <a:lnTo>
                    <a:pt x="706" y="111"/>
                  </a:lnTo>
                  <a:lnTo>
                    <a:pt x="712" y="110"/>
                  </a:lnTo>
                  <a:lnTo>
                    <a:pt x="719" y="110"/>
                  </a:lnTo>
                  <a:lnTo>
                    <a:pt x="726" y="110"/>
                  </a:lnTo>
                  <a:lnTo>
                    <a:pt x="731" y="109"/>
                  </a:lnTo>
                  <a:lnTo>
                    <a:pt x="738" y="108"/>
                  </a:lnTo>
                  <a:lnTo>
                    <a:pt x="744" y="105"/>
                  </a:lnTo>
                  <a:lnTo>
                    <a:pt x="745" y="101"/>
                  </a:lnTo>
                  <a:lnTo>
                    <a:pt x="750" y="98"/>
                  </a:lnTo>
                  <a:lnTo>
                    <a:pt x="753" y="96"/>
                  </a:lnTo>
                  <a:lnTo>
                    <a:pt x="758" y="95"/>
                  </a:lnTo>
                  <a:lnTo>
                    <a:pt x="765" y="94"/>
                  </a:lnTo>
                  <a:lnTo>
                    <a:pt x="772" y="91"/>
                  </a:lnTo>
                  <a:lnTo>
                    <a:pt x="779" y="90"/>
                  </a:lnTo>
                  <a:lnTo>
                    <a:pt x="786" y="89"/>
                  </a:lnTo>
                  <a:lnTo>
                    <a:pt x="793" y="88"/>
                  </a:lnTo>
                  <a:lnTo>
                    <a:pt x="799" y="87"/>
                  </a:lnTo>
                  <a:lnTo>
                    <a:pt x="805" y="84"/>
                  </a:lnTo>
                  <a:lnTo>
                    <a:pt x="812" y="82"/>
                  </a:lnTo>
                  <a:lnTo>
                    <a:pt x="819" y="82"/>
                  </a:lnTo>
                  <a:lnTo>
                    <a:pt x="827" y="81"/>
                  </a:lnTo>
                  <a:lnTo>
                    <a:pt x="834" y="81"/>
                  </a:lnTo>
                  <a:lnTo>
                    <a:pt x="841" y="80"/>
                  </a:lnTo>
                  <a:lnTo>
                    <a:pt x="849" y="79"/>
                  </a:lnTo>
                  <a:lnTo>
                    <a:pt x="856" y="78"/>
                  </a:lnTo>
                  <a:lnTo>
                    <a:pt x="863" y="76"/>
                  </a:lnTo>
                  <a:lnTo>
                    <a:pt x="870" y="75"/>
                  </a:lnTo>
                  <a:lnTo>
                    <a:pt x="874" y="76"/>
                  </a:lnTo>
                  <a:lnTo>
                    <a:pt x="882" y="74"/>
                  </a:lnTo>
                  <a:lnTo>
                    <a:pt x="891" y="72"/>
                  </a:lnTo>
                  <a:lnTo>
                    <a:pt x="900" y="71"/>
                  </a:lnTo>
                  <a:lnTo>
                    <a:pt x="908" y="68"/>
                  </a:lnTo>
                  <a:lnTo>
                    <a:pt x="916" y="66"/>
                  </a:lnTo>
                  <a:lnTo>
                    <a:pt x="924" y="63"/>
                  </a:lnTo>
                  <a:lnTo>
                    <a:pt x="932" y="59"/>
                  </a:lnTo>
                  <a:lnTo>
                    <a:pt x="940" y="56"/>
                  </a:lnTo>
                  <a:lnTo>
                    <a:pt x="944" y="54"/>
                  </a:lnTo>
                  <a:lnTo>
                    <a:pt x="946" y="52"/>
                  </a:lnTo>
                  <a:lnTo>
                    <a:pt x="949" y="51"/>
                  </a:lnTo>
                  <a:lnTo>
                    <a:pt x="952" y="50"/>
                  </a:lnTo>
                  <a:lnTo>
                    <a:pt x="963" y="45"/>
                  </a:lnTo>
                  <a:lnTo>
                    <a:pt x="974" y="41"/>
                  </a:lnTo>
                  <a:lnTo>
                    <a:pt x="985" y="37"/>
                  </a:lnTo>
                  <a:lnTo>
                    <a:pt x="997" y="33"/>
                  </a:lnTo>
                  <a:lnTo>
                    <a:pt x="1008" y="29"/>
                  </a:lnTo>
                  <a:lnTo>
                    <a:pt x="1020" y="25"/>
                  </a:lnTo>
                  <a:lnTo>
                    <a:pt x="1030" y="20"/>
                  </a:lnTo>
                  <a:lnTo>
                    <a:pt x="1042" y="14"/>
                  </a:lnTo>
                  <a:lnTo>
                    <a:pt x="1048" y="12"/>
                  </a:lnTo>
                  <a:lnTo>
                    <a:pt x="1055" y="8"/>
                  </a:lnTo>
                  <a:lnTo>
                    <a:pt x="1062" y="4"/>
                  </a:lnTo>
                  <a:lnTo>
                    <a:pt x="1069" y="0"/>
                  </a:lnTo>
                  <a:lnTo>
                    <a:pt x="107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6" name="Freeform 19"/>
            <p:cNvSpPr>
              <a:spLocks noChangeAspect="1"/>
            </p:cNvSpPr>
            <p:nvPr/>
          </p:nvSpPr>
          <p:spPr bwMode="auto">
            <a:xfrm>
              <a:off x="4454" y="1078"/>
              <a:ext cx="18" cy="9"/>
            </a:xfrm>
            <a:custGeom>
              <a:avLst/>
              <a:gdLst>
                <a:gd name="T0" fmla="*/ 18 w 34"/>
                <a:gd name="T1" fmla="*/ 1 h 17"/>
                <a:gd name="T2" fmla="*/ 15 w 34"/>
                <a:gd name="T3" fmla="*/ 5 h 17"/>
                <a:gd name="T4" fmla="*/ 10 w 34"/>
                <a:gd name="T5" fmla="*/ 7 h 17"/>
                <a:gd name="T6" fmla="*/ 5 w 34"/>
                <a:gd name="T7" fmla="*/ 8 h 17"/>
                <a:gd name="T8" fmla="*/ 1 w 34"/>
                <a:gd name="T9" fmla="*/ 9 h 17"/>
                <a:gd name="T10" fmla="*/ 0 w 34"/>
                <a:gd name="T11" fmla="*/ 7 h 17"/>
                <a:gd name="T12" fmla="*/ 1 w 34"/>
                <a:gd name="T13" fmla="*/ 5 h 17"/>
                <a:gd name="T14" fmla="*/ 1 w 34"/>
                <a:gd name="T15" fmla="*/ 4 h 17"/>
                <a:gd name="T16" fmla="*/ 0 w 34"/>
                <a:gd name="T17" fmla="*/ 3 h 17"/>
                <a:gd name="T18" fmla="*/ 2 w 34"/>
                <a:gd name="T19" fmla="*/ 1 h 17"/>
                <a:gd name="T20" fmla="*/ 4 w 34"/>
                <a:gd name="T21" fmla="*/ 1 h 17"/>
                <a:gd name="T22" fmla="*/ 6 w 34"/>
                <a:gd name="T23" fmla="*/ 0 h 17"/>
                <a:gd name="T24" fmla="*/ 8 w 34"/>
                <a:gd name="T25" fmla="*/ 0 h 17"/>
                <a:gd name="T26" fmla="*/ 11 w 34"/>
                <a:gd name="T27" fmla="*/ 0 h 17"/>
                <a:gd name="T28" fmla="*/ 13 w 34"/>
                <a:gd name="T29" fmla="*/ 1 h 17"/>
                <a:gd name="T30" fmla="*/ 16 w 34"/>
                <a:gd name="T31" fmla="*/ 1 h 17"/>
                <a:gd name="T32" fmla="*/ 18 w 34"/>
                <a:gd name="T33" fmla="*/ 1 h 17"/>
                <a:gd name="T34" fmla="*/ 18 w 34"/>
                <a:gd name="T35" fmla="*/ 1 h 1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4"/>
                <a:gd name="T55" fmla="*/ 0 h 17"/>
                <a:gd name="T56" fmla="*/ 34 w 34"/>
                <a:gd name="T57" fmla="*/ 17 h 1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4" h="17">
                  <a:moveTo>
                    <a:pt x="34" y="2"/>
                  </a:moveTo>
                  <a:lnTo>
                    <a:pt x="28" y="9"/>
                  </a:lnTo>
                  <a:lnTo>
                    <a:pt x="19" y="13"/>
                  </a:lnTo>
                  <a:lnTo>
                    <a:pt x="10" y="15"/>
                  </a:lnTo>
                  <a:lnTo>
                    <a:pt x="1" y="17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2" y="8"/>
                  </a:lnTo>
                  <a:lnTo>
                    <a:pt x="0" y="5"/>
                  </a:lnTo>
                  <a:lnTo>
                    <a:pt x="3" y="2"/>
                  </a:lnTo>
                  <a:lnTo>
                    <a:pt x="8" y="1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21" y="0"/>
                  </a:lnTo>
                  <a:lnTo>
                    <a:pt x="25" y="1"/>
                  </a:lnTo>
                  <a:lnTo>
                    <a:pt x="30" y="1"/>
                  </a:lnTo>
                  <a:lnTo>
                    <a:pt x="34" y="1"/>
                  </a:lnTo>
                  <a:lnTo>
                    <a:pt x="34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7" name="Freeform 20"/>
            <p:cNvSpPr>
              <a:spLocks noChangeAspect="1"/>
            </p:cNvSpPr>
            <p:nvPr/>
          </p:nvSpPr>
          <p:spPr bwMode="auto">
            <a:xfrm>
              <a:off x="4390" y="1109"/>
              <a:ext cx="51" cy="20"/>
            </a:xfrm>
            <a:custGeom>
              <a:avLst/>
              <a:gdLst>
                <a:gd name="T0" fmla="*/ 51 w 101"/>
                <a:gd name="T1" fmla="*/ 1 h 42"/>
                <a:gd name="T2" fmla="*/ 46 w 101"/>
                <a:gd name="T3" fmla="*/ 4 h 42"/>
                <a:gd name="T4" fmla="*/ 41 w 101"/>
                <a:gd name="T5" fmla="*/ 6 h 42"/>
                <a:gd name="T6" fmla="*/ 37 w 101"/>
                <a:gd name="T7" fmla="*/ 8 h 42"/>
                <a:gd name="T8" fmla="*/ 31 w 101"/>
                <a:gd name="T9" fmla="*/ 10 h 42"/>
                <a:gd name="T10" fmla="*/ 26 w 101"/>
                <a:gd name="T11" fmla="*/ 11 h 42"/>
                <a:gd name="T12" fmla="*/ 21 w 101"/>
                <a:gd name="T13" fmla="*/ 13 h 42"/>
                <a:gd name="T14" fmla="*/ 16 w 101"/>
                <a:gd name="T15" fmla="*/ 15 h 42"/>
                <a:gd name="T16" fmla="*/ 11 w 101"/>
                <a:gd name="T17" fmla="*/ 17 h 42"/>
                <a:gd name="T18" fmla="*/ 0 w 101"/>
                <a:gd name="T19" fmla="*/ 20 h 42"/>
                <a:gd name="T20" fmla="*/ 4 w 101"/>
                <a:gd name="T21" fmla="*/ 18 h 42"/>
                <a:gd name="T22" fmla="*/ 8 w 101"/>
                <a:gd name="T23" fmla="*/ 17 h 42"/>
                <a:gd name="T24" fmla="*/ 11 w 101"/>
                <a:gd name="T25" fmla="*/ 14 h 42"/>
                <a:gd name="T26" fmla="*/ 14 w 101"/>
                <a:gd name="T27" fmla="*/ 11 h 42"/>
                <a:gd name="T28" fmla="*/ 16 w 101"/>
                <a:gd name="T29" fmla="*/ 10 h 42"/>
                <a:gd name="T30" fmla="*/ 19 w 101"/>
                <a:gd name="T31" fmla="*/ 9 h 42"/>
                <a:gd name="T32" fmla="*/ 22 w 101"/>
                <a:gd name="T33" fmla="*/ 8 h 42"/>
                <a:gd name="T34" fmla="*/ 24 w 101"/>
                <a:gd name="T35" fmla="*/ 5 h 42"/>
                <a:gd name="T36" fmla="*/ 27 w 101"/>
                <a:gd name="T37" fmla="*/ 4 h 42"/>
                <a:gd name="T38" fmla="*/ 30 w 101"/>
                <a:gd name="T39" fmla="*/ 3 h 42"/>
                <a:gd name="T40" fmla="*/ 33 w 101"/>
                <a:gd name="T41" fmla="*/ 2 h 42"/>
                <a:gd name="T42" fmla="*/ 37 w 101"/>
                <a:gd name="T43" fmla="*/ 2 h 42"/>
                <a:gd name="T44" fmla="*/ 40 w 101"/>
                <a:gd name="T45" fmla="*/ 1 h 42"/>
                <a:gd name="T46" fmla="*/ 43 w 101"/>
                <a:gd name="T47" fmla="*/ 0 h 42"/>
                <a:gd name="T48" fmla="*/ 47 w 101"/>
                <a:gd name="T49" fmla="*/ 0 h 42"/>
                <a:gd name="T50" fmla="*/ 50 w 101"/>
                <a:gd name="T51" fmla="*/ 0 h 42"/>
                <a:gd name="T52" fmla="*/ 51 w 101"/>
                <a:gd name="T53" fmla="*/ 1 h 4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01"/>
                <a:gd name="T82" fmla="*/ 0 h 42"/>
                <a:gd name="T83" fmla="*/ 101 w 101"/>
                <a:gd name="T84" fmla="*/ 42 h 4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01" h="42">
                  <a:moveTo>
                    <a:pt x="101" y="2"/>
                  </a:moveTo>
                  <a:lnTo>
                    <a:pt x="92" y="8"/>
                  </a:lnTo>
                  <a:lnTo>
                    <a:pt x="82" y="13"/>
                  </a:lnTo>
                  <a:lnTo>
                    <a:pt x="73" y="17"/>
                  </a:lnTo>
                  <a:lnTo>
                    <a:pt x="62" y="21"/>
                  </a:lnTo>
                  <a:lnTo>
                    <a:pt x="52" y="24"/>
                  </a:lnTo>
                  <a:lnTo>
                    <a:pt x="41" y="28"/>
                  </a:lnTo>
                  <a:lnTo>
                    <a:pt x="31" y="32"/>
                  </a:lnTo>
                  <a:lnTo>
                    <a:pt x="21" y="36"/>
                  </a:lnTo>
                  <a:lnTo>
                    <a:pt x="0" y="42"/>
                  </a:lnTo>
                  <a:lnTo>
                    <a:pt x="7" y="37"/>
                  </a:lnTo>
                  <a:lnTo>
                    <a:pt x="15" y="35"/>
                  </a:lnTo>
                  <a:lnTo>
                    <a:pt x="22" y="30"/>
                  </a:lnTo>
                  <a:lnTo>
                    <a:pt x="28" y="24"/>
                  </a:lnTo>
                  <a:lnTo>
                    <a:pt x="32" y="22"/>
                  </a:lnTo>
                  <a:lnTo>
                    <a:pt x="38" y="19"/>
                  </a:lnTo>
                  <a:lnTo>
                    <a:pt x="44" y="16"/>
                  </a:lnTo>
                  <a:lnTo>
                    <a:pt x="47" y="10"/>
                  </a:lnTo>
                  <a:lnTo>
                    <a:pt x="53" y="8"/>
                  </a:lnTo>
                  <a:lnTo>
                    <a:pt x="60" y="6"/>
                  </a:lnTo>
                  <a:lnTo>
                    <a:pt x="66" y="5"/>
                  </a:lnTo>
                  <a:lnTo>
                    <a:pt x="73" y="4"/>
                  </a:lnTo>
                  <a:lnTo>
                    <a:pt x="79" y="2"/>
                  </a:lnTo>
                  <a:lnTo>
                    <a:pt x="86" y="1"/>
                  </a:lnTo>
                  <a:lnTo>
                    <a:pt x="93" y="1"/>
                  </a:lnTo>
                  <a:lnTo>
                    <a:pt x="100" y="0"/>
                  </a:lnTo>
                  <a:lnTo>
                    <a:pt x="101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8" name="Freeform 21"/>
            <p:cNvSpPr>
              <a:spLocks noChangeAspect="1"/>
            </p:cNvSpPr>
            <p:nvPr/>
          </p:nvSpPr>
          <p:spPr bwMode="auto">
            <a:xfrm>
              <a:off x="4335" y="1136"/>
              <a:ext cx="50" cy="24"/>
            </a:xfrm>
            <a:custGeom>
              <a:avLst/>
              <a:gdLst>
                <a:gd name="T0" fmla="*/ 50 w 101"/>
                <a:gd name="T1" fmla="*/ 1 h 49"/>
                <a:gd name="T2" fmla="*/ 47 w 101"/>
                <a:gd name="T3" fmla="*/ 3 h 49"/>
                <a:gd name="T4" fmla="*/ 43 w 101"/>
                <a:gd name="T5" fmla="*/ 5 h 49"/>
                <a:gd name="T6" fmla="*/ 39 w 101"/>
                <a:gd name="T7" fmla="*/ 6 h 49"/>
                <a:gd name="T8" fmla="*/ 35 w 101"/>
                <a:gd name="T9" fmla="*/ 8 h 49"/>
                <a:gd name="T10" fmla="*/ 31 w 101"/>
                <a:gd name="T11" fmla="*/ 10 h 49"/>
                <a:gd name="T12" fmla="*/ 27 w 101"/>
                <a:gd name="T13" fmla="*/ 12 h 49"/>
                <a:gd name="T14" fmla="*/ 23 w 101"/>
                <a:gd name="T15" fmla="*/ 13 h 49"/>
                <a:gd name="T16" fmla="*/ 20 w 101"/>
                <a:gd name="T17" fmla="*/ 16 h 49"/>
                <a:gd name="T18" fmla="*/ 17 w 101"/>
                <a:gd name="T19" fmla="*/ 17 h 49"/>
                <a:gd name="T20" fmla="*/ 15 w 101"/>
                <a:gd name="T21" fmla="*/ 18 h 49"/>
                <a:gd name="T22" fmla="*/ 13 w 101"/>
                <a:gd name="T23" fmla="*/ 19 h 49"/>
                <a:gd name="T24" fmla="*/ 10 w 101"/>
                <a:gd name="T25" fmla="*/ 20 h 49"/>
                <a:gd name="T26" fmla="*/ 8 w 101"/>
                <a:gd name="T27" fmla="*/ 21 h 49"/>
                <a:gd name="T28" fmla="*/ 6 w 101"/>
                <a:gd name="T29" fmla="*/ 22 h 49"/>
                <a:gd name="T30" fmla="*/ 3 w 101"/>
                <a:gd name="T31" fmla="*/ 23 h 49"/>
                <a:gd name="T32" fmla="*/ 1 w 101"/>
                <a:gd name="T33" fmla="*/ 24 h 49"/>
                <a:gd name="T34" fmla="*/ 0 w 101"/>
                <a:gd name="T35" fmla="*/ 22 h 49"/>
                <a:gd name="T36" fmla="*/ 0 w 101"/>
                <a:gd name="T37" fmla="*/ 21 h 49"/>
                <a:gd name="T38" fmla="*/ 0 w 101"/>
                <a:gd name="T39" fmla="*/ 19 h 49"/>
                <a:gd name="T40" fmla="*/ 1 w 101"/>
                <a:gd name="T41" fmla="*/ 17 h 49"/>
                <a:gd name="T42" fmla="*/ 7 w 101"/>
                <a:gd name="T43" fmla="*/ 15 h 49"/>
                <a:gd name="T44" fmla="*/ 13 w 101"/>
                <a:gd name="T45" fmla="*/ 13 h 49"/>
                <a:gd name="T46" fmla="*/ 19 w 101"/>
                <a:gd name="T47" fmla="*/ 10 h 49"/>
                <a:gd name="T48" fmla="*/ 25 w 101"/>
                <a:gd name="T49" fmla="*/ 7 h 49"/>
                <a:gd name="T50" fmla="*/ 31 w 101"/>
                <a:gd name="T51" fmla="*/ 6 h 49"/>
                <a:gd name="T52" fmla="*/ 37 w 101"/>
                <a:gd name="T53" fmla="*/ 3 h 49"/>
                <a:gd name="T54" fmla="*/ 44 w 101"/>
                <a:gd name="T55" fmla="*/ 2 h 49"/>
                <a:gd name="T56" fmla="*/ 50 w 101"/>
                <a:gd name="T57" fmla="*/ 0 h 49"/>
                <a:gd name="T58" fmla="*/ 50 w 101"/>
                <a:gd name="T59" fmla="*/ 1 h 4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01"/>
                <a:gd name="T91" fmla="*/ 0 h 49"/>
                <a:gd name="T92" fmla="*/ 101 w 101"/>
                <a:gd name="T93" fmla="*/ 49 h 49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01" h="49">
                  <a:moveTo>
                    <a:pt x="101" y="2"/>
                  </a:moveTo>
                  <a:lnTo>
                    <a:pt x="94" y="6"/>
                  </a:lnTo>
                  <a:lnTo>
                    <a:pt x="86" y="10"/>
                  </a:lnTo>
                  <a:lnTo>
                    <a:pt x="78" y="13"/>
                  </a:lnTo>
                  <a:lnTo>
                    <a:pt x="71" y="17"/>
                  </a:lnTo>
                  <a:lnTo>
                    <a:pt x="63" y="20"/>
                  </a:lnTo>
                  <a:lnTo>
                    <a:pt x="54" y="24"/>
                  </a:lnTo>
                  <a:lnTo>
                    <a:pt x="46" y="27"/>
                  </a:lnTo>
                  <a:lnTo>
                    <a:pt x="40" y="32"/>
                  </a:lnTo>
                  <a:lnTo>
                    <a:pt x="35" y="34"/>
                  </a:lnTo>
                  <a:lnTo>
                    <a:pt x="30" y="36"/>
                  </a:lnTo>
                  <a:lnTo>
                    <a:pt x="26" y="38"/>
                  </a:lnTo>
                  <a:lnTo>
                    <a:pt x="21" y="41"/>
                  </a:lnTo>
                  <a:lnTo>
                    <a:pt x="16" y="43"/>
                  </a:lnTo>
                  <a:lnTo>
                    <a:pt x="12" y="45"/>
                  </a:lnTo>
                  <a:lnTo>
                    <a:pt x="7" y="47"/>
                  </a:lnTo>
                  <a:lnTo>
                    <a:pt x="3" y="49"/>
                  </a:lnTo>
                  <a:lnTo>
                    <a:pt x="1" y="45"/>
                  </a:lnTo>
                  <a:lnTo>
                    <a:pt x="0" y="42"/>
                  </a:lnTo>
                  <a:lnTo>
                    <a:pt x="0" y="38"/>
                  </a:lnTo>
                  <a:lnTo>
                    <a:pt x="3" y="35"/>
                  </a:lnTo>
                  <a:lnTo>
                    <a:pt x="14" y="30"/>
                  </a:lnTo>
                  <a:lnTo>
                    <a:pt x="26" y="26"/>
                  </a:lnTo>
                  <a:lnTo>
                    <a:pt x="38" y="21"/>
                  </a:lnTo>
                  <a:lnTo>
                    <a:pt x="50" y="15"/>
                  </a:lnTo>
                  <a:lnTo>
                    <a:pt x="63" y="12"/>
                  </a:lnTo>
                  <a:lnTo>
                    <a:pt x="75" y="7"/>
                  </a:lnTo>
                  <a:lnTo>
                    <a:pt x="88" y="4"/>
                  </a:lnTo>
                  <a:lnTo>
                    <a:pt x="101" y="0"/>
                  </a:lnTo>
                  <a:lnTo>
                    <a:pt x="101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9" name="Freeform 22"/>
            <p:cNvSpPr>
              <a:spLocks noChangeAspect="1"/>
            </p:cNvSpPr>
            <p:nvPr/>
          </p:nvSpPr>
          <p:spPr bwMode="auto">
            <a:xfrm>
              <a:off x="3524" y="1167"/>
              <a:ext cx="48" cy="26"/>
            </a:xfrm>
            <a:custGeom>
              <a:avLst/>
              <a:gdLst>
                <a:gd name="T0" fmla="*/ 36 w 95"/>
                <a:gd name="T1" fmla="*/ 16 h 53"/>
                <a:gd name="T2" fmla="*/ 39 w 95"/>
                <a:gd name="T3" fmla="*/ 18 h 53"/>
                <a:gd name="T4" fmla="*/ 41 w 95"/>
                <a:gd name="T5" fmla="*/ 20 h 53"/>
                <a:gd name="T6" fmla="*/ 43 w 95"/>
                <a:gd name="T7" fmla="*/ 23 h 53"/>
                <a:gd name="T8" fmla="*/ 46 w 95"/>
                <a:gd name="T9" fmla="*/ 25 h 53"/>
                <a:gd name="T10" fmla="*/ 47 w 95"/>
                <a:gd name="T11" fmla="*/ 25 h 53"/>
                <a:gd name="T12" fmla="*/ 47 w 95"/>
                <a:gd name="T13" fmla="*/ 25 h 53"/>
                <a:gd name="T14" fmla="*/ 48 w 95"/>
                <a:gd name="T15" fmla="*/ 25 h 53"/>
                <a:gd name="T16" fmla="*/ 48 w 95"/>
                <a:gd name="T17" fmla="*/ 25 h 53"/>
                <a:gd name="T18" fmla="*/ 48 w 95"/>
                <a:gd name="T19" fmla="*/ 26 h 53"/>
                <a:gd name="T20" fmla="*/ 46 w 95"/>
                <a:gd name="T21" fmla="*/ 25 h 53"/>
                <a:gd name="T22" fmla="*/ 43 w 95"/>
                <a:gd name="T23" fmla="*/ 24 h 53"/>
                <a:gd name="T24" fmla="*/ 40 w 95"/>
                <a:gd name="T25" fmla="*/ 24 h 53"/>
                <a:gd name="T26" fmla="*/ 38 w 95"/>
                <a:gd name="T27" fmla="*/ 23 h 53"/>
                <a:gd name="T28" fmla="*/ 35 w 95"/>
                <a:gd name="T29" fmla="*/ 22 h 53"/>
                <a:gd name="T30" fmla="*/ 32 w 95"/>
                <a:gd name="T31" fmla="*/ 21 h 53"/>
                <a:gd name="T32" fmla="*/ 30 w 95"/>
                <a:gd name="T33" fmla="*/ 20 h 53"/>
                <a:gd name="T34" fmla="*/ 27 w 95"/>
                <a:gd name="T35" fmla="*/ 19 h 53"/>
                <a:gd name="T36" fmla="*/ 25 w 95"/>
                <a:gd name="T37" fmla="*/ 17 h 53"/>
                <a:gd name="T38" fmla="*/ 22 w 95"/>
                <a:gd name="T39" fmla="*/ 16 h 53"/>
                <a:gd name="T40" fmla="*/ 20 w 95"/>
                <a:gd name="T41" fmla="*/ 15 h 53"/>
                <a:gd name="T42" fmla="*/ 17 w 95"/>
                <a:gd name="T43" fmla="*/ 13 h 53"/>
                <a:gd name="T44" fmla="*/ 14 w 95"/>
                <a:gd name="T45" fmla="*/ 12 h 53"/>
                <a:gd name="T46" fmla="*/ 12 w 95"/>
                <a:gd name="T47" fmla="*/ 10 h 53"/>
                <a:gd name="T48" fmla="*/ 9 w 95"/>
                <a:gd name="T49" fmla="*/ 9 h 53"/>
                <a:gd name="T50" fmla="*/ 7 w 95"/>
                <a:gd name="T51" fmla="*/ 7 h 53"/>
                <a:gd name="T52" fmla="*/ 0 w 95"/>
                <a:gd name="T53" fmla="*/ 0 h 53"/>
                <a:gd name="T54" fmla="*/ 4 w 95"/>
                <a:gd name="T55" fmla="*/ 1 h 53"/>
                <a:gd name="T56" fmla="*/ 8 w 95"/>
                <a:gd name="T57" fmla="*/ 3 h 53"/>
                <a:gd name="T58" fmla="*/ 13 w 95"/>
                <a:gd name="T59" fmla="*/ 5 h 53"/>
                <a:gd name="T60" fmla="*/ 18 w 95"/>
                <a:gd name="T61" fmla="*/ 7 h 53"/>
                <a:gd name="T62" fmla="*/ 24 w 95"/>
                <a:gd name="T63" fmla="*/ 9 h 53"/>
                <a:gd name="T64" fmla="*/ 28 w 95"/>
                <a:gd name="T65" fmla="*/ 12 h 53"/>
                <a:gd name="T66" fmla="*/ 32 w 95"/>
                <a:gd name="T67" fmla="*/ 14 h 53"/>
                <a:gd name="T68" fmla="*/ 36 w 95"/>
                <a:gd name="T69" fmla="*/ 16 h 5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95"/>
                <a:gd name="T106" fmla="*/ 0 h 53"/>
                <a:gd name="T107" fmla="*/ 95 w 95"/>
                <a:gd name="T108" fmla="*/ 53 h 5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95" h="53">
                  <a:moveTo>
                    <a:pt x="71" y="33"/>
                  </a:moveTo>
                  <a:lnTo>
                    <a:pt x="77" y="36"/>
                  </a:lnTo>
                  <a:lnTo>
                    <a:pt x="81" y="41"/>
                  </a:lnTo>
                  <a:lnTo>
                    <a:pt x="86" y="46"/>
                  </a:lnTo>
                  <a:lnTo>
                    <a:pt x="92" y="50"/>
                  </a:lnTo>
                  <a:lnTo>
                    <a:pt x="93" y="50"/>
                  </a:lnTo>
                  <a:lnTo>
                    <a:pt x="94" y="50"/>
                  </a:lnTo>
                  <a:lnTo>
                    <a:pt x="95" y="50"/>
                  </a:lnTo>
                  <a:lnTo>
                    <a:pt x="95" y="51"/>
                  </a:lnTo>
                  <a:lnTo>
                    <a:pt x="95" y="53"/>
                  </a:lnTo>
                  <a:lnTo>
                    <a:pt x="91" y="51"/>
                  </a:lnTo>
                  <a:lnTo>
                    <a:pt x="85" y="49"/>
                  </a:lnTo>
                  <a:lnTo>
                    <a:pt x="80" y="48"/>
                  </a:lnTo>
                  <a:lnTo>
                    <a:pt x="75" y="46"/>
                  </a:lnTo>
                  <a:lnTo>
                    <a:pt x="70" y="45"/>
                  </a:lnTo>
                  <a:lnTo>
                    <a:pt x="64" y="42"/>
                  </a:lnTo>
                  <a:lnTo>
                    <a:pt x="60" y="40"/>
                  </a:lnTo>
                  <a:lnTo>
                    <a:pt x="54" y="38"/>
                  </a:lnTo>
                  <a:lnTo>
                    <a:pt x="49" y="35"/>
                  </a:lnTo>
                  <a:lnTo>
                    <a:pt x="43" y="33"/>
                  </a:lnTo>
                  <a:lnTo>
                    <a:pt x="39" y="30"/>
                  </a:lnTo>
                  <a:lnTo>
                    <a:pt x="33" y="27"/>
                  </a:lnTo>
                  <a:lnTo>
                    <a:pt x="28" y="24"/>
                  </a:lnTo>
                  <a:lnTo>
                    <a:pt x="23" y="20"/>
                  </a:lnTo>
                  <a:lnTo>
                    <a:pt x="18" y="18"/>
                  </a:lnTo>
                  <a:lnTo>
                    <a:pt x="13" y="15"/>
                  </a:lnTo>
                  <a:lnTo>
                    <a:pt x="0" y="0"/>
                  </a:lnTo>
                  <a:lnTo>
                    <a:pt x="7" y="3"/>
                  </a:lnTo>
                  <a:lnTo>
                    <a:pt x="16" y="6"/>
                  </a:lnTo>
                  <a:lnTo>
                    <a:pt x="26" y="10"/>
                  </a:lnTo>
                  <a:lnTo>
                    <a:pt x="36" y="15"/>
                  </a:lnTo>
                  <a:lnTo>
                    <a:pt x="47" y="19"/>
                  </a:lnTo>
                  <a:lnTo>
                    <a:pt x="56" y="24"/>
                  </a:lnTo>
                  <a:lnTo>
                    <a:pt x="64" y="28"/>
                  </a:lnTo>
                  <a:lnTo>
                    <a:pt x="71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0" name="Freeform 23"/>
            <p:cNvSpPr>
              <a:spLocks noChangeAspect="1"/>
            </p:cNvSpPr>
            <p:nvPr/>
          </p:nvSpPr>
          <p:spPr bwMode="auto">
            <a:xfrm>
              <a:off x="3837" y="1159"/>
              <a:ext cx="30" cy="24"/>
            </a:xfrm>
            <a:custGeom>
              <a:avLst/>
              <a:gdLst>
                <a:gd name="T0" fmla="*/ 12 w 58"/>
                <a:gd name="T1" fmla="*/ 8 h 48"/>
                <a:gd name="T2" fmla="*/ 11 w 58"/>
                <a:gd name="T3" fmla="*/ 8 h 48"/>
                <a:gd name="T4" fmla="*/ 10 w 58"/>
                <a:gd name="T5" fmla="*/ 8 h 48"/>
                <a:gd name="T6" fmla="*/ 9 w 58"/>
                <a:gd name="T7" fmla="*/ 7 h 48"/>
                <a:gd name="T8" fmla="*/ 8 w 58"/>
                <a:gd name="T9" fmla="*/ 8 h 48"/>
                <a:gd name="T10" fmla="*/ 10 w 58"/>
                <a:gd name="T11" fmla="*/ 10 h 48"/>
                <a:gd name="T12" fmla="*/ 30 w 58"/>
                <a:gd name="T13" fmla="*/ 23 h 48"/>
                <a:gd name="T14" fmla="*/ 30 w 58"/>
                <a:gd name="T15" fmla="*/ 23 h 48"/>
                <a:gd name="T16" fmla="*/ 29 w 58"/>
                <a:gd name="T17" fmla="*/ 23 h 48"/>
                <a:gd name="T18" fmla="*/ 29 w 58"/>
                <a:gd name="T19" fmla="*/ 24 h 48"/>
                <a:gd name="T20" fmla="*/ 28 w 58"/>
                <a:gd name="T21" fmla="*/ 24 h 48"/>
                <a:gd name="T22" fmla="*/ 25 w 58"/>
                <a:gd name="T23" fmla="*/ 23 h 48"/>
                <a:gd name="T24" fmla="*/ 22 w 58"/>
                <a:gd name="T25" fmla="*/ 22 h 48"/>
                <a:gd name="T26" fmla="*/ 19 w 58"/>
                <a:gd name="T27" fmla="*/ 20 h 48"/>
                <a:gd name="T28" fmla="*/ 17 w 58"/>
                <a:gd name="T29" fmla="*/ 19 h 48"/>
                <a:gd name="T30" fmla="*/ 13 w 58"/>
                <a:gd name="T31" fmla="*/ 17 h 48"/>
                <a:gd name="T32" fmla="*/ 10 w 58"/>
                <a:gd name="T33" fmla="*/ 16 h 48"/>
                <a:gd name="T34" fmla="*/ 8 w 58"/>
                <a:gd name="T35" fmla="*/ 14 h 48"/>
                <a:gd name="T36" fmla="*/ 5 w 58"/>
                <a:gd name="T37" fmla="*/ 12 h 48"/>
                <a:gd name="T38" fmla="*/ 3 w 58"/>
                <a:gd name="T39" fmla="*/ 9 h 48"/>
                <a:gd name="T40" fmla="*/ 2 w 58"/>
                <a:gd name="T41" fmla="*/ 6 h 48"/>
                <a:gd name="T42" fmla="*/ 1 w 58"/>
                <a:gd name="T43" fmla="*/ 3 h 48"/>
                <a:gd name="T44" fmla="*/ 0 w 58"/>
                <a:gd name="T45" fmla="*/ 0 h 48"/>
                <a:gd name="T46" fmla="*/ 3 w 58"/>
                <a:gd name="T47" fmla="*/ 1 h 48"/>
                <a:gd name="T48" fmla="*/ 6 w 58"/>
                <a:gd name="T49" fmla="*/ 3 h 48"/>
                <a:gd name="T50" fmla="*/ 9 w 58"/>
                <a:gd name="T51" fmla="*/ 6 h 48"/>
                <a:gd name="T52" fmla="*/ 12 w 58"/>
                <a:gd name="T53" fmla="*/ 8 h 48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58"/>
                <a:gd name="T82" fmla="*/ 0 h 48"/>
                <a:gd name="T83" fmla="*/ 58 w 58"/>
                <a:gd name="T84" fmla="*/ 48 h 48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58" h="48">
                  <a:moveTo>
                    <a:pt x="23" y="16"/>
                  </a:moveTo>
                  <a:lnTo>
                    <a:pt x="21" y="16"/>
                  </a:lnTo>
                  <a:lnTo>
                    <a:pt x="19" y="15"/>
                  </a:lnTo>
                  <a:lnTo>
                    <a:pt x="18" y="13"/>
                  </a:lnTo>
                  <a:lnTo>
                    <a:pt x="16" y="15"/>
                  </a:lnTo>
                  <a:lnTo>
                    <a:pt x="19" y="19"/>
                  </a:lnTo>
                  <a:lnTo>
                    <a:pt x="58" y="45"/>
                  </a:lnTo>
                  <a:lnTo>
                    <a:pt x="58" y="46"/>
                  </a:lnTo>
                  <a:lnTo>
                    <a:pt x="57" y="46"/>
                  </a:lnTo>
                  <a:lnTo>
                    <a:pt x="56" y="47"/>
                  </a:lnTo>
                  <a:lnTo>
                    <a:pt x="55" y="48"/>
                  </a:lnTo>
                  <a:lnTo>
                    <a:pt x="49" y="46"/>
                  </a:lnTo>
                  <a:lnTo>
                    <a:pt x="42" y="43"/>
                  </a:lnTo>
                  <a:lnTo>
                    <a:pt x="36" y="40"/>
                  </a:lnTo>
                  <a:lnTo>
                    <a:pt x="32" y="38"/>
                  </a:lnTo>
                  <a:lnTo>
                    <a:pt x="26" y="34"/>
                  </a:lnTo>
                  <a:lnTo>
                    <a:pt x="20" y="32"/>
                  </a:lnTo>
                  <a:lnTo>
                    <a:pt x="16" y="28"/>
                  </a:lnTo>
                  <a:lnTo>
                    <a:pt x="10" y="24"/>
                  </a:lnTo>
                  <a:lnTo>
                    <a:pt x="6" y="18"/>
                  </a:lnTo>
                  <a:lnTo>
                    <a:pt x="4" y="12"/>
                  </a:lnTo>
                  <a:lnTo>
                    <a:pt x="2" y="5"/>
                  </a:lnTo>
                  <a:lnTo>
                    <a:pt x="0" y="0"/>
                  </a:lnTo>
                  <a:lnTo>
                    <a:pt x="6" y="2"/>
                  </a:lnTo>
                  <a:lnTo>
                    <a:pt x="12" y="6"/>
                  </a:lnTo>
                  <a:lnTo>
                    <a:pt x="18" y="11"/>
                  </a:lnTo>
                  <a:lnTo>
                    <a:pt x="23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1" name="Freeform 24"/>
            <p:cNvSpPr>
              <a:spLocks noChangeAspect="1"/>
            </p:cNvSpPr>
            <p:nvPr/>
          </p:nvSpPr>
          <p:spPr bwMode="auto">
            <a:xfrm>
              <a:off x="4312" y="1173"/>
              <a:ext cx="22" cy="14"/>
            </a:xfrm>
            <a:custGeom>
              <a:avLst/>
              <a:gdLst>
                <a:gd name="T0" fmla="*/ 22 w 44"/>
                <a:gd name="T1" fmla="*/ 0 h 29"/>
                <a:gd name="T2" fmla="*/ 21 w 44"/>
                <a:gd name="T3" fmla="*/ 3 h 29"/>
                <a:gd name="T4" fmla="*/ 18 w 44"/>
                <a:gd name="T5" fmla="*/ 5 h 29"/>
                <a:gd name="T6" fmla="*/ 16 w 44"/>
                <a:gd name="T7" fmla="*/ 7 h 29"/>
                <a:gd name="T8" fmla="*/ 13 w 44"/>
                <a:gd name="T9" fmla="*/ 8 h 29"/>
                <a:gd name="T10" fmla="*/ 10 w 44"/>
                <a:gd name="T11" fmla="*/ 10 h 29"/>
                <a:gd name="T12" fmla="*/ 7 w 44"/>
                <a:gd name="T13" fmla="*/ 11 h 29"/>
                <a:gd name="T14" fmla="*/ 4 w 44"/>
                <a:gd name="T15" fmla="*/ 12 h 29"/>
                <a:gd name="T16" fmla="*/ 2 w 44"/>
                <a:gd name="T17" fmla="*/ 14 h 29"/>
                <a:gd name="T18" fmla="*/ 2 w 44"/>
                <a:gd name="T19" fmla="*/ 14 h 29"/>
                <a:gd name="T20" fmla="*/ 1 w 44"/>
                <a:gd name="T21" fmla="*/ 14 h 29"/>
                <a:gd name="T22" fmla="*/ 0 w 44"/>
                <a:gd name="T23" fmla="*/ 14 h 29"/>
                <a:gd name="T24" fmla="*/ 0 w 44"/>
                <a:gd name="T25" fmla="*/ 13 h 29"/>
                <a:gd name="T26" fmla="*/ 2 w 44"/>
                <a:gd name="T27" fmla="*/ 12 h 29"/>
                <a:gd name="T28" fmla="*/ 3 w 44"/>
                <a:gd name="T29" fmla="*/ 11 h 29"/>
                <a:gd name="T30" fmla="*/ 4 w 44"/>
                <a:gd name="T31" fmla="*/ 10 h 29"/>
                <a:gd name="T32" fmla="*/ 4 w 44"/>
                <a:gd name="T33" fmla="*/ 7 h 29"/>
                <a:gd name="T34" fmla="*/ 6 w 44"/>
                <a:gd name="T35" fmla="*/ 6 h 29"/>
                <a:gd name="T36" fmla="*/ 8 w 44"/>
                <a:gd name="T37" fmla="*/ 6 h 29"/>
                <a:gd name="T38" fmla="*/ 10 w 44"/>
                <a:gd name="T39" fmla="*/ 4 h 29"/>
                <a:gd name="T40" fmla="*/ 11 w 44"/>
                <a:gd name="T41" fmla="*/ 3 h 29"/>
                <a:gd name="T42" fmla="*/ 14 w 44"/>
                <a:gd name="T43" fmla="*/ 2 h 29"/>
                <a:gd name="T44" fmla="*/ 17 w 44"/>
                <a:gd name="T45" fmla="*/ 1 h 29"/>
                <a:gd name="T46" fmla="*/ 19 w 44"/>
                <a:gd name="T47" fmla="*/ 0 h 29"/>
                <a:gd name="T48" fmla="*/ 22 w 44"/>
                <a:gd name="T49" fmla="*/ 0 h 2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4"/>
                <a:gd name="T76" fmla="*/ 0 h 29"/>
                <a:gd name="T77" fmla="*/ 44 w 44"/>
                <a:gd name="T78" fmla="*/ 29 h 2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4" h="29">
                  <a:moveTo>
                    <a:pt x="44" y="0"/>
                  </a:moveTo>
                  <a:lnTo>
                    <a:pt x="41" y="6"/>
                  </a:lnTo>
                  <a:lnTo>
                    <a:pt x="36" y="10"/>
                  </a:lnTo>
                  <a:lnTo>
                    <a:pt x="31" y="14"/>
                  </a:lnTo>
                  <a:lnTo>
                    <a:pt x="26" y="16"/>
                  </a:lnTo>
                  <a:lnTo>
                    <a:pt x="20" y="20"/>
                  </a:lnTo>
                  <a:lnTo>
                    <a:pt x="14" y="22"/>
                  </a:lnTo>
                  <a:lnTo>
                    <a:pt x="8" y="25"/>
                  </a:lnTo>
                  <a:lnTo>
                    <a:pt x="4" y="29"/>
                  </a:lnTo>
                  <a:lnTo>
                    <a:pt x="3" y="29"/>
                  </a:lnTo>
                  <a:lnTo>
                    <a:pt x="1" y="29"/>
                  </a:lnTo>
                  <a:lnTo>
                    <a:pt x="0" y="28"/>
                  </a:lnTo>
                  <a:lnTo>
                    <a:pt x="0" y="27"/>
                  </a:lnTo>
                  <a:lnTo>
                    <a:pt x="4" y="24"/>
                  </a:lnTo>
                  <a:lnTo>
                    <a:pt x="6" y="22"/>
                  </a:lnTo>
                  <a:lnTo>
                    <a:pt x="8" y="20"/>
                  </a:lnTo>
                  <a:lnTo>
                    <a:pt x="8" y="15"/>
                  </a:lnTo>
                  <a:lnTo>
                    <a:pt x="12" y="13"/>
                  </a:lnTo>
                  <a:lnTo>
                    <a:pt x="16" y="12"/>
                  </a:lnTo>
                  <a:lnTo>
                    <a:pt x="20" y="9"/>
                  </a:lnTo>
                  <a:lnTo>
                    <a:pt x="22" y="6"/>
                  </a:lnTo>
                  <a:lnTo>
                    <a:pt x="28" y="5"/>
                  </a:lnTo>
                  <a:lnTo>
                    <a:pt x="34" y="2"/>
                  </a:lnTo>
                  <a:lnTo>
                    <a:pt x="38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2" name="Freeform 25"/>
            <p:cNvSpPr>
              <a:spLocks noChangeAspect="1"/>
            </p:cNvSpPr>
            <p:nvPr/>
          </p:nvSpPr>
          <p:spPr bwMode="auto">
            <a:xfrm>
              <a:off x="3883" y="1214"/>
              <a:ext cx="82" cy="89"/>
            </a:xfrm>
            <a:custGeom>
              <a:avLst/>
              <a:gdLst>
                <a:gd name="T0" fmla="*/ 81 w 162"/>
                <a:gd name="T1" fmla="*/ 31 h 178"/>
                <a:gd name="T2" fmla="*/ 77 w 162"/>
                <a:gd name="T3" fmla="*/ 44 h 178"/>
                <a:gd name="T4" fmla="*/ 73 w 162"/>
                <a:gd name="T5" fmla="*/ 52 h 178"/>
                <a:gd name="T6" fmla="*/ 69 w 162"/>
                <a:gd name="T7" fmla="*/ 56 h 178"/>
                <a:gd name="T8" fmla="*/ 65 w 162"/>
                <a:gd name="T9" fmla="*/ 59 h 178"/>
                <a:gd name="T10" fmla="*/ 59 w 162"/>
                <a:gd name="T11" fmla="*/ 61 h 178"/>
                <a:gd name="T12" fmla="*/ 57 w 162"/>
                <a:gd name="T13" fmla="*/ 64 h 178"/>
                <a:gd name="T14" fmla="*/ 58 w 162"/>
                <a:gd name="T15" fmla="*/ 65 h 178"/>
                <a:gd name="T16" fmla="*/ 61 w 162"/>
                <a:gd name="T17" fmla="*/ 64 h 178"/>
                <a:gd name="T18" fmla="*/ 62 w 162"/>
                <a:gd name="T19" fmla="*/ 64 h 178"/>
                <a:gd name="T20" fmla="*/ 62 w 162"/>
                <a:gd name="T21" fmla="*/ 71 h 178"/>
                <a:gd name="T22" fmla="*/ 55 w 162"/>
                <a:gd name="T23" fmla="*/ 84 h 178"/>
                <a:gd name="T24" fmla="*/ 49 w 162"/>
                <a:gd name="T25" fmla="*/ 89 h 178"/>
                <a:gd name="T26" fmla="*/ 47 w 162"/>
                <a:gd name="T27" fmla="*/ 64 h 178"/>
                <a:gd name="T28" fmla="*/ 39 w 162"/>
                <a:gd name="T29" fmla="*/ 47 h 178"/>
                <a:gd name="T30" fmla="*/ 30 w 162"/>
                <a:gd name="T31" fmla="*/ 39 h 178"/>
                <a:gd name="T32" fmla="*/ 25 w 162"/>
                <a:gd name="T33" fmla="*/ 35 h 178"/>
                <a:gd name="T34" fmla="*/ 20 w 162"/>
                <a:gd name="T35" fmla="*/ 31 h 178"/>
                <a:gd name="T36" fmla="*/ 14 w 162"/>
                <a:gd name="T37" fmla="*/ 30 h 178"/>
                <a:gd name="T38" fmla="*/ 8 w 162"/>
                <a:gd name="T39" fmla="*/ 28 h 178"/>
                <a:gd name="T40" fmla="*/ 3 w 162"/>
                <a:gd name="T41" fmla="*/ 26 h 178"/>
                <a:gd name="T42" fmla="*/ 2 w 162"/>
                <a:gd name="T43" fmla="*/ 24 h 178"/>
                <a:gd name="T44" fmla="*/ 9 w 162"/>
                <a:gd name="T45" fmla="*/ 25 h 178"/>
                <a:gd name="T46" fmla="*/ 14 w 162"/>
                <a:gd name="T47" fmla="*/ 26 h 178"/>
                <a:gd name="T48" fmla="*/ 19 w 162"/>
                <a:gd name="T49" fmla="*/ 26 h 178"/>
                <a:gd name="T50" fmla="*/ 21 w 162"/>
                <a:gd name="T51" fmla="*/ 26 h 178"/>
                <a:gd name="T52" fmla="*/ 20 w 162"/>
                <a:gd name="T53" fmla="*/ 26 h 178"/>
                <a:gd name="T54" fmla="*/ 17 w 162"/>
                <a:gd name="T55" fmla="*/ 23 h 178"/>
                <a:gd name="T56" fmla="*/ 12 w 162"/>
                <a:gd name="T57" fmla="*/ 20 h 178"/>
                <a:gd name="T58" fmla="*/ 10 w 162"/>
                <a:gd name="T59" fmla="*/ 17 h 178"/>
                <a:gd name="T60" fmla="*/ 6 w 162"/>
                <a:gd name="T61" fmla="*/ 15 h 178"/>
                <a:gd name="T62" fmla="*/ 9 w 162"/>
                <a:gd name="T63" fmla="*/ 15 h 178"/>
                <a:gd name="T64" fmla="*/ 16 w 162"/>
                <a:gd name="T65" fmla="*/ 17 h 178"/>
                <a:gd name="T66" fmla="*/ 22 w 162"/>
                <a:gd name="T67" fmla="*/ 19 h 178"/>
                <a:gd name="T68" fmla="*/ 28 w 162"/>
                <a:gd name="T69" fmla="*/ 23 h 178"/>
                <a:gd name="T70" fmla="*/ 31 w 162"/>
                <a:gd name="T71" fmla="*/ 26 h 178"/>
                <a:gd name="T72" fmla="*/ 30 w 162"/>
                <a:gd name="T73" fmla="*/ 28 h 178"/>
                <a:gd name="T74" fmla="*/ 35 w 162"/>
                <a:gd name="T75" fmla="*/ 33 h 178"/>
                <a:gd name="T76" fmla="*/ 43 w 162"/>
                <a:gd name="T77" fmla="*/ 43 h 178"/>
                <a:gd name="T78" fmla="*/ 47 w 162"/>
                <a:gd name="T79" fmla="*/ 50 h 178"/>
                <a:gd name="T80" fmla="*/ 49 w 162"/>
                <a:gd name="T81" fmla="*/ 55 h 178"/>
                <a:gd name="T82" fmla="*/ 53 w 162"/>
                <a:gd name="T83" fmla="*/ 56 h 178"/>
                <a:gd name="T84" fmla="*/ 57 w 162"/>
                <a:gd name="T85" fmla="*/ 54 h 178"/>
                <a:gd name="T86" fmla="*/ 59 w 162"/>
                <a:gd name="T87" fmla="*/ 53 h 178"/>
                <a:gd name="T88" fmla="*/ 62 w 162"/>
                <a:gd name="T89" fmla="*/ 53 h 178"/>
                <a:gd name="T90" fmla="*/ 67 w 162"/>
                <a:gd name="T91" fmla="*/ 49 h 178"/>
                <a:gd name="T92" fmla="*/ 71 w 162"/>
                <a:gd name="T93" fmla="*/ 41 h 178"/>
                <a:gd name="T94" fmla="*/ 73 w 162"/>
                <a:gd name="T95" fmla="*/ 32 h 178"/>
                <a:gd name="T96" fmla="*/ 74 w 162"/>
                <a:gd name="T97" fmla="*/ 25 h 178"/>
                <a:gd name="T98" fmla="*/ 72 w 162"/>
                <a:gd name="T99" fmla="*/ 20 h 178"/>
                <a:gd name="T100" fmla="*/ 71 w 162"/>
                <a:gd name="T101" fmla="*/ 16 h 178"/>
                <a:gd name="T102" fmla="*/ 72 w 162"/>
                <a:gd name="T103" fmla="*/ 10 h 178"/>
                <a:gd name="T104" fmla="*/ 69 w 162"/>
                <a:gd name="T105" fmla="*/ 4 h 178"/>
                <a:gd name="T106" fmla="*/ 73 w 162"/>
                <a:gd name="T107" fmla="*/ 5 h 178"/>
                <a:gd name="T108" fmla="*/ 80 w 162"/>
                <a:gd name="T109" fmla="*/ 18 h 17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62"/>
                <a:gd name="T166" fmla="*/ 0 h 178"/>
                <a:gd name="T167" fmla="*/ 162 w 162"/>
                <a:gd name="T168" fmla="*/ 178 h 17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62" h="178">
                  <a:moveTo>
                    <a:pt x="162" y="47"/>
                  </a:moveTo>
                  <a:lnTo>
                    <a:pt x="160" y="61"/>
                  </a:lnTo>
                  <a:lnTo>
                    <a:pt x="158" y="74"/>
                  </a:lnTo>
                  <a:lnTo>
                    <a:pt x="153" y="88"/>
                  </a:lnTo>
                  <a:lnTo>
                    <a:pt x="148" y="100"/>
                  </a:lnTo>
                  <a:lnTo>
                    <a:pt x="145" y="104"/>
                  </a:lnTo>
                  <a:lnTo>
                    <a:pt x="142" y="108"/>
                  </a:lnTo>
                  <a:lnTo>
                    <a:pt x="137" y="111"/>
                  </a:lnTo>
                  <a:lnTo>
                    <a:pt x="132" y="114"/>
                  </a:lnTo>
                  <a:lnTo>
                    <a:pt x="128" y="117"/>
                  </a:lnTo>
                  <a:lnTo>
                    <a:pt x="123" y="119"/>
                  </a:lnTo>
                  <a:lnTo>
                    <a:pt x="117" y="121"/>
                  </a:lnTo>
                  <a:lnTo>
                    <a:pt x="113" y="125"/>
                  </a:lnTo>
                  <a:lnTo>
                    <a:pt x="112" y="127"/>
                  </a:lnTo>
                  <a:lnTo>
                    <a:pt x="113" y="128"/>
                  </a:lnTo>
                  <a:lnTo>
                    <a:pt x="115" y="129"/>
                  </a:lnTo>
                  <a:lnTo>
                    <a:pt x="117" y="128"/>
                  </a:lnTo>
                  <a:lnTo>
                    <a:pt x="120" y="128"/>
                  </a:lnTo>
                  <a:lnTo>
                    <a:pt x="121" y="128"/>
                  </a:lnTo>
                  <a:lnTo>
                    <a:pt x="123" y="128"/>
                  </a:lnTo>
                  <a:lnTo>
                    <a:pt x="124" y="128"/>
                  </a:lnTo>
                  <a:lnTo>
                    <a:pt x="123" y="142"/>
                  </a:lnTo>
                  <a:lnTo>
                    <a:pt x="117" y="156"/>
                  </a:lnTo>
                  <a:lnTo>
                    <a:pt x="109" y="167"/>
                  </a:lnTo>
                  <a:lnTo>
                    <a:pt x="100" y="178"/>
                  </a:lnTo>
                  <a:lnTo>
                    <a:pt x="97" y="178"/>
                  </a:lnTo>
                  <a:lnTo>
                    <a:pt x="97" y="144"/>
                  </a:lnTo>
                  <a:lnTo>
                    <a:pt x="92" y="127"/>
                  </a:lnTo>
                  <a:lnTo>
                    <a:pt x="86" y="110"/>
                  </a:lnTo>
                  <a:lnTo>
                    <a:pt x="77" y="93"/>
                  </a:lnTo>
                  <a:lnTo>
                    <a:pt x="63" y="81"/>
                  </a:lnTo>
                  <a:lnTo>
                    <a:pt x="59" y="77"/>
                  </a:lnTo>
                  <a:lnTo>
                    <a:pt x="54" y="73"/>
                  </a:lnTo>
                  <a:lnTo>
                    <a:pt x="49" y="69"/>
                  </a:lnTo>
                  <a:lnTo>
                    <a:pt x="45" y="66"/>
                  </a:lnTo>
                  <a:lnTo>
                    <a:pt x="39" y="62"/>
                  </a:lnTo>
                  <a:lnTo>
                    <a:pt x="33" y="60"/>
                  </a:lnTo>
                  <a:lnTo>
                    <a:pt x="27" y="59"/>
                  </a:lnTo>
                  <a:lnTo>
                    <a:pt x="22" y="58"/>
                  </a:lnTo>
                  <a:lnTo>
                    <a:pt x="16" y="55"/>
                  </a:lnTo>
                  <a:lnTo>
                    <a:pt x="11" y="54"/>
                  </a:lnTo>
                  <a:lnTo>
                    <a:pt x="6" y="52"/>
                  </a:lnTo>
                  <a:lnTo>
                    <a:pt x="0" y="49"/>
                  </a:lnTo>
                  <a:lnTo>
                    <a:pt x="4" y="47"/>
                  </a:lnTo>
                  <a:lnTo>
                    <a:pt x="11" y="47"/>
                  </a:lnTo>
                  <a:lnTo>
                    <a:pt x="18" y="49"/>
                  </a:lnTo>
                  <a:lnTo>
                    <a:pt x="23" y="50"/>
                  </a:lnTo>
                  <a:lnTo>
                    <a:pt x="27" y="51"/>
                  </a:lnTo>
                  <a:lnTo>
                    <a:pt x="32" y="52"/>
                  </a:lnTo>
                  <a:lnTo>
                    <a:pt x="37" y="52"/>
                  </a:lnTo>
                  <a:lnTo>
                    <a:pt x="42" y="51"/>
                  </a:lnTo>
                  <a:lnTo>
                    <a:pt x="41" y="51"/>
                  </a:lnTo>
                  <a:lnTo>
                    <a:pt x="40" y="51"/>
                  </a:lnTo>
                  <a:lnTo>
                    <a:pt x="39" y="51"/>
                  </a:lnTo>
                  <a:lnTo>
                    <a:pt x="34" y="46"/>
                  </a:lnTo>
                  <a:lnTo>
                    <a:pt x="29" y="43"/>
                  </a:lnTo>
                  <a:lnTo>
                    <a:pt x="24" y="39"/>
                  </a:lnTo>
                  <a:lnTo>
                    <a:pt x="18" y="37"/>
                  </a:lnTo>
                  <a:lnTo>
                    <a:pt x="19" y="34"/>
                  </a:lnTo>
                  <a:lnTo>
                    <a:pt x="16" y="31"/>
                  </a:lnTo>
                  <a:lnTo>
                    <a:pt x="12" y="30"/>
                  </a:lnTo>
                  <a:lnTo>
                    <a:pt x="11" y="27"/>
                  </a:lnTo>
                  <a:lnTo>
                    <a:pt x="17" y="29"/>
                  </a:lnTo>
                  <a:lnTo>
                    <a:pt x="24" y="31"/>
                  </a:lnTo>
                  <a:lnTo>
                    <a:pt x="31" y="34"/>
                  </a:lnTo>
                  <a:lnTo>
                    <a:pt x="37" y="36"/>
                  </a:lnTo>
                  <a:lnTo>
                    <a:pt x="44" y="38"/>
                  </a:lnTo>
                  <a:lnTo>
                    <a:pt x="50" y="42"/>
                  </a:lnTo>
                  <a:lnTo>
                    <a:pt x="56" y="45"/>
                  </a:lnTo>
                  <a:lnTo>
                    <a:pt x="62" y="49"/>
                  </a:lnTo>
                  <a:lnTo>
                    <a:pt x="62" y="51"/>
                  </a:lnTo>
                  <a:lnTo>
                    <a:pt x="61" y="53"/>
                  </a:lnTo>
                  <a:lnTo>
                    <a:pt x="60" y="55"/>
                  </a:lnTo>
                  <a:lnTo>
                    <a:pt x="69" y="65"/>
                  </a:lnTo>
                  <a:lnTo>
                    <a:pt x="78" y="75"/>
                  </a:lnTo>
                  <a:lnTo>
                    <a:pt x="85" y="85"/>
                  </a:lnTo>
                  <a:lnTo>
                    <a:pt x="92" y="96"/>
                  </a:lnTo>
                  <a:lnTo>
                    <a:pt x="93" y="100"/>
                  </a:lnTo>
                  <a:lnTo>
                    <a:pt x="94" y="105"/>
                  </a:lnTo>
                  <a:lnTo>
                    <a:pt x="97" y="110"/>
                  </a:lnTo>
                  <a:lnTo>
                    <a:pt x="100" y="112"/>
                  </a:lnTo>
                  <a:lnTo>
                    <a:pt x="105" y="111"/>
                  </a:lnTo>
                  <a:lnTo>
                    <a:pt x="108" y="110"/>
                  </a:lnTo>
                  <a:lnTo>
                    <a:pt x="112" y="107"/>
                  </a:lnTo>
                  <a:lnTo>
                    <a:pt x="115" y="104"/>
                  </a:lnTo>
                  <a:lnTo>
                    <a:pt x="117" y="105"/>
                  </a:lnTo>
                  <a:lnTo>
                    <a:pt x="120" y="106"/>
                  </a:lnTo>
                  <a:lnTo>
                    <a:pt x="123" y="106"/>
                  </a:lnTo>
                  <a:lnTo>
                    <a:pt x="125" y="105"/>
                  </a:lnTo>
                  <a:lnTo>
                    <a:pt x="132" y="98"/>
                  </a:lnTo>
                  <a:lnTo>
                    <a:pt x="137" y="90"/>
                  </a:lnTo>
                  <a:lnTo>
                    <a:pt x="140" y="81"/>
                  </a:lnTo>
                  <a:lnTo>
                    <a:pt x="144" y="72"/>
                  </a:lnTo>
                  <a:lnTo>
                    <a:pt x="145" y="63"/>
                  </a:lnTo>
                  <a:lnTo>
                    <a:pt x="146" y="55"/>
                  </a:lnTo>
                  <a:lnTo>
                    <a:pt x="147" y="49"/>
                  </a:lnTo>
                  <a:lnTo>
                    <a:pt x="145" y="40"/>
                  </a:lnTo>
                  <a:lnTo>
                    <a:pt x="143" y="39"/>
                  </a:lnTo>
                  <a:lnTo>
                    <a:pt x="142" y="36"/>
                  </a:lnTo>
                  <a:lnTo>
                    <a:pt x="140" y="31"/>
                  </a:lnTo>
                  <a:lnTo>
                    <a:pt x="142" y="27"/>
                  </a:lnTo>
                  <a:lnTo>
                    <a:pt x="142" y="20"/>
                  </a:lnTo>
                  <a:lnTo>
                    <a:pt x="138" y="13"/>
                  </a:lnTo>
                  <a:lnTo>
                    <a:pt x="136" y="7"/>
                  </a:lnTo>
                  <a:lnTo>
                    <a:pt x="137" y="0"/>
                  </a:lnTo>
                  <a:lnTo>
                    <a:pt x="145" y="9"/>
                  </a:lnTo>
                  <a:lnTo>
                    <a:pt x="152" y="21"/>
                  </a:lnTo>
                  <a:lnTo>
                    <a:pt x="158" y="35"/>
                  </a:lnTo>
                  <a:lnTo>
                    <a:pt x="162" y="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3" name="Freeform 26"/>
            <p:cNvSpPr>
              <a:spLocks noChangeAspect="1"/>
            </p:cNvSpPr>
            <p:nvPr/>
          </p:nvSpPr>
          <p:spPr bwMode="auto">
            <a:xfrm>
              <a:off x="3879" y="1243"/>
              <a:ext cx="18" cy="24"/>
            </a:xfrm>
            <a:custGeom>
              <a:avLst/>
              <a:gdLst>
                <a:gd name="T0" fmla="*/ 6 w 36"/>
                <a:gd name="T1" fmla="*/ 2 h 48"/>
                <a:gd name="T2" fmla="*/ 8 w 36"/>
                <a:gd name="T3" fmla="*/ 8 h 48"/>
                <a:gd name="T4" fmla="*/ 10 w 36"/>
                <a:gd name="T5" fmla="*/ 13 h 48"/>
                <a:gd name="T6" fmla="*/ 13 w 36"/>
                <a:gd name="T7" fmla="*/ 19 h 48"/>
                <a:gd name="T8" fmla="*/ 18 w 36"/>
                <a:gd name="T9" fmla="*/ 24 h 48"/>
                <a:gd name="T10" fmla="*/ 16 w 36"/>
                <a:gd name="T11" fmla="*/ 24 h 48"/>
                <a:gd name="T12" fmla="*/ 13 w 36"/>
                <a:gd name="T13" fmla="*/ 23 h 48"/>
                <a:gd name="T14" fmla="*/ 11 w 36"/>
                <a:gd name="T15" fmla="*/ 21 h 48"/>
                <a:gd name="T16" fmla="*/ 9 w 36"/>
                <a:gd name="T17" fmla="*/ 19 h 48"/>
                <a:gd name="T18" fmla="*/ 6 w 36"/>
                <a:gd name="T19" fmla="*/ 17 h 48"/>
                <a:gd name="T20" fmla="*/ 5 w 36"/>
                <a:gd name="T21" fmla="*/ 15 h 48"/>
                <a:gd name="T22" fmla="*/ 2 w 36"/>
                <a:gd name="T23" fmla="*/ 13 h 48"/>
                <a:gd name="T24" fmla="*/ 1 w 36"/>
                <a:gd name="T25" fmla="*/ 11 h 48"/>
                <a:gd name="T26" fmla="*/ 1 w 36"/>
                <a:gd name="T27" fmla="*/ 8 h 48"/>
                <a:gd name="T28" fmla="*/ 0 w 36"/>
                <a:gd name="T29" fmla="*/ 5 h 48"/>
                <a:gd name="T30" fmla="*/ 0 w 36"/>
                <a:gd name="T31" fmla="*/ 3 h 48"/>
                <a:gd name="T32" fmla="*/ 1 w 36"/>
                <a:gd name="T33" fmla="*/ 0 h 48"/>
                <a:gd name="T34" fmla="*/ 2 w 36"/>
                <a:gd name="T35" fmla="*/ 0 h 48"/>
                <a:gd name="T36" fmla="*/ 3 w 36"/>
                <a:gd name="T37" fmla="*/ 0 h 48"/>
                <a:gd name="T38" fmla="*/ 5 w 36"/>
                <a:gd name="T39" fmla="*/ 1 h 48"/>
                <a:gd name="T40" fmla="*/ 6 w 36"/>
                <a:gd name="T41" fmla="*/ 2 h 4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6"/>
                <a:gd name="T64" fmla="*/ 0 h 48"/>
                <a:gd name="T65" fmla="*/ 36 w 36"/>
                <a:gd name="T66" fmla="*/ 48 h 4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6" h="48">
                  <a:moveTo>
                    <a:pt x="11" y="3"/>
                  </a:moveTo>
                  <a:lnTo>
                    <a:pt x="16" y="15"/>
                  </a:lnTo>
                  <a:lnTo>
                    <a:pt x="19" y="25"/>
                  </a:lnTo>
                  <a:lnTo>
                    <a:pt x="25" y="37"/>
                  </a:lnTo>
                  <a:lnTo>
                    <a:pt x="36" y="48"/>
                  </a:lnTo>
                  <a:lnTo>
                    <a:pt x="32" y="47"/>
                  </a:lnTo>
                  <a:lnTo>
                    <a:pt x="26" y="45"/>
                  </a:lnTo>
                  <a:lnTo>
                    <a:pt x="21" y="41"/>
                  </a:lnTo>
                  <a:lnTo>
                    <a:pt x="17" y="38"/>
                  </a:lnTo>
                  <a:lnTo>
                    <a:pt x="12" y="34"/>
                  </a:lnTo>
                  <a:lnTo>
                    <a:pt x="9" y="30"/>
                  </a:lnTo>
                  <a:lnTo>
                    <a:pt x="4" y="26"/>
                  </a:lnTo>
                  <a:lnTo>
                    <a:pt x="1" y="22"/>
                  </a:lnTo>
                  <a:lnTo>
                    <a:pt x="1" y="16"/>
                  </a:lnTo>
                  <a:lnTo>
                    <a:pt x="0" y="10"/>
                  </a:lnTo>
                  <a:lnTo>
                    <a:pt x="0" y="5"/>
                  </a:lnTo>
                  <a:lnTo>
                    <a:pt x="1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9" y="2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4" name="Freeform 27"/>
            <p:cNvSpPr>
              <a:spLocks noChangeAspect="1"/>
            </p:cNvSpPr>
            <p:nvPr/>
          </p:nvSpPr>
          <p:spPr bwMode="auto">
            <a:xfrm>
              <a:off x="3902" y="1255"/>
              <a:ext cx="16" cy="19"/>
            </a:xfrm>
            <a:custGeom>
              <a:avLst/>
              <a:gdLst>
                <a:gd name="T0" fmla="*/ 14 w 31"/>
                <a:gd name="T1" fmla="*/ 18 h 38"/>
                <a:gd name="T2" fmla="*/ 8 w 31"/>
                <a:gd name="T3" fmla="*/ 19 h 38"/>
                <a:gd name="T4" fmla="*/ 6 w 31"/>
                <a:gd name="T5" fmla="*/ 19 h 38"/>
                <a:gd name="T6" fmla="*/ 5 w 31"/>
                <a:gd name="T7" fmla="*/ 18 h 38"/>
                <a:gd name="T8" fmla="*/ 3 w 31"/>
                <a:gd name="T9" fmla="*/ 16 h 38"/>
                <a:gd name="T10" fmla="*/ 2 w 31"/>
                <a:gd name="T11" fmla="*/ 15 h 38"/>
                <a:gd name="T12" fmla="*/ 4 w 31"/>
                <a:gd name="T13" fmla="*/ 15 h 38"/>
                <a:gd name="T14" fmla="*/ 6 w 31"/>
                <a:gd name="T15" fmla="*/ 15 h 38"/>
                <a:gd name="T16" fmla="*/ 8 w 31"/>
                <a:gd name="T17" fmla="*/ 15 h 38"/>
                <a:gd name="T18" fmla="*/ 8 w 31"/>
                <a:gd name="T19" fmla="*/ 14 h 38"/>
                <a:gd name="T20" fmla="*/ 9 w 31"/>
                <a:gd name="T21" fmla="*/ 10 h 38"/>
                <a:gd name="T22" fmla="*/ 8 w 31"/>
                <a:gd name="T23" fmla="*/ 7 h 38"/>
                <a:gd name="T24" fmla="*/ 4 w 31"/>
                <a:gd name="T25" fmla="*/ 3 h 38"/>
                <a:gd name="T26" fmla="*/ 0 w 31"/>
                <a:gd name="T27" fmla="*/ 0 h 38"/>
                <a:gd name="T28" fmla="*/ 4 w 31"/>
                <a:gd name="T29" fmla="*/ 1 h 38"/>
                <a:gd name="T30" fmla="*/ 7 w 31"/>
                <a:gd name="T31" fmla="*/ 2 h 38"/>
                <a:gd name="T32" fmla="*/ 9 w 31"/>
                <a:gd name="T33" fmla="*/ 3 h 38"/>
                <a:gd name="T34" fmla="*/ 12 w 31"/>
                <a:gd name="T35" fmla="*/ 5 h 38"/>
                <a:gd name="T36" fmla="*/ 14 w 31"/>
                <a:gd name="T37" fmla="*/ 9 h 38"/>
                <a:gd name="T38" fmla="*/ 14 w 31"/>
                <a:gd name="T39" fmla="*/ 12 h 38"/>
                <a:gd name="T40" fmla="*/ 15 w 31"/>
                <a:gd name="T41" fmla="*/ 13 h 38"/>
                <a:gd name="T42" fmla="*/ 16 w 31"/>
                <a:gd name="T43" fmla="*/ 14 h 38"/>
                <a:gd name="T44" fmla="*/ 16 w 31"/>
                <a:gd name="T45" fmla="*/ 15 h 38"/>
                <a:gd name="T46" fmla="*/ 14 w 31"/>
                <a:gd name="T47" fmla="*/ 18 h 3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1"/>
                <a:gd name="T73" fmla="*/ 0 h 38"/>
                <a:gd name="T74" fmla="*/ 31 w 31"/>
                <a:gd name="T75" fmla="*/ 38 h 3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1" h="38">
                  <a:moveTo>
                    <a:pt x="27" y="35"/>
                  </a:moveTo>
                  <a:lnTo>
                    <a:pt x="15" y="38"/>
                  </a:lnTo>
                  <a:lnTo>
                    <a:pt x="11" y="37"/>
                  </a:lnTo>
                  <a:lnTo>
                    <a:pt x="9" y="35"/>
                  </a:lnTo>
                  <a:lnTo>
                    <a:pt x="6" y="32"/>
                  </a:lnTo>
                  <a:lnTo>
                    <a:pt x="4" y="29"/>
                  </a:lnTo>
                  <a:lnTo>
                    <a:pt x="7" y="29"/>
                  </a:lnTo>
                  <a:lnTo>
                    <a:pt x="11" y="30"/>
                  </a:lnTo>
                  <a:lnTo>
                    <a:pt x="15" y="30"/>
                  </a:lnTo>
                  <a:lnTo>
                    <a:pt x="16" y="28"/>
                  </a:lnTo>
                  <a:lnTo>
                    <a:pt x="18" y="20"/>
                  </a:lnTo>
                  <a:lnTo>
                    <a:pt x="15" y="13"/>
                  </a:lnTo>
                  <a:lnTo>
                    <a:pt x="8" y="6"/>
                  </a:lnTo>
                  <a:lnTo>
                    <a:pt x="0" y="0"/>
                  </a:lnTo>
                  <a:lnTo>
                    <a:pt x="7" y="1"/>
                  </a:lnTo>
                  <a:lnTo>
                    <a:pt x="14" y="3"/>
                  </a:lnTo>
                  <a:lnTo>
                    <a:pt x="18" y="6"/>
                  </a:lnTo>
                  <a:lnTo>
                    <a:pt x="24" y="9"/>
                  </a:lnTo>
                  <a:lnTo>
                    <a:pt x="27" y="17"/>
                  </a:lnTo>
                  <a:lnTo>
                    <a:pt x="27" y="23"/>
                  </a:lnTo>
                  <a:lnTo>
                    <a:pt x="30" y="26"/>
                  </a:lnTo>
                  <a:lnTo>
                    <a:pt x="31" y="28"/>
                  </a:lnTo>
                  <a:lnTo>
                    <a:pt x="31" y="29"/>
                  </a:lnTo>
                  <a:lnTo>
                    <a:pt x="27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5" name="Freeform 28"/>
            <p:cNvSpPr>
              <a:spLocks noChangeAspect="1"/>
            </p:cNvSpPr>
            <p:nvPr/>
          </p:nvSpPr>
          <p:spPr bwMode="auto">
            <a:xfrm>
              <a:off x="3920" y="1277"/>
              <a:ext cx="5" cy="10"/>
            </a:xfrm>
            <a:custGeom>
              <a:avLst/>
              <a:gdLst>
                <a:gd name="T0" fmla="*/ 5 w 12"/>
                <a:gd name="T1" fmla="*/ 10 h 19"/>
                <a:gd name="T2" fmla="*/ 3 w 12"/>
                <a:gd name="T3" fmla="*/ 9 h 19"/>
                <a:gd name="T4" fmla="*/ 2 w 12"/>
                <a:gd name="T5" fmla="*/ 8 h 19"/>
                <a:gd name="T6" fmla="*/ 1 w 12"/>
                <a:gd name="T7" fmla="*/ 6 h 19"/>
                <a:gd name="T8" fmla="*/ 0 w 12"/>
                <a:gd name="T9" fmla="*/ 4 h 19"/>
                <a:gd name="T10" fmla="*/ 2 w 12"/>
                <a:gd name="T11" fmla="*/ 4 h 19"/>
                <a:gd name="T12" fmla="*/ 3 w 12"/>
                <a:gd name="T13" fmla="*/ 2 h 19"/>
                <a:gd name="T14" fmla="*/ 3 w 12"/>
                <a:gd name="T15" fmla="*/ 1 h 19"/>
                <a:gd name="T16" fmla="*/ 5 w 12"/>
                <a:gd name="T17" fmla="*/ 0 h 19"/>
                <a:gd name="T18" fmla="*/ 5 w 12"/>
                <a:gd name="T19" fmla="*/ 10 h 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"/>
                <a:gd name="T31" fmla="*/ 0 h 19"/>
                <a:gd name="T32" fmla="*/ 12 w 12"/>
                <a:gd name="T33" fmla="*/ 19 h 1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" h="19">
                  <a:moveTo>
                    <a:pt x="12" y="19"/>
                  </a:moveTo>
                  <a:lnTo>
                    <a:pt x="7" y="18"/>
                  </a:lnTo>
                  <a:lnTo>
                    <a:pt x="5" y="16"/>
                  </a:lnTo>
                  <a:lnTo>
                    <a:pt x="3" y="12"/>
                  </a:lnTo>
                  <a:lnTo>
                    <a:pt x="0" y="8"/>
                  </a:lnTo>
                  <a:lnTo>
                    <a:pt x="4" y="7"/>
                  </a:lnTo>
                  <a:lnTo>
                    <a:pt x="6" y="4"/>
                  </a:lnTo>
                  <a:lnTo>
                    <a:pt x="7" y="2"/>
                  </a:lnTo>
                  <a:lnTo>
                    <a:pt x="11" y="0"/>
                  </a:lnTo>
                  <a:lnTo>
                    <a:pt x="12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6" name="Freeform 29"/>
            <p:cNvSpPr>
              <a:spLocks noChangeAspect="1"/>
            </p:cNvSpPr>
            <p:nvPr/>
          </p:nvSpPr>
          <p:spPr bwMode="auto">
            <a:xfrm>
              <a:off x="3829" y="1450"/>
              <a:ext cx="43" cy="61"/>
            </a:xfrm>
            <a:custGeom>
              <a:avLst/>
              <a:gdLst>
                <a:gd name="T0" fmla="*/ 16 w 86"/>
                <a:gd name="T1" fmla="*/ 6 h 122"/>
                <a:gd name="T2" fmla="*/ 19 w 86"/>
                <a:gd name="T3" fmla="*/ 7 h 122"/>
                <a:gd name="T4" fmla="*/ 22 w 86"/>
                <a:gd name="T5" fmla="*/ 9 h 122"/>
                <a:gd name="T6" fmla="*/ 24 w 86"/>
                <a:gd name="T7" fmla="*/ 11 h 122"/>
                <a:gd name="T8" fmla="*/ 28 w 86"/>
                <a:gd name="T9" fmla="*/ 11 h 122"/>
                <a:gd name="T10" fmla="*/ 32 w 86"/>
                <a:gd name="T11" fmla="*/ 14 h 122"/>
                <a:gd name="T12" fmla="*/ 34 w 86"/>
                <a:gd name="T13" fmla="*/ 16 h 122"/>
                <a:gd name="T14" fmla="*/ 37 w 86"/>
                <a:gd name="T15" fmla="*/ 19 h 122"/>
                <a:gd name="T16" fmla="*/ 39 w 86"/>
                <a:gd name="T17" fmla="*/ 24 h 122"/>
                <a:gd name="T18" fmla="*/ 41 w 86"/>
                <a:gd name="T19" fmla="*/ 32 h 122"/>
                <a:gd name="T20" fmla="*/ 43 w 86"/>
                <a:gd name="T21" fmla="*/ 38 h 122"/>
                <a:gd name="T22" fmla="*/ 43 w 86"/>
                <a:gd name="T23" fmla="*/ 43 h 122"/>
                <a:gd name="T24" fmla="*/ 40 w 86"/>
                <a:gd name="T25" fmla="*/ 42 h 122"/>
                <a:gd name="T26" fmla="*/ 38 w 86"/>
                <a:gd name="T27" fmla="*/ 35 h 122"/>
                <a:gd name="T28" fmla="*/ 37 w 86"/>
                <a:gd name="T29" fmla="*/ 29 h 122"/>
                <a:gd name="T30" fmla="*/ 33 w 86"/>
                <a:gd name="T31" fmla="*/ 27 h 122"/>
                <a:gd name="T32" fmla="*/ 29 w 86"/>
                <a:gd name="T33" fmla="*/ 23 h 122"/>
                <a:gd name="T34" fmla="*/ 26 w 86"/>
                <a:gd name="T35" fmla="*/ 18 h 122"/>
                <a:gd name="T36" fmla="*/ 22 w 86"/>
                <a:gd name="T37" fmla="*/ 22 h 122"/>
                <a:gd name="T38" fmla="*/ 22 w 86"/>
                <a:gd name="T39" fmla="*/ 29 h 122"/>
                <a:gd name="T40" fmla="*/ 20 w 86"/>
                <a:gd name="T41" fmla="*/ 48 h 122"/>
                <a:gd name="T42" fmla="*/ 17 w 86"/>
                <a:gd name="T43" fmla="*/ 54 h 122"/>
                <a:gd name="T44" fmla="*/ 15 w 86"/>
                <a:gd name="T45" fmla="*/ 59 h 122"/>
                <a:gd name="T46" fmla="*/ 11 w 86"/>
                <a:gd name="T47" fmla="*/ 59 h 122"/>
                <a:gd name="T48" fmla="*/ 11 w 86"/>
                <a:gd name="T49" fmla="*/ 53 h 122"/>
                <a:gd name="T50" fmla="*/ 12 w 86"/>
                <a:gd name="T51" fmla="*/ 47 h 122"/>
                <a:gd name="T52" fmla="*/ 12 w 86"/>
                <a:gd name="T53" fmla="*/ 40 h 122"/>
                <a:gd name="T54" fmla="*/ 13 w 86"/>
                <a:gd name="T55" fmla="*/ 35 h 122"/>
                <a:gd name="T56" fmla="*/ 13 w 86"/>
                <a:gd name="T57" fmla="*/ 31 h 122"/>
                <a:gd name="T58" fmla="*/ 13 w 86"/>
                <a:gd name="T59" fmla="*/ 27 h 122"/>
                <a:gd name="T60" fmla="*/ 13 w 86"/>
                <a:gd name="T61" fmla="*/ 23 h 122"/>
                <a:gd name="T62" fmla="*/ 12 w 86"/>
                <a:gd name="T63" fmla="*/ 20 h 122"/>
                <a:gd name="T64" fmla="*/ 10 w 86"/>
                <a:gd name="T65" fmla="*/ 18 h 122"/>
                <a:gd name="T66" fmla="*/ 7 w 86"/>
                <a:gd name="T67" fmla="*/ 19 h 122"/>
                <a:gd name="T68" fmla="*/ 4 w 86"/>
                <a:gd name="T69" fmla="*/ 23 h 122"/>
                <a:gd name="T70" fmla="*/ 3 w 86"/>
                <a:gd name="T71" fmla="*/ 25 h 122"/>
                <a:gd name="T72" fmla="*/ 2 w 86"/>
                <a:gd name="T73" fmla="*/ 25 h 122"/>
                <a:gd name="T74" fmla="*/ 0 w 86"/>
                <a:gd name="T75" fmla="*/ 24 h 122"/>
                <a:gd name="T76" fmla="*/ 3 w 86"/>
                <a:gd name="T77" fmla="*/ 17 h 122"/>
                <a:gd name="T78" fmla="*/ 5 w 86"/>
                <a:gd name="T79" fmla="*/ 8 h 122"/>
                <a:gd name="T80" fmla="*/ 7 w 86"/>
                <a:gd name="T81" fmla="*/ 5 h 122"/>
                <a:gd name="T82" fmla="*/ 7 w 86"/>
                <a:gd name="T83" fmla="*/ 0 h 122"/>
                <a:gd name="T84" fmla="*/ 10 w 86"/>
                <a:gd name="T85" fmla="*/ 4 h 122"/>
                <a:gd name="T86" fmla="*/ 14 w 86"/>
                <a:gd name="T87" fmla="*/ 6 h 12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86"/>
                <a:gd name="T133" fmla="*/ 0 h 122"/>
                <a:gd name="T134" fmla="*/ 86 w 86"/>
                <a:gd name="T135" fmla="*/ 122 h 12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86" h="122">
                  <a:moveTo>
                    <a:pt x="27" y="12"/>
                  </a:moveTo>
                  <a:lnTo>
                    <a:pt x="32" y="11"/>
                  </a:lnTo>
                  <a:lnTo>
                    <a:pt x="35" y="11"/>
                  </a:lnTo>
                  <a:lnTo>
                    <a:pt x="38" y="13"/>
                  </a:lnTo>
                  <a:lnTo>
                    <a:pt x="41" y="15"/>
                  </a:lnTo>
                  <a:lnTo>
                    <a:pt x="43" y="17"/>
                  </a:lnTo>
                  <a:lnTo>
                    <a:pt x="45" y="19"/>
                  </a:lnTo>
                  <a:lnTo>
                    <a:pt x="48" y="21"/>
                  </a:lnTo>
                  <a:lnTo>
                    <a:pt x="51" y="23"/>
                  </a:lnTo>
                  <a:lnTo>
                    <a:pt x="55" y="21"/>
                  </a:lnTo>
                  <a:lnTo>
                    <a:pt x="59" y="24"/>
                  </a:lnTo>
                  <a:lnTo>
                    <a:pt x="63" y="27"/>
                  </a:lnTo>
                  <a:lnTo>
                    <a:pt x="66" y="30"/>
                  </a:lnTo>
                  <a:lnTo>
                    <a:pt x="68" y="32"/>
                  </a:lnTo>
                  <a:lnTo>
                    <a:pt x="71" y="34"/>
                  </a:lnTo>
                  <a:lnTo>
                    <a:pt x="73" y="38"/>
                  </a:lnTo>
                  <a:lnTo>
                    <a:pt x="73" y="42"/>
                  </a:lnTo>
                  <a:lnTo>
                    <a:pt x="78" y="48"/>
                  </a:lnTo>
                  <a:lnTo>
                    <a:pt x="80" y="55"/>
                  </a:lnTo>
                  <a:lnTo>
                    <a:pt x="82" y="63"/>
                  </a:lnTo>
                  <a:lnTo>
                    <a:pt x="85" y="70"/>
                  </a:lnTo>
                  <a:lnTo>
                    <a:pt x="86" y="75"/>
                  </a:lnTo>
                  <a:lnTo>
                    <a:pt x="86" y="80"/>
                  </a:lnTo>
                  <a:lnTo>
                    <a:pt x="86" y="85"/>
                  </a:lnTo>
                  <a:lnTo>
                    <a:pt x="83" y="90"/>
                  </a:lnTo>
                  <a:lnTo>
                    <a:pt x="80" y="84"/>
                  </a:lnTo>
                  <a:lnTo>
                    <a:pt x="78" y="77"/>
                  </a:lnTo>
                  <a:lnTo>
                    <a:pt x="76" y="70"/>
                  </a:lnTo>
                  <a:lnTo>
                    <a:pt x="74" y="63"/>
                  </a:lnTo>
                  <a:lnTo>
                    <a:pt x="73" y="58"/>
                  </a:lnTo>
                  <a:lnTo>
                    <a:pt x="68" y="56"/>
                  </a:lnTo>
                  <a:lnTo>
                    <a:pt x="65" y="53"/>
                  </a:lnTo>
                  <a:lnTo>
                    <a:pt x="63" y="49"/>
                  </a:lnTo>
                  <a:lnTo>
                    <a:pt x="58" y="45"/>
                  </a:lnTo>
                  <a:lnTo>
                    <a:pt x="56" y="40"/>
                  </a:lnTo>
                  <a:lnTo>
                    <a:pt x="52" y="36"/>
                  </a:lnTo>
                  <a:lnTo>
                    <a:pt x="47" y="36"/>
                  </a:lnTo>
                  <a:lnTo>
                    <a:pt x="44" y="43"/>
                  </a:lnTo>
                  <a:lnTo>
                    <a:pt x="43" y="50"/>
                  </a:lnTo>
                  <a:lnTo>
                    <a:pt x="43" y="57"/>
                  </a:lnTo>
                  <a:lnTo>
                    <a:pt x="41" y="64"/>
                  </a:lnTo>
                  <a:lnTo>
                    <a:pt x="40" y="96"/>
                  </a:lnTo>
                  <a:lnTo>
                    <a:pt x="36" y="101"/>
                  </a:lnTo>
                  <a:lnTo>
                    <a:pt x="34" y="107"/>
                  </a:lnTo>
                  <a:lnTo>
                    <a:pt x="33" y="113"/>
                  </a:lnTo>
                  <a:lnTo>
                    <a:pt x="30" y="118"/>
                  </a:lnTo>
                  <a:lnTo>
                    <a:pt x="27" y="122"/>
                  </a:lnTo>
                  <a:lnTo>
                    <a:pt x="22" y="118"/>
                  </a:lnTo>
                  <a:lnTo>
                    <a:pt x="21" y="113"/>
                  </a:lnTo>
                  <a:lnTo>
                    <a:pt x="21" y="106"/>
                  </a:lnTo>
                  <a:lnTo>
                    <a:pt x="22" y="100"/>
                  </a:lnTo>
                  <a:lnTo>
                    <a:pt x="23" y="93"/>
                  </a:lnTo>
                  <a:lnTo>
                    <a:pt x="23" y="86"/>
                  </a:lnTo>
                  <a:lnTo>
                    <a:pt x="23" y="80"/>
                  </a:lnTo>
                  <a:lnTo>
                    <a:pt x="23" y="73"/>
                  </a:lnTo>
                  <a:lnTo>
                    <a:pt x="26" y="70"/>
                  </a:lnTo>
                  <a:lnTo>
                    <a:pt x="26" y="65"/>
                  </a:lnTo>
                  <a:lnTo>
                    <a:pt x="26" y="61"/>
                  </a:lnTo>
                  <a:lnTo>
                    <a:pt x="27" y="57"/>
                  </a:lnTo>
                  <a:lnTo>
                    <a:pt x="26" y="53"/>
                  </a:lnTo>
                  <a:lnTo>
                    <a:pt x="25" y="48"/>
                  </a:lnTo>
                  <a:lnTo>
                    <a:pt x="25" y="45"/>
                  </a:lnTo>
                  <a:lnTo>
                    <a:pt x="25" y="40"/>
                  </a:lnTo>
                  <a:lnTo>
                    <a:pt x="23" y="39"/>
                  </a:lnTo>
                  <a:lnTo>
                    <a:pt x="22" y="36"/>
                  </a:lnTo>
                  <a:lnTo>
                    <a:pt x="20" y="35"/>
                  </a:lnTo>
                  <a:lnTo>
                    <a:pt x="18" y="35"/>
                  </a:lnTo>
                  <a:lnTo>
                    <a:pt x="13" y="38"/>
                  </a:lnTo>
                  <a:lnTo>
                    <a:pt x="11" y="41"/>
                  </a:lnTo>
                  <a:lnTo>
                    <a:pt x="7" y="45"/>
                  </a:lnTo>
                  <a:lnTo>
                    <a:pt x="6" y="49"/>
                  </a:lnTo>
                  <a:lnTo>
                    <a:pt x="5" y="49"/>
                  </a:lnTo>
                  <a:lnTo>
                    <a:pt x="4" y="49"/>
                  </a:lnTo>
                  <a:lnTo>
                    <a:pt x="3" y="49"/>
                  </a:lnTo>
                  <a:lnTo>
                    <a:pt x="2" y="49"/>
                  </a:lnTo>
                  <a:lnTo>
                    <a:pt x="0" y="48"/>
                  </a:lnTo>
                  <a:lnTo>
                    <a:pt x="4" y="41"/>
                  </a:lnTo>
                  <a:lnTo>
                    <a:pt x="6" y="33"/>
                  </a:lnTo>
                  <a:lnTo>
                    <a:pt x="9" y="24"/>
                  </a:lnTo>
                  <a:lnTo>
                    <a:pt x="10" y="16"/>
                  </a:lnTo>
                  <a:lnTo>
                    <a:pt x="13" y="12"/>
                  </a:lnTo>
                  <a:lnTo>
                    <a:pt x="14" y="9"/>
                  </a:lnTo>
                  <a:lnTo>
                    <a:pt x="13" y="4"/>
                  </a:lnTo>
                  <a:lnTo>
                    <a:pt x="14" y="0"/>
                  </a:lnTo>
                  <a:lnTo>
                    <a:pt x="18" y="4"/>
                  </a:lnTo>
                  <a:lnTo>
                    <a:pt x="20" y="8"/>
                  </a:lnTo>
                  <a:lnTo>
                    <a:pt x="23" y="10"/>
                  </a:lnTo>
                  <a:lnTo>
                    <a:pt x="27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7" name="Freeform 30"/>
            <p:cNvSpPr>
              <a:spLocks noChangeAspect="1"/>
            </p:cNvSpPr>
            <p:nvPr/>
          </p:nvSpPr>
          <p:spPr bwMode="auto">
            <a:xfrm>
              <a:off x="3920" y="1453"/>
              <a:ext cx="52" cy="35"/>
            </a:xfrm>
            <a:custGeom>
              <a:avLst/>
              <a:gdLst>
                <a:gd name="T0" fmla="*/ 8 w 104"/>
                <a:gd name="T1" fmla="*/ 4 h 72"/>
                <a:gd name="T2" fmla="*/ 10 w 104"/>
                <a:gd name="T3" fmla="*/ 5 h 72"/>
                <a:gd name="T4" fmla="*/ 13 w 104"/>
                <a:gd name="T5" fmla="*/ 6 h 72"/>
                <a:gd name="T6" fmla="*/ 15 w 104"/>
                <a:gd name="T7" fmla="*/ 7 h 72"/>
                <a:gd name="T8" fmla="*/ 17 w 104"/>
                <a:gd name="T9" fmla="*/ 6 h 72"/>
                <a:gd name="T10" fmla="*/ 21 w 104"/>
                <a:gd name="T11" fmla="*/ 2 h 72"/>
                <a:gd name="T12" fmla="*/ 23 w 104"/>
                <a:gd name="T13" fmla="*/ 6 h 72"/>
                <a:gd name="T14" fmla="*/ 26 w 104"/>
                <a:gd name="T15" fmla="*/ 8 h 72"/>
                <a:gd name="T16" fmla="*/ 30 w 104"/>
                <a:gd name="T17" fmla="*/ 10 h 72"/>
                <a:gd name="T18" fmla="*/ 33 w 104"/>
                <a:gd name="T19" fmla="*/ 13 h 72"/>
                <a:gd name="T20" fmla="*/ 37 w 104"/>
                <a:gd name="T21" fmla="*/ 14 h 72"/>
                <a:gd name="T22" fmla="*/ 40 w 104"/>
                <a:gd name="T23" fmla="*/ 17 h 72"/>
                <a:gd name="T24" fmla="*/ 43 w 104"/>
                <a:gd name="T25" fmla="*/ 18 h 72"/>
                <a:gd name="T26" fmla="*/ 45 w 104"/>
                <a:gd name="T27" fmla="*/ 21 h 72"/>
                <a:gd name="T28" fmla="*/ 48 w 104"/>
                <a:gd name="T29" fmla="*/ 25 h 72"/>
                <a:gd name="T30" fmla="*/ 50 w 104"/>
                <a:gd name="T31" fmla="*/ 27 h 72"/>
                <a:gd name="T32" fmla="*/ 51 w 104"/>
                <a:gd name="T33" fmla="*/ 29 h 72"/>
                <a:gd name="T34" fmla="*/ 52 w 104"/>
                <a:gd name="T35" fmla="*/ 32 h 72"/>
                <a:gd name="T36" fmla="*/ 52 w 104"/>
                <a:gd name="T37" fmla="*/ 34 h 72"/>
                <a:gd name="T38" fmla="*/ 52 w 104"/>
                <a:gd name="T39" fmla="*/ 35 h 72"/>
                <a:gd name="T40" fmla="*/ 51 w 104"/>
                <a:gd name="T41" fmla="*/ 35 h 72"/>
                <a:gd name="T42" fmla="*/ 51 w 104"/>
                <a:gd name="T43" fmla="*/ 35 h 72"/>
                <a:gd name="T44" fmla="*/ 50 w 104"/>
                <a:gd name="T45" fmla="*/ 35 h 72"/>
                <a:gd name="T46" fmla="*/ 47 w 104"/>
                <a:gd name="T47" fmla="*/ 31 h 72"/>
                <a:gd name="T48" fmla="*/ 44 w 104"/>
                <a:gd name="T49" fmla="*/ 27 h 72"/>
                <a:gd name="T50" fmla="*/ 40 w 104"/>
                <a:gd name="T51" fmla="*/ 25 h 72"/>
                <a:gd name="T52" fmla="*/ 36 w 104"/>
                <a:gd name="T53" fmla="*/ 22 h 72"/>
                <a:gd name="T54" fmla="*/ 35 w 104"/>
                <a:gd name="T55" fmla="*/ 22 h 72"/>
                <a:gd name="T56" fmla="*/ 34 w 104"/>
                <a:gd name="T57" fmla="*/ 22 h 72"/>
                <a:gd name="T58" fmla="*/ 33 w 104"/>
                <a:gd name="T59" fmla="*/ 23 h 72"/>
                <a:gd name="T60" fmla="*/ 32 w 104"/>
                <a:gd name="T61" fmla="*/ 24 h 72"/>
                <a:gd name="T62" fmla="*/ 33 w 104"/>
                <a:gd name="T63" fmla="*/ 25 h 72"/>
                <a:gd name="T64" fmla="*/ 33 w 104"/>
                <a:gd name="T65" fmla="*/ 28 h 72"/>
                <a:gd name="T66" fmla="*/ 33 w 104"/>
                <a:gd name="T67" fmla="*/ 30 h 72"/>
                <a:gd name="T68" fmla="*/ 34 w 104"/>
                <a:gd name="T69" fmla="*/ 32 h 72"/>
                <a:gd name="T70" fmla="*/ 33 w 104"/>
                <a:gd name="T71" fmla="*/ 33 h 72"/>
                <a:gd name="T72" fmla="*/ 32 w 104"/>
                <a:gd name="T73" fmla="*/ 33 h 72"/>
                <a:gd name="T74" fmla="*/ 32 w 104"/>
                <a:gd name="T75" fmla="*/ 33 h 72"/>
                <a:gd name="T76" fmla="*/ 31 w 104"/>
                <a:gd name="T77" fmla="*/ 33 h 72"/>
                <a:gd name="T78" fmla="*/ 22 w 104"/>
                <a:gd name="T79" fmla="*/ 17 h 72"/>
                <a:gd name="T80" fmla="*/ 15 w 104"/>
                <a:gd name="T81" fmla="*/ 14 h 72"/>
                <a:gd name="T82" fmla="*/ 14 w 104"/>
                <a:gd name="T83" fmla="*/ 14 h 72"/>
                <a:gd name="T84" fmla="*/ 13 w 104"/>
                <a:gd name="T85" fmla="*/ 15 h 72"/>
                <a:gd name="T86" fmla="*/ 13 w 104"/>
                <a:gd name="T87" fmla="*/ 17 h 72"/>
                <a:gd name="T88" fmla="*/ 11 w 104"/>
                <a:gd name="T89" fmla="*/ 18 h 72"/>
                <a:gd name="T90" fmla="*/ 10 w 104"/>
                <a:gd name="T91" fmla="*/ 20 h 72"/>
                <a:gd name="T92" fmla="*/ 10 w 104"/>
                <a:gd name="T93" fmla="*/ 22 h 72"/>
                <a:gd name="T94" fmla="*/ 9 w 104"/>
                <a:gd name="T95" fmla="*/ 24 h 72"/>
                <a:gd name="T96" fmla="*/ 7 w 104"/>
                <a:gd name="T97" fmla="*/ 25 h 72"/>
                <a:gd name="T98" fmla="*/ 6 w 104"/>
                <a:gd name="T99" fmla="*/ 20 h 72"/>
                <a:gd name="T100" fmla="*/ 5 w 104"/>
                <a:gd name="T101" fmla="*/ 15 h 72"/>
                <a:gd name="T102" fmla="*/ 5 w 104"/>
                <a:gd name="T103" fmla="*/ 10 h 72"/>
                <a:gd name="T104" fmla="*/ 4 w 104"/>
                <a:gd name="T105" fmla="*/ 6 h 72"/>
                <a:gd name="T106" fmla="*/ 3 w 104"/>
                <a:gd name="T107" fmla="*/ 5 h 72"/>
                <a:gd name="T108" fmla="*/ 2 w 104"/>
                <a:gd name="T109" fmla="*/ 4 h 72"/>
                <a:gd name="T110" fmla="*/ 1 w 104"/>
                <a:gd name="T111" fmla="*/ 3 h 72"/>
                <a:gd name="T112" fmla="*/ 0 w 104"/>
                <a:gd name="T113" fmla="*/ 2 h 72"/>
                <a:gd name="T114" fmla="*/ 4 w 104"/>
                <a:gd name="T115" fmla="*/ 0 h 72"/>
                <a:gd name="T116" fmla="*/ 4 w 104"/>
                <a:gd name="T117" fmla="*/ 1 h 72"/>
                <a:gd name="T118" fmla="*/ 6 w 104"/>
                <a:gd name="T119" fmla="*/ 2 h 72"/>
                <a:gd name="T120" fmla="*/ 7 w 104"/>
                <a:gd name="T121" fmla="*/ 3 h 72"/>
                <a:gd name="T122" fmla="*/ 8 w 104"/>
                <a:gd name="T123" fmla="*/ 4 h 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04"/>
                <a:gd name="T187" fmla="*/ 0 h 72"/>
                <a:gd name="T188" fmla="*/ 104 w 104"/>
                <a:gd name="T189" fmla="*/ 72 h 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04" h="72">
                  <a:moveTo>
                    <a:pt x="15" y="8"/>
                  </a:moveTo>
                  <a:lnTo>
                    <a:pt x="20" y="10"/>
                  </a:lnTo>
                  <a:lnTo>
                    <a:pt x="25" y="13"/>
                  </a:lnTo>
                  <a:lnTo>
                    <a:pt x="29" y="14"/>
                  </a:lnTo>
                  <a:lnTo>
                    <a:pt x="34" y="12"/>
                  </a:lnTo>
                  <a:lnTo>
                    <a:pt x="41" y="5"/>
                  </a:lnTo>
                  <a:lnTo>
                    <a:pt x="46" y="12"/>
                  </a:lnTo>
                  <a:lnTo>
                    <a:pt x="52" y="16"/>
                  </a:lnTo>
                  <a:lnTo>
                    <a:pt x="59" y="21"/>
                  </a:lnTo>
                  <a:lnTo>
                    <a:pt x="66" y="26"/>
                  </a:lnTo>
                  <a:lnTo>
                    <a:pt x="73" y="29"/>
                  </a:lnTo>
                  <a:lnTo>
                    <a:pt x="79" y="34"/>
                  </a:lnTo>
                  <a:lnTo>
                    <a:pt x="86" y="38"/>
                  </a:lnTo>
                  <a:lnTo>
                    <a:pt x="90" y="44"/>
                  </a:lnTo>
                  <a:lnTo>
                    <a:pt x="95" y="51"/>
                  </a:lnTo>
                  <a:lnTo>
                    <a:pt x="99" y="56"/>
                  </a:lnTo>
                  <a:lnTo>
                    <a:pt x="102" y="60"/>
                  </a:lnTo>
                  <a:lnTo>
                    <a:pt x="103" y="65"/>
                  </a:lnTo>
                  <a:lnTo>
                    <a:pt x="104" y="70"/>
                  </a:lnTo>
                  <a:lnTo>
                    <a:pt x="104" y="71"/>
                  </a:lnTo>
                  <a:lnTo>
                    <a:pt x="102" y="72"/>
                  </a:lnTo>
                  <a:lnTo>
                    <a:pt x="101" y="72"/>
                  </a:lnTo>
                  <a:lnTo>
                    <a:pt x="99" y="71"/>
                  </a:lnTo>
                  <a:lnTo>
                    <a:pt x="94" y="63"/>
                  </a:lnTo>
                  <a:lnTo>
                    <a:pt x="88" y="56"/>
                  </a:lnTo>
                  <a:lnTo>
                    <a:pt x="80" y="51"/>
                  </a:lnTo>
                  <a:lnTo>
                    <a:pt x="72" y="45"/>
                  </a:lnTo>
                  <a:lnTo>
                    <a:pt x="70" y="46"/>
                  </a:lnTo>
                  <a:lnTo>
                    <a:pt x="67" y="46"/>
                  </a:lnTo>
                  <a:lnTo>
                    <a:pt x="65" y="48"/>
                  </a:lnTo>
                  <a:lnTo>
                    <a:pt x="63" y="49"/>
                  </a:lnTo>
                  <a:lnTo>
                    <a:pt x="65" y="52"/>
                  </a:lnTo>
                  <a:lnTo>
                    <a:pt x="66" y="57"/>
                  </a:lnTo>
                  <a:lnTo>
                    <a:pt x="66" y="61"/>
                  </a:lnTo>
                  <a:lnTo>
                    <a:pt x="67" y="66"/>
                  </a:lnTo>
                  <a:lnTo>
                    <a:pt x="66" y="67"/>
                  </a:lnTo>
                  <a:lnTo>
                    <a:pt x="64" y="68"/>
                  </a:lnTo>
                  <a:lnTo>
                    <a:pt x="63" y="68"/>
                  </a:lnTo>
                  <a:lnTo>
                    <a:pt x="61" y="67"/>
                  </a:lnTo>
                  <a:lnTo>
                    <a:pt x="43" y="35"/>
                  </a:lnTo>
                  <a:lnTo>
                    <a:pt x="29" y="28"/>
                  </a:lnTo>
                  <a:lnTo>
                    <a:pt x="27" y="29"/>
                  </a:lnTo>
                  <a:lnTo>
                    <a:pt x="26" y="31"/>
                  </a:lnTo>
                  <a:lnTo>
                    <a:pt x="25" y="34"/>
                  </a:lnTo>
                  <a:lnTo>
                    <a:pt x="22" y="37"/>
                  </a:lnTo>
                  <a:lnTo>
                    <a:pt x="20" y="42"/>
                  </a:lnTo>
                  <a:lnTo>
                    <a:pt x="19" y="45"/>
                  </a:lnTo>
                  <a:lnTo>
                    <a:pt x="17" y="50"/>
                  </a:lnTo>
                  <a:lnTo>
                    <a:pt x="13" y="51"/>
                  </a:lnTo>
                  <a:lnTo>
                    <a:pt x="11" y="41"/>
                  </a:lnTo>
                  <a:lnTo>
                    <a:pt x="10" y="31"/>
                  </a:lnTo>
                  <a:lnTo>
                    <a:pt x="10" y="21"/>
                  </a:lnTo>
                  <a:lnTo>
                    <a:pt x="8" y="12"/>
                  </a:lnTo>
                  <a:lnTo>
                    <a:pt x="6" y="10"/>
                  </a:lnTo>
                  <a:lnTo>
                    <a:pt x="3" y="8"/>
                  </a:lnTo>
                  <a:lnTo>
                    <a:pt x="2" y="6"/>
                  </a:lnTo>
                  <a:lnTo>
                    <a:pt x="0" y="4"/>
                  </a:lnTo>
                  <a:lnTo>
                    <a:pt x="7" y="0"/>
                  </a:lnTo>
                  <a:lnTo>
                    <a:pt x="8" y="3"/>
                  </a:lnTo>
                  <a:lnTo>
                    <a:pt x="11" y="4"/>
                  </a:lnTo>
                  <a:lnTo>
                    <a:pt x="13" y="6"/>
                  </a:lnTo>
                  <a:lnTo>
                    <a:pt x="15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4" name="Object 2"/>
          <p:cNvGraphicFramePr>
            <a:graphicFrameLocks noChangeAspect="1"/>
          </p:cNvGraphicFramePr>
          <p:nvPr/>
        </p:nvGraphicFramePr>
        <p:xfrm>
          <a:off x="611188" y="455613"/>
          <a:ext cx="1873250" cy="1579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4" name="Photo Editor Photo" r:id="rId3" imgW="1152381" imgH="971686" progId="MSPhotoEd.3">
                  <p:embed/>
                </p:oleObj>
              </mc:Choice>
              <mc:Fallback>
                <p:oleObj name="Photo Editor Photo" r:id="rId3" imgW="1152381" imgH="971686" progId="MSPhotoEd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455613"/>
                        <a:ext cx="1873250" cy="1579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5" name="Object 3"/>
          <p:cNvGraphicFramePr>
            <a:graphicFrameLocks noChangeAspect="1"/>
          </p:cNvGraphicFramePr>
          <p:nvPr/>
        </p:nvGraphicFramePr>
        <p:xfrm>
          <a:off x="2970213" y="63500"/>
          <a:ext cx="5886450" cy="679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5" name="Photo Editor Photo" r:id="rId5" imgW="3095238" imgH="3572374" progId="MSPhotoEd.3">
                  <p:embed/>
                </p:oleObj>
              </mc:Choice>
              <mc:Fallback>
                <p:oleObj name="Photo Editor Photo" r:id="rId5" imgW="3095238" imgH="3572374" progId="MSPhotoEd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0213" y="63500"/>
                        <a:ext cx="5886450" cy="679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6" name="Oval 5"/>
          <p:cNvSpPr>
            <a:spLocks noChangeArrowheads="1"/>
          </p:cNvSpPr>
          <p:nvPr/>
        </p:nvSpPr>
        <p:spPr bwMode="auto">
          <a:xfrm>
            <a:off x="152400" y="5257800"/>
            <a:ext cx="3200400" cy="1447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7" name="Text Box 6"/>
          <p:cNvSpPr txBox="1">
            <a:spLocks noChangeArrowheads="1"/>
          </p:cNvSpPr>
          <p:nvPr/>
        </p:nvSpPr>
        <p:spPr bwMode="auto">
          <a:xfrm>
            <a:off x="228600" y="2514600"/>
            <a:ext cx="297180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/>
              <a:t>H = Hudson Bay, Canada</a:t>
            </a:r>
          </a:p>
          <a:p>
            <a:pPr>
              <a:spcBef>
                <a:spcPct val="50000"/>
              </a:spcBef>
            </a:pPr>
            <a:r>
              <a:rPr lang="en-US" sz="1400"/>
              <a:t>D = Duluth, Minnesota, USA</a:t>
            </a:r>
          </a:p>
          <a:p>
            <a:pPr>
              <a:spcBef>
                <a:spcPct val="50000"/>
              </a:spcBef>
            </a:pPr>
            <a:r>
              <a:rPr lang="en-US" sz="1400"/>
              <a:t>M = Mexico City, Mexico</a:t>
            </a:r>
          </a:p>
          <a:p>
            <a:pPr>
              <a:spcBef>
                <a:spcPct val="50000"/>
              </a:spcBef>
            </a:pPr>
            <a:r>
              <a:rPr lang="en-US" sz="1400"/>
              <a:t>S = San Jose, Costa Rica</a:t>
            </a:r>
          </a:p>
          <a:p>
            <a:pPr>
              <a:spcBef>
                <a:spcPct val="50000"/>
              </a:spcBef>
            </a:pPr>
            <a:r>
              <a:rPr lang="en-US" sz="1400"/>
              <a:t>Bo = Bogota, Columbia</a:t>
            </a:r>
          </a:p>
          <a:p>
            <a:pPr>
              <a:spcBef>
                <a:spcPct val="50000"/>
              </a:spcBef>
            </a:pPr>
            <a:r>
              <a:rPr lang="en-US" sz="1400"/>
              <a:t>Br = Brasilia, Brazil</a:t>
            </a:r>
          </a:p>
          <a:p>
            <a:pPr>
              <a:spcBef>
                <a:spcPct val="50000"/>
              </a:spcBef>
            </a:pPr>
            <a:r>
              <a:rPr lang="en-US" sz="1400"/>
              <a:t>T = Tierra del Fuego, Argentina</a:t>
            </a:r>
            <a:endParaRPr lang="en-US">
              <a:latin typeface="Times New Roman" charset="0"/>
            </a:endParaRPr>
          </a:p>
        </p:txBody>
      </p:sp>
      <p:pic>
        <p:nvPicPr>
          <p:cNvPr id="23558" name="Picture 7" descr="running_clock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501" t="19649" r="22501" b="19649"/>
          <a:stretch>
            <a:fillRect/>
          </a:stretch>
        </p:blipFill>
        <p:spPr bwMode="auto">
          <a:xfrm>
            <a:off x="914400" y="5410200"/>
            <a:ext cx="1466850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9" name="AutoShape 8">
            <a:hlinkClick r:id="" action="ppaction://hlinkshowjump?jump=nextslide" highlightClick="1">
              <a:snd r:embed="rId8" name="CAMERA.WAV"/>
            </a:hlinkClick>
            <a:hlinkHover r:id="" action="ppaction://noaction" highlightClick="1" endSnd="1"/>
          </p:cNvPr>
          <p:cNvSpPr>
            <a:spLocks noChangeArrowheads="1"/>
          </p:cNvSpPr>
          <p:nvPr/>
        </p:nvSpPr>
        <p:spPr bwMode="auto">
          <a:xfrm>
            <a:off x="2362200" y="5867400"/>
            <a:ext cx="762000" cy="152400"/>
          </a:xfrm>
          <a:prstGeom prst="rightArrow">
            <a:avLst>
              <a:gd name="adj1" fmla="val 50000"/>
              <a:gd name="adj2" fmla="val 125000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0" name="AutoShape 9">
            <a:hlinkClick r:id="" action="ppaction://hlinkshowjump?jump=previousslide" highlightClick="1">
              <a:snd r:embed="rId8" name="CAMERA.WAV"/>
            </a:hlinkClick>
            <a:hlinkHover r:id="" action="ppaction://noaction" highlightClick="1" endSnd="1"/>
          </p:cNvPr>
          <p:cNvSpPr>
            <a:spLocks noChangeArrowheads="1"/>
          </p:cNvSpPr>
          <p:nvPr/>
        </p:nvSpPr>
        <p:spPr bwMode="auto">
          <a:xfrm flipH="1">
            <a:off x="304800" y="5867400"/>
            <a:ext cx="762000" cy="152400"/>
          </a:xfrm>
          <a:prstGeom prst="rightArrow">
            <a:avLst>
              <a:gd name="adj1" fmla="val 50000"/>
              <a:gd name="adj2" fmla="val 125000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1" name="WordArt 10"/>
          <p:cNvSpPr>
            <a:spLocks noChangeArrowheads="1" noChangeShapeType="1" noTextEdit="1"/>
          </p:cNvSpPr>
          <p:nvPr/>
        </p:nvSpPr>
        <p:spPr bwMode="auto">
          <a:xfrm>
            <a:off x="1295400" y="5410200"/>
            <a:ext cx="923925" cy="17145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sz="1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Step Through</a:t>
            </a:r>
          </a:p>
        </p:txBody>
      </p:sp>
      <p:sp>
        <p:nvSpPr>
          <p:cNvPr id="23562" name="WordArt 11"/>
          <p:cNvSpPr>
            <a:spLocks noChangeArrowheads="1" noChangeShapeType="1" noTextEdit="1"/>
          </p:cNvSpPr>
          <p:nvPr/>
        </p:nvSpPr>
        <p:spPr bwMode="auto">
          <a:xfrm>
            <a:off x="1371600" y="6400800"/>
            <a:ext cx="609600" cy="2286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14287"/>
              </a:avLst>
            </a:prstTxWarp>
          </a:bodyPr>
          <a:lstStyle/>
          <a:p>
            <a:pPr algn="ctr"/>
            <a:r>
              <a:rPr lang="en-US" sz="12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Time!</a:t>
            </a:r>
          </a:p>
        </p:txBody>
      </p:sp>
      <p:sp>
        <p:nvSpPr>
          <p:cNvPr id="23563" name="WordArt 12"/>
          <p:cNvSpPr>
            <a:spLocks noChangeArrowheads="1" noChangeShapeType="1" noTextEdit="1"/>
          </p:cNvSpPr>
          <p:nvPr/>
        </p:nvSpPr>
        <p:spPr bwMode="auto">
          <a:xfrm>
            <a:off x="381000" y="5638800"/>
            <a:ext cx="542925" cy="180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7907"/>
              </a:avLst>
            </a:prstTxWarp>
          </a:bodyPr>
          <a:lstStyle/>
          <a:p>
            <a:pPr algn="ctr"/>
            <a:r>
              <a:rPr lang="en-US" sz="14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  <a:latin typeface="CopprplGoth Bd BT"/>
                <a:ea typeface="CopprplGoth Bd BT"/>
                <a:cs typeface="CopprplGoth Bd BT"/>
              </a:rPr>
              <a:t>Back</a:t>
            </a:r>
          </a:p>
        </p:txBody>
      </p:sp>
      <p:sp>
        <p:nvSpPr>
          <p:cNvPr id="23564" name="WordArt 13"/>
          <p:cNvSpPr>
            <a:spLocks noChangeArrowheads="1" noChangeShapeType="1" noTextEdit="1"/>
          </p:cNvSpPr>
          <p:nvPr/>
        </p:nvSpPr>
        <p:spPr bwMode="auto">
          <a:xfrm>
            <a:off x="2362200" y="6019800"/>
            <a:ext cx="876300" cy="180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6199"/>
              </a:avLst>
            </a:prstTxWarp>
          </a:bodyPr>
          <a:lstStyle/>
          <a:p>
            <a:pPr algn="ctr"/>
            <a:r>
              <a:rPr lang="en-US" sz="14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  <a:latin typeface="CopprplGoth Bd BT"/>
                <a:ea typeface="CopprplGoth Bd BT"/>
                <a:cs typeface="CopprplGoth Bd BT"/>
              </a:rPr>
              <a:t>Forward</a:t>
            </a:r>
          </a:p>
        </p:txBody>
      </p:sp>
      <p:grpSp>
        <p:nvGrpSpPr>
          <p:cNvPr id="23565" name="Group 14"/>
          <p:cNvGrpSpPr>
            <a:grpSpLocks noChangeAspect="1"/>
          </p:cNvGrpSpPr>
          <p:nvPr/>
        </p:nvGrpSpPr>
        <p:grpSpPr bwMode="auto">
          <a:xfrm>
            <a:off x="7315200" y="4732338"/>
            <a:ext cx="393700" cy="209550"/>
            <a:chOff x="3360" y="912"/>
            <a:chExt cx="1143" cy="610"/>
          </a:xfrm>
        </p:grpSpPr>
        <p:sp>
          <p:nvSpPr>
            <p:cNvPr id="23566" name="Freeform 15"/>
            <p:cNvSpPr>
              <a:spLocks noChangeAspect="1"/>
            </p:cNvSpPr>
            <p:nvPr/>
          </p:nvSpPr>
          <p:spPr bwMode="auto">
            <a:xfrm>
              <a:off x="3360" y="912"/>
              <a:ext cx="1143" cy="610"/>
            </a:xfrm>
            <a:custGeom>
              <a:avLst/>
              <a:gdLst>
                <a:gd name="T0" fmla="*/ 1079 w 2287"/>
                <a:gd name="T1" fmla="*/ 140 h 1220"/>
                <a:gd name="T2" fmla="*/ 1012 w 2287"/>
                <a:gd name="T3" fmla="*/ 165 h 1220"/>
                <a:gd name="T4" fmla="*/ 936 w 2287"/>
                <a:gd name="T5" fmla="*/ 177 h 1220"/>
                <a:gd name="T6" fmla="*/ 854 w 2287"/>
                <a:gd name="T7" fmla="*/ 186 h 1220"/>
                <a:gd name="T8" fmla="*/ 777 w 2287"/>
                <a:gd name="T9" fmla="*/ 199 h 1220"/>
                <a:gd name="T10" fmla="*/ 698 w 2287"/>
                <a:gd name="T11" fmla="*/ 208 h 1220"/>
                <a:gd name="T12" fmla="*/ 632 w 2287"/>
                <a:gd name="T13" fmla="*/ 243 h 1220"/>
                <a:gd name="T14" fmla="*/ 569 w 2287"/>
                <a:gd name="T15" fmla="*/ 270 h 1220"/>
                <a:gd name="T16" fmla="*/ 487 w 2287"/>
                <a:gd name="T17" fmla="*/ 249 h 1220"/>
                <a:gd name="T18" fmla="*/ 435 w 2287"/>
                <a:gd name="T19" fmla="*/ 205 h 1220"/>
                <a:gd name="T20" fmla="*/ 327 w 2287"/>
                <a:gd name="T21" fmla="*/ 177 h 1220"/>
                <a:gd name="T22" fmla="*/ 256 w 2287"/>
                <a:gd name="T23" fmla="*/ 160 h 1220"/>
                <a:gd name="T24" fmla="*/ 148 w 2287"/>
                <a:gd name="T25" fmla="*/ 117 h 1220"/>
                <a:gd name="T26" fmla="*/ 58 w 2287"/>
                <a:gd name="T27" fmla="*/ 26 h 1220"/>
                <a:gd name="T28" fmla="*/ 0 w 2287"/>
                <a:gd name="T29" fmla="*/ 7 h 1220"/>
                <a:gd name="T30" fmla="*/ 60 w 2287"/>
                <a:gd name="T31" fmla="*/ 67 h 1220"/>
                <a:gd name="T32" fmla="*/ 17 w 2287"/>
                <a:gd name="T33" fmla="*/ 53 h 1220"/>
                <a:gd name="T34" fmla="*/ 32 w 2287"/>
                <a:gd name="T35" fmla="*/ 99 h 1220"/>
                <a:gd name="T36" fmla="*/ 34 w 2287"/>
                <a:gd name="T37" fmla="*/ 133 h 1220"/>
                <a:gd name="T38" fmla="*/ 60 w 2287"/>
                <a:gd name="T39" fmla="*/ 171 h 1220"/>
                <a:gd name="T40" fmla="*/ 87 w 2287"/>
                <a:gd name="T41" fmla="*/ 209 h 1220"/>
                <a:gd name="T42" fmla="*/ 141 w 2287"/>
                <a:gd name="T43" fmla="*/ 246 h 1220"/>
                <a:gd name="T44" fmla="*/ 198 w 2287"/>
                <a:gd name="T45" fmla="*/ 284 h 1220"/>
                <a:gd name="T46" fmla="*/ 236 w 2287"/>
                <a:gd name="T47" fmla="*/ 305 h 1220"/>
                <a:gd name="T48" fmla="*/ 238 w 2287"/>
                <a:gd name="T49" fmla="*/ 318 h 1220"/>
                <a:gd name="T50" fmla="*/ 350 w 2287"/>
                <a:gd name="T51" fmla="*/ 322 h 1220"/>
                <a:gd name="T52" fmla="*/ 417 w 2287"/>
                <a:gd name="T53" fmla="*/ 338 h 1220"/>
                <a:gd name="T54" fmla="*/ 448 w 2287"/>
                <a:gd name="T55" fmla="*/ 400 h 1220"/>
                <a:gd name="T56" fmla="*/ 374 w 2287"/>
                <a:gd name="T57" fmla="*/ 448 h 1220"/>
                <a:gd name="T58" fmla="*/ 313 w 2287"/>
                <a:gd name="T59" fmla="*/ 461 h 1220"/>
                <a:gd name="T60" fmla="*/ 320 w 2287"/>
                <a:gd name="T61" fmla="*/ 475 h 1220"/>
                <a:gd name="T62" fmla="*/ 373 w 2287"/>
                <a:gd name="T63" fmla="*/ 475 h 1220"/>
                <a:gd name="T64" fmla="*/ 374 w 2287"/>
                <a:gd name="T65" fmla="*/ 493 h 1220"/>
                <a:gd name="T66" fmla="*/ 417 w 2287"/>
                <a:gd name="T67" fmla="*/ 495 h 1220"/>
                <a:gd name="T68" fmla="*/ 447 w 2287"/>
                <a:gd name="T69" fmla="*/ 510 h 1220"/>
                <a:gd name="T70" fmla="*/ 460 w 2287"/>
                <a:gd name="T71" fmla="*/ 544 h 1220"/>
                <a:gd name="T72" fmla="*/ 455 w 2287"/>
                <a:gd name="T73" fmla="*/ 585 h 1220"/>
                <a:gd name="T74" fmla="*/ 475 w 2287"/>
                <a:gd name="T75" fmla="*/ 586 h 1220"/>
                <a:gd name="T76" fmla="*/ 492 w 2287"/>
                <a:gd name="T77" fmla="*/ 578 h 1220"/>
                <a:gd name="T78" fmla="*/ 510 w 2287"/>
                <a:gd name="T79" fmla="*/ 592 h 1220"/>
                <a:gd name="T80" fmla="*/ 495 w 2287"/>
                <a:gd name="T81" fmla="*/ 520 h 1220"/>
                <a:gd name="T82" fmla="*/ 521 w 2287"/>
                <a:gd name="T83" fmla="*/ 513 h 1220"/>
                <a:gd name="T84" fmla="*/ 538 w 2287"/>
                <a:gd name="T85" fmla="*/ 491 h 1220"/>
                <a:gd name="T86" fmla="*/ 544 w 2287"/>
                <a:gd name="T87" fmla="*/ 540 h 1220"/>
                <a:gd name="T88" fmla="*/ 561 w 2287"/>
                <a:gd name="T89" fmla="*/ 566 h 1220"/>
                <a:gd name="T90" fmla="*/ 585 w 2287"/>
                <a:gd name="T91" fmla="*/ 580 h 1220"/>
                <a:gd name="T92" fmla="*/ 612 w 2287"/>
                <a:gd name="T93" fmla="*/ 585 h 1220"/>
                <a:gd name="T94" fmla="*/ 593 w 2287"/>
                <a:gd name="T95" fmla="*/ 548 h 1220"/>
                <a:gd name="T96" fmla="*/ 604 w 2287"/>
                <a:gd name="T97" fmla="*/ 509 h 1220"/>
                <a:gd name="T98" fmla="*/ 648 w 2287"/>
                <a:gd name="T99" fmla="*/ 501 h 1220"/>
                <a:gd name="T100" fmla="*/ 612 w 2287"/>
                <a:gd name="T101" fmla="*/ 467 h 1220"/>
                <a:gd name="T102" fmla="*/ 614 w 2287"/>
                <a:gd name="T103" fmla="*/ 385 h 1220"/>
                <a:gd name="T104" fmla="*/ 694 w 2287"/>
                <a:gd name="T105" fmla="*/ 367 h 1220"/>
                <a:gd name="T106" fmla="*/ 856 w 2287"/>
                <a:gd name="T107" fmla="*/ 344 h 1220"/>
                <a:gd name="T108" fmla="*/ 913 w 2287"/>
                <a:gd name="T109" fmla="*/ 310 h 1220"/>
                <a:gd name="T110" fmla="*/ 972 w 2287"/>
                <a:gd name="T111" fmla="*/ 271 h 1220"/>
                <a:gd name="T112" fmla="*/ 1011 w 2287"/>
                <a:gd name="T113" fmla="*/ 237 h 1220"/>
                <a:gd name="T114" fmla="*/ 1079 w 2287"/>
                <a:gd name="T115" fmla="*/ 204 h 1220"/>
                <a:gd name="T116" fmla="*/ 1069 w 2287"/>
                <a:gd name="T117" fmla="*/ 190 h 1220"/>
                <a:gd name="T118" fmla="*/ 1102 w 2287"/>
                <a:gd name="T119" fmla="*/ 162 h 1220"/>
                <a:gd name="T120" fmla="*/ 1100 w 2287"/>
                <a:gd name="T121" fmla="*/ 143 h 122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287"/>
                <a:gd name="T184" fmla="*/ 0 h 1220"/>
                <a:gd name="T185" fmla="*/ 2287 w 2287"/>
                <a:gd name="T186" fmla="*/ 1220 h 122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287" h="1220">
                  <a:moveTo>
                    <a:pt x="2285" y="226"/>
                  </a:moveTo>
                  <a:lnTo>
                    <a:pt x="2282" y="225"/>
                  </a:lnTo>
                  <a:lnTo>
                    <a:pt x="2279" y="222"/>
                  </a:lnTo>
                  <a:lnTo>
                    <a:pt x="2275" y="222"/>
                  </a:lnTo>
                  <a:lnTo>
                    <a:pt x="2272" y="224"/>
                  </a:lnTo>
                  <a:lnTo>
                    <a:pt x="2265" y="227"/>
                  </a:lnTo>
                  <a:lnTo>
                    <a:pt x="2257" y="232"/>
                  </a:lnTo>
                  <a:lnTo>
                    <a:pt x="2248" y="235"/>
                  </a:lnTo>
                  <a:lnTo>
                    <a:pt x="2241" y="241"/>
                  </a:lnTo>
                  <a:lnTo>
                    <a:pt x="2233" y="243"/>
                  </a:lnTo>
                  <a:lnTo>
                    <a:pt x="2226" y="247"/>
                  </a:lnTo>
                  <a:lnTo>
                    <a:pt x="2218" y="250"/>
                  </a:lnTo>
                  <a:lnTo>
                    <a:pt x="2211" y="255"/>
                  </a:lnTo>
                  <a:lnTo>
                    <a:pt x="2204" y="258"/>
                  </a:lnTo>
                  <a:lnTo>
                    <a:pt x="2197" y="263"/>
                  </a:lnTo>
                  <a:lnTo>
                    <a:pt x="2189" y="266"/>
                  </a:lnTo>
                  <a:lnTo>
                    <a:pt x="2182" y="270"/>
                  </a:lnTo>
                  <a:lnTo>
                    <a:pt x="2176" y="272"/>
                  </a:lnTo>
                  <a:lnTo>
                    <a:pt x="2170" y="274"/>
                  </a:lnTo>
                  <a:lnTo>
                    <a:pt x="2165" y="277"/>
                  </a:lnTo>
                  <a:lnTo>
                    <a:pt x="2159" y="280"/>
                  </a:lnTo>
                  <a:lnTo>
                    <a:pt x="2152" y="282"/>
                  </a:lnTo>
                  <a:lnTo>
                    <a:pt x="2146" y="285"/>
                  </a:lnTo>
                  <a:lnTo>
                    <a:pt x="2140" y="287"/>
                  </a:lnTo>
                  <a:lnTo>
                    <a:pt x="2135" y="288"/>
                  </a:lnTo>
                  <a:lnTo>
                    <a:pt x="2129" y="291"/>
                  </a:lnTo>
                  <a:lnTo>
                    <a:pt x="2123" y="293"/>
                  </a:lnTo>
                  <a:lnTo>
                    <a:pt x="2117" y="295"/>
                  </a:lnTo>
                  <a:lnTo>
                    <a:pt x="2112" y="297"/>
                  </a:lnTo>
                  <a:lnTo>
                    <a:pt x="2106" y="299"/>
                  </a:lnTo>
                  <a:lnTo>
                    <a:pt x="2100" y="301"/>
                  </a:lnTo>
                  <a:lnTo>
                    <a:pt x="2094" y="302"/>
                  </a:lnTo>
                  <a:lnTo>
                    <a:pt x="2089" y="304"/>
                  </a:lnTo>
                  <a:lnTo>
                    <a:pt x="2082" y="309"/>
                  </a:lnTo>
                  <a:lnTo>
                    <a:pt x="2075" y="312"/>
                  </a:lnTo>
                  <a:lnTo>
                    <a:pt x="2068" y="316"/>
                  </a:lnTo>
                  <a:lnTo>
                    <a:pt x="2060" y="319"/>
                  </a:lnTo>
                  <a:lnTo>
                    <a:pt x="2052" y="322"/>
                  </a:lnTo>
                  <a:lnTo>
                    <a:pt x="2045" y="324"/>
                  </a:lnTo>
                  <a:lnTo>
                    <a:pt x="2037" y="325"/>
                  </a:lnTo>
                  <a:lnTo>
                    <a:pt x="2029" y="327"/>
                  </a:lnTo>
                  <a:lnTo>
                    <a:pt x="2024" y="330"/>
                  </a:lnTo>
                  <a:lnTo>
                    <a:pt x="2018" y="331"/>
                  </a:lnTo>
                  <a:lnTo>
                    <a:pt x="2014" y="332"/>
                  </a:lnTo>
                  <a:lnTo>
                    <a:pt x="2008" y="332"/>
                  </a:lnTo>
                  <a:lnTo>
                    <a:pt x="2002" y="333"/>
                  </a:lnTo>
                  <a:lnTo>
                    <a:pt x="1996" y="333"/>
                  </a:lnTo>
                  <a:lnTo>
                    <a:pt x="1992" y="334"/>
                  </a:lnTo>
                  <a:lnTo>
                    <a:pt x="1986" y="335"/>
                  </a:lnTo>
                  <a:lnTo>
                    <a:pt x="1976" y="337"/>
                  </a:lnTo>
                  <a:lnTo>
                    <a:pt x="1965" y="338"/>
                  </a:lnTo>
                  <a:lnTo>
                    <a:pt x="1956" y="339"/>
                  </a:lnTo>
                  <a:lnTo>
                    <a:pt x="1946" y="341"/>
                  </a:lnTo>
                  <a:lnTo>
                    <a:pt x="1936" y="344"/>
                  </a:lnTo>
                  <a:lnTo>
                    <a:pt x="1927" y="346"/>
                  </a:lnTo>
                  <a:lnTo>
                    <a:pt x="1918" y="347"/>
                  </a:lnTo>
                  <a:lnTo>
                    <a:pt x="1908" y="349"/>
                  </a:lnTo>
                  <a:lnTo>
                    <a:pt x="1902" y="350"/>
                  </a:lnTo>
                  <a:lnTo>
                    <a:pt x="1896" y="352"/>
                  </a:lnTo>
                  <a:lnTo>
                    <a:pt x="1890" y="353"/>
                  </a:lnTo>
                  <a:lnTo>
                    <a:pt x="1885" y="353"/>
                  </a:lnTo>
                  <a:lnTo>
                    <a:pt x="1879" y="354"/>
                  </a:lnTo>
                  <a:lnTo>
                    <a:pt x="1873" y="354"/>
                  </a:lnTo>
                  <a:lnTo>
                    <a:pt x="1867" y="354"/>
                  </a:lnTo>
                  <a:lnTo>
                    <a:pt x="1862" y="354"/>
                  </a:lnTo>
                  <a:lnTo>
                    <a:pt x="1852" y="355"/>
                  </a:lnTo>
                  <a:lnTo>
                    <a:pt x="1843" y="356"/>
                  </a:lnTo>
                  <a:lnTo>
                    <a:pt x="1834" y="359"/>
                  </a:lnTo>
                  <a:lnTo>
                    <a:pt x="1825" y="360"/>
                  </a:lnTo>
                  <a:lnTo>
                    <a:pt x="1815" y="361"/>
                  </a:lnTo>
                  <a:lnTo>
                    <a:pt x="1805" y="363"/>
                  </a:lnTo>
                  <a:lnTo>
                    <a:pt x="1796" y="364"/>
                  </a:lnTo>
                  <a:lnTo>
                    <a:pt x="1787" y="365"/>
                  </a:lnTo>
                  <a:lnTo>
                    <a:pt x="1780" y="368"/>
                  </a:lnTo>
                  <a:lnTo>
                    <a:pt x="1774" y="369"/>
                  </a:lnTo>
                  <a:lnTo>
                    <a:pt x="1767" y="370"/>
                  </a:lnTo>
                  <a:lnTo>
                    <a:pt x="1760" y="370"/>
                  </a:lnTo>
                  <a:lnTo>
                    <a:pt x="1754" y="371"/>
                  </a:lnTo>
                  <a:lnTo>
                    <a:pt x="1747" y="371"/>
                  </a:lnTo>
                  <a:lnTo>
                    <a:pt x="1741" y="371"/>
                  </a:lnTo>
                  <a:lnTo>
                    <a:pt x="1734" y="371"/>
                  </a:lnTo>
                  <a:lnTo>
                    <a:pt x="1726" y="371"/>
                  </a:lnTo>
                  <a:lnTo>
                    <a:pt x="1718" y="372"/>
                  </a:lnTo>
                  <a:lnTo>
                    <a:pt x="1709" y="372"/>
                  </a:lnTo>
                  <a:lnTo>
                    <a:pt x="1701" y="374"/>
                  </a:lnTo>
                  <a:lnTo>
                    <a:pt x="1694" y="375"/>
                  </a:lnTo>
                  <a:lnTo>
                    <a:pt x="1686" y="376"/>
                  </a:lnTo>
                  <a:lnTo>
                    <a:pt x="1678" y="377"/>
                  </a:lnTo>
                  <a:lnTo>
                    <a:pt x="1671" y="378"/>
                  </a:lnTo>
                  <a:lnTo>
                    <a:pt x="1667" y="382"/>
                  </a:lnTo>
                  <a:lnTo>
                    <a:pt x="1662" y="383"/>
                  </a:lnTo>
                  <a:lnTo>
                    <a:pt x="1658" y="385"/>
                  </a:lnTo>
                  <a:lnTo>
                    <a:pt x="1652" y="386"/>
                  </a:lnTo>
                  <a:lnTo>
                    <a:pt x="1646" y="386"/>
                  </a:lnTo>
                  <a:lnTo>
                    <a:pt x="1640" y="386"/>
                  </a:lnTo>
                  <a:lnTo>
                    <a:pt x="1636" y="387"/>
                  </a:lnTo>
                  <a:lnTo>
                    <a:pt x="1630" y="387"/>
                  </a:lnTo>
                  <a:lnTo>
                    <a:pt x="1626" y="390"/>
                  </a:lnTo>
                  <a:lnTo>
                    <a:pt x="1623" y="390"/>
                  </a:lnTo>
                  <a:lnTo>
                    <a:pt x="1618" y="391"/>
                  </a:lnTo>
                  <a:lnTo>
                    <a:pt x="1615" y="392"/>
                  </a:lnTo>
                  <a:lnTo>
                    <a:pt x="1600" y="393"/>
                  </a:lnTo>
                  <a:lnTo>
                    <a:pt x="1584" y="394"/>
                  </a:lnTo>
                  <a:lnTo>
                    <a:pt x="1569" y="397"/>
                  </a:lnTo>
                  <a:lnTo>
                    <a:pt x="1554" y="398"/>
                  </a:lnTo>
                  <a:lnTo>
                    <a:pt x="1538" y="399"/>
                  </a:lnTo>
                  <a:lnTo>
                    <a:pt x="1523" y="401"/>
                  </a:lnTo>
                  <a:lnTo>
                    <a:pt x="1507" y="402"/>
                  </a:lnTo>
                  <a:lnTo>
                    <a:pt x="1492" y="403"/>
                  </a:lnTo>
                  <a:lnTo>
                    <a:pt x="1486" y="405"/>
                  </a:lnTo>
                  <a:lnTo>
                    <a:pt x="1481" y="403"/>
                  </a:lnTo>
                  <a:lnTo>
                    <a:pt x="1475" y="403"/>
                  </a:lnTo>
                  <a:lnTo>
                    <a:pt x="1470" y="403"/>
                  </a:lnTo>
                  <a:lnTo>
                    <a:pt x="1463" y="406"/>
                  </a:lnTo>
                  <a:lnTo>
                    <a:pt x="1456" y="406"/>
                  </a:lnTo>
                  <a:lnTo>
                    <a:pt x="1449" y="407"/>
                  </a:lnTo>
                  <a:lnTo>
                    <a:pt x="1443" y="409"/>
                  </a:lnTo>
                  <a:lnTo>
                    <a:pt x="1439" y="409"/>
                  </a:lnTo>
                  <a:lnTo>
                    <a:pt x="1434" y="410"/>
                  </a:lnTo>
                  <a:lnTo>
                    <a:pt x="1428" y="410"/>
                  </a:lnTo>
                  <a:lnTo>
                    <a:pt x="1424" y="412"/>
                  </a:lnTo>
                  <a:lnTo>
                    <a:pt x="1419" y="412"/>
                  </a:lnTo>
                  <a:lnTo>
                    <a:pt x="1413" y="413"/>
                  </a:lnTo>
                  <a:lnTo>
                    <a:pt x="1409" y="413"/>
                  </a:lnTo>
                  <a:lnTo>
                    <a:pt x="1404" y="413"/>
                  </a:lnTo>
                  <a:lnTo>
                    <a:pt x="1396" y="416"/>
                  </a:lnTo>
                  <a:lnTo>
                    <a:pt x="1388" y="417"/>
                  </a:lnTo>
                  <a:lnTo>
                    <a:pt x="1380" y="418"/>
                  </a:lnTo>
                  <a:lnTo>
                    <a:pt x="1372" y="421"/>
                  </a:lnTo>
                  <a:lnTo>
                    <a:pt x="1365" y="424"/>
                  </a:lnTo>
                  <a:lnTo>
                    <a:pt x="1357" y="427"/>
                  </a:lnTo>
                  <a:lnTo>
                    <a:pt x="1350" y="430"/>
                  </a:lnTo>
                  <a:lnTo>
                    <a:pt x="1343" y="432"/>
                  </a:lnTo>
                  <a:lnTo>
                    <a:pt x="1336" y="436"/>
                  </a:lnTo>
                  <a:lnTo>
                    <a:pt x="1329" y="440"/>
                  </a:lnTo>
                  <a:lnTo>
                    <a:pt x="1322" y="444"/>
                  </a:lnTo>
                  <a:lnTo>
                    <a:pt x="1316" y="450"/>
                  </a:lnTo>
                  <a:lnTo>
                    <a:pt x="1312" y="453"/>
                  </a:lnTo>
                  <a:lnTo>
                    <a:pt x="1308" y="457"/>
                  </a:lnTo>
                  <a:lnTo>
                    <a:pt x="1304" y="460"/>
                  </a:lnTo>
                  <a:lnTo>
                    <a:pt x="1299" y="463"/>
                  </a:lnTo>
                  <a:lnTo>
                    <a:pt x="1295" y="467"/>
                  </a:lnTo>
                  <a:lnTo>
                    <a:pt x="1291" y="470"/>
                  </a:lnTo>
                  <a:lnTo>
                    <a:pt x="1286" y="473"/>
                  </a:lnTo>
                  <a:lnTo>
                    <a:pt x="1282" y="475"/>
                  </a:lnTo>
                  <a:lnTo>
                    <a:pt x="1274" y="481"/>
                  </a:lnTo>
                  <a:lnTo>
                    <a:pt x="1265" y="486"/>
                  </a:lnTo>
                  <a:lnTo>
                    <a:pt x="1257" y="492"/>
                  </a:lnTo>
                  <a:lnTo>
                    <a:pt x="1247" y="498"/>
                  </a:lnTo>
                  <a:lnTo>
                    <a:pt x="1239" y="503"/>
                  </a:lnTo>
                  <a:lnTo>
                    <a:pt x="1230" y="508"/>
                  </a:lnTo>
                  <a:lnTo>
                    <a:pt x="1221" y="512"/>
                  </a:lnTo>
                  <a:lnTo>
                    <a:pt x="1212" y="516"/>
                  </a:lnTo>
                  <a:lnTo>
                    <a:pt x="1206" y="519"/>
                  </a:lnTo>
                  <a:lnTo>
                    <a:pt x="1200" y="521"/>
                  </a:lnTo>
                  <a:lnTo>
                    <a:pt x="1195" y="523"/>
                  </a:lnTo>
                  <a:lnTo>
                    <a:pt x="1191" y="526"/>
                  </a:lnTo>
                  <a:lnTo>
                    <a:pt x="1186" y="528"/>
                  </a:lnTo>
                  <a:lnTo>
                    <a:pt x="1182" y="530"/>
                  </a:lnTo>
                  <a:lnTo>
                    <a:pt x="1176" y="531"/>
                  </a:lnTo>
                  <a:lnTo>
                    <a:pt x="1170" y="533"/>
                  </a:lnTo>
                  <a:lnTo>
                    <a:pt x="1165" y="534"/>
                  </a:lnTo>
                  <a:lnTo>
                    <a:pt x="1162" y="535"/>
                  </a:lnTo>
                  <a:lnTo>
                    <a:pt x="1157" y="537"/>
                  </a:lnTo>
                  <a:lnTo>
                    <a:pt x="1153" y="538"/>
                  </a:lnTo>
                  <a:lnTo>
                    <a:pt x="1148" y="540"/>
                  </a:lnTo>
                  <a:lnTo>
                    <a:pt x="1145" y="540"/>
                  </a:lnTo>
                  <a:lnTo>
                    <a:pt x="1139" y="540"/>
                  </a:lnTo>
                  <a:lnTo>
                    <a:pt x="1134" y="540"/>
                  </a:lnTo>
                  <a:lnTo>
                    <a:pt x="1124" y="537"/>
                  </a:lnTo>
                  <a:lnTo>
                    <a:pt x="1114" y="535"/>
                  </a:lnTo>
                  <a:lnTo>
                    <a:pt x="1102" y="535"/>
                  </a:lnTo>
                  <a:lnTo>
                    <a:pt x="1092" y="535"/>
                  </a:lnTo>
                  <a:lnTo>
                    <a:pt x="1080" y="536"/>
                  </a:lnTo>
                  <a:lnTo>
                    <a:pt x="1069" y="536"/>
                  </a:lnTo>
                  <a:lnTo>
                    <a:pt x="1058" y="537"/>
                  </a:lnTo>
                  <a:lnTo>
                    <a:pt x="1048" y="537"/>
                  </a:lnTo>
                  <a:lnTo>
                    <a:pt x="1042" y="535"/>
                  </a:lnTo>
                  <a:lnTo>
                    <a:pt x="1038" y="531"/>
                  </a:lnTo>
                  <a:lnTo>
                    <a:pt x="1032" y="529"/>
                  </a:lnTo>
                  <a:lnTo>
                    <a:pt x="1026" y="526"/>
                  </a:lnTo>
                  <a:lnTo>
                    <a:pt x="1021" y="523"/>
                  </a:lnTo>
                  <a:lnTo>
                    <a:pt x="1016" y="520"/>
                  </a:lnTo>
                  <a:lnTo>
                    <a:pt x="1010" y="516"/>
                  </a:lnTo>
                  <a:lnTo>
                    <a:pt x="1004" y="513"/>
                  </a:lnTo>
                  <a:lnTo>
                    <a:pt x="996" y="510"/>
                  </a:lnTo>
                  <a:lnTo>
                    <a:pt x="989" y="506"/>
                  </a:lnTo>
                  <a:lnTo>
                    <a:pt x="982" y="501"/>
                  </a:lnTo>
                  <a:lnTo>
                    <a:pt x="974" y="497"/>
                  </a:lnTo>
                  <a:lnTo>
                    <a:pt x="967" y="491"/>
                  </a:lnTo>
                  <a:lnTo>
                    <a:pt x="960" y="486"/>
                  </a:lnTo>
                  <a:lnTo>
                    <a:pt x="955" y="481"/>
                  </a:lnTo>
                  <a:lnTo>
                    <a:pt x="948" y="476"/>
                  </a:lnTo>
                  <a:lnTo>
                    <a:pt x="943" y="474"/>
                  </a:lnTo>
                  <a:lnTo>
                    <a:pt x="940" y="472"/>
                  </a:lnTo>
                  <a:lnTo>
                    <a:pt x="935" y="468"/>
                  </a:lnTo>
                  <a:lnTo>
                    <a:pt x="932" y="465"/>
                  </a:lnTo>
                  <a:lnTo>
                    <a:pt x="926" y="460"/>
                  </a:lnTo>
                  <a:lnTo>
                    <a:pt x="921" y="454"/>
                  </a:lnTo>
                  <a:lnTo>
                    <a:pt x="915" y="447"/>
                  </a:lnTo>
                  <a:lnTo>
                    <a:pt x="910" y="442"/>
                  </a:lnTo>
                  <a:lnTo>
                    <a:pt x="905" y="438"/>
                  </a:lnTo>
                  <a:lnTo>
                    <a:pt x="900" y="435"/>
                  </a:lnTo>
                  <a:lnTo>
                    <a:pt x="897" y="431"/>
                  </a:lnTo>
                  <a:lnTo>
                    <a:pt x="893" y="425"/>
                  </a:lnTo>
                  <a:lnTo>
                    <a:pt x="889" y="423"/>
                  </a:lnTo>
                  <a:lnTo>
                    <a:pt x="883" y="420"/>
                  </a:lnTo>
                  <a:lnTo>
                    <a:pt x="879" y="416"/>
                  </a:lnTo>
                  <a:lnTo>
                    <a:pt x="875" y="413"/>
                  </a:lnTo>
                  <a:lnTo>
                    <a:pt x="870" y="410"/>
                  </a:lnTo>
                  <a:lnTo>
                    <a:pt x="866" y="407"/>
                  </a:lnTo>
                  <a:lnTo>
                    <a:pt x="860" y="403"/>
                  </a:lnTo>
                  <a:lnTo>
                    <a:pt x="855" y="401"/>
                  </a:lnTo>
                  <a:lnTo>
                    <a:pt x="844" y="395"/>
                  </a:lnTo>
                  <a:lnTo>
                    <a:pt x="834" y="390"/>
                  </a:lnTo>
                  <a:lnTo>
                    <a:pt x="821" y="385"/>
                  </a:lnTo>
                  <a:lnTo>
                    <a:pt x="809" y="382"/>
                  </a:lnTo>
                  <a:lnTo>
                    <a:pt x="797" y="378"/>
                  </a:lnTo>
                  <a:lnTo>
                    <a:pt x="785" y="375"/>
                  </a:lnTo>
                  <a:lnTo>
                    <a:pt x="772" y="371"/>
                  </a:lnTo>
                  <a:lnTo>
                    <a:pt x="760" y="368"/>
                  </a:lnTo>
                  <a:lnTo>
                    <a:pt x="748" y="367"/>
                  </a:lnTo>
                  <a:lnTo>
                    <a:pt x="737" y="364"/>
                  </a:lnTo>
                  <a:lnTo>
                    <a:pt x="725" y="363"/>
                  </a:lnTo>
                  <a:lnTo>
                    <a:pt x="714" y="362"/>
                  </a:lnTo>
                  <a:lnTo>
                    <a:pt x="701" y="362"/>
                  </a:lnTo>
                  <a:lnTo>
                    <a:pt x="689" y="361"/>
                  </a:lnTo>
                  <a:lnTo>
                    <a:pt x="678" y="359"/>
                  </a:lnTo>
                  <a:lnTo>
                    <a:pt x="666" y="357"/>
                  </a:lnTo>
                  <a:lnTo>
                    <a:pt x="661" y="356"/>
                  </a:lnTo>
                  <a:lnTo>
                    <a:pt x="655" y="354"/>
                  </a:lnTo>
                  <a:lnTo>
                    <a:pt x="649" y="353"/>
                  </a:lnTo>
                  <a:lnTo>
                    <a:pt x="643" y="352"/>
                  </a:lnTo>
                  <a:lnTo>
                    <a:pt x="638" y="350"/>
                  </a:lnTo>
                  <a:lnTo>
                    <a:pt x="632" y="349"/>
                  </a:lnTo>
                  <a:lnTo>
                    <a:pt x="625" y="348"/>
                  </a:lnTo>
                  <a:lnTo>
                    <a:pt x="619" y="347"/>
                  </a:lnTo>
                  <a:lnTo>
                    <a:pt x="611" y="344"/>
                  </a:lnTo>
                  <a:lnTo>
                    <a:pt x="603" y="341"/>
                  </a:lnTo>
                  <a:lnTo>
                    <a:pt x="594" y="340"/>
                  </a:lnTo>
                  <a:lnTo>
                    <a:pt x="586" y="338"/>
                  </a:lnTo>
                  <a:lnTo>
                    <a:pt x="580" y="337"/>
                  </a:lnTo>
                  <a:lnTo>
                    <a:pt x="575" y="335"/>
                  </a:lnTo>
                  <a:lnTo>
                    <a:pt x="570" y="333"/>
                  </a:lnTo>
                  <a:lnTo>
                    <a:pt x="565" y="332"/>
                  </a:lnTo>
                  <a:lnTo>
                    <a:pt x="559" y="330"/>
                  </a:lnTo>
                  <a:lnTo>
                    <a:pt x="555" y="329"/>
                  </a:lnTo>
                  <a:lnTo>
                    <a:pt x="549" y="326"/>
                  </a:lnTo>
                  <a:lnTo>
                    <a:pt x="544" y="325"/>
                  </a:lnTo>
                  <a:lnTo>
                    <a:pt x="534" y="324"/>
                  </a:lnTo>
                  <a:lnTo>
                    <a:pt x="522" y="322"/>
                  </a:lnTo>
                  <a:lnTo>
                    <a:pt x="512" y="319"/>
                  </a:lnTo>
                  <a:lnTo>
                    <a:pt x="502" y="317"/>
                  </a:lnTo>
                  <a:lnTo>
                    <a:pt x="492" y="314"/>
                  </a:lnTo>
                  <a:lnTo>
                    <a:pt x="482" y="311"/>
                  </a:lnTo>
                  <a:lnTo>
                    <a:pt x="472" y="308"/>
                  </a:lnTo>
                  <a:lnTo>
                    <a:pt x="462" y="306"/>
                  </a:lnTo>
                  <a:lnTo>
                    <a:pt x="450" y="304"/>
                  </a:lnTo>
                  <a:lnTo>
                    <a:pt x="446" y="302"/>
                  </a:lnTo>
                  <a:lnTo>
                    <a:pt x="442" y="301"/>
                  </a:lnTo>
                  <a:lnTo>
                    <a:pt x="437" y="301"/>
                  </a:lnTo>
                  <a:lnTo>
                    <a:pt x="434" y="299"/>
                  </a:lnTo>
                  <a:lnTo>
                    <a:pt x="427" y="296"/>
                  </a:lnTo>
                  <a:lnTo>
                    <a:pt x="419" y="294"/>
                  </a:lnTo>
                  <a:lnTo>
                    <a:pt x="412" y="291"/>
                  </a:lnTo>
                  <a:lnTo>
                    <a:pt x="404" y="287"/>
                  </a:lnTo>
                  <a:lnTo>
                    <a:pt x="397" y="284"/>
                  </a:lnTo>
                  <a:lnTo>
                    <a:pt x="389" y="280"/>
                  </a:lnTo>
                  <a:lnTo>
                    <a:pt x="382" y="277"/>
                  </a:lnTo>
                  <a:lnTo>
                    <a:pt x="375" y="273"/>
                  </a:lnTo>
                  <a:lnTo>
                    <a:pt x="328" y="254"/>
                  </a:lnTo>
                  <a:lnTo>
                    <a:pt x="311" y="243"/>
                  </a:lnTo>
                  <a:lnTo>
                    <a:pt x="296" y="234"/>
                  </a:lnTo>
                  <a:lnTo>
                    <a:pt x="284" y="227"/>
                  </a:lnTo>
                  <a:lnTo>
                    <a:pt x="271" y="219"/>
                  </a:lnTo>
                  <a:lnTo>
                    <a:pt x="260" y="211"/>
                  </a:lnTo>
                  <a:lnTo>
                    <a:pt x="248" y="201"/>
                  </a:lnTo>
                  <a:lnTo>
                    <a:pt x="237" y="188"/>
                  </a:lnTo>
                  <a:lnTo>
                    <a:pt x="224" y="172"/>
                  </a:lnTo>
                  <a:lnTo>
                    <a:pt x="217" y="165"/>
                  </a:lnTo>
                  <a:lnTo>
                    <a:pt x="210" y="158"/>
                  </a:lnTo>
                  <a:lnTo>
                    <a:pt x="204" y="151"/>
                  </a:lnTo>
                  <a:lnTo>
                    <a:pt x="199" y="144"/>
                  </a:lnTo>
                  <a:lnTo>
                    <a:pt x="192" y="137"/>
                  </a:lnTo>
                  <a:lnTo>
                    <a:pt x="186" y="130"/>
                  </a:lnTo>
                  <a:lnTo>
                    <a:pt x="180" y="123"/>
                  </a:lnTo>
                  <a:lnTo>
                    <a:pt x="173" y="116"/>
                  </a:lnTo>
                  <a:lnTo>
                    <a:pt x="166" y="106"/>
                  </a:lnTo>
                  <a:lnTo>
                    <a:pt x="159" y="97"/>
                  </a:lnTo>
                  <a:lnTo>
                    <a:pt x="150" y="89"/>
                  </a:lnTo>
                  <a:lnTo>
                    <a:pt x="142" y="81"/>
                  </a:lnTo>
                  <a:lnTo>
                    <a:pt x="134" y="70"/>
                  </a:lnTo>
                  <a:lnTo>
                    <a:pt x="126" y="61"/>
                  </a:lnTo>
                  <a:lnTo>
                    <a:pt x="117" y="52"/>
                  </a:lnTo>
                  <a:lnTo>
                    <a:pt x="107" y="43"/>
                  </a:lnTo>
                  <a:lnTo>
                    <a:pt x="97" y="35"/>
                  </a:lnTo>
                  <a:lnTo>
                    <a:pt x="87" y="27"/>
                  </a:lnTo>
                  <a:lnTo>
                    <a:pt x="76" y="20"/>
                  </a:lnTo>
                  <a:lnTo>
                    <a:pt x="65" y="14"/>
                  </a:lnTo>
                  <a:lnTo>
                    <a:pt x="60" y="14"/>
                  </a:lnTo>
                  <a:lnTo>
                    <a:pt x="56" y="12"/>
                  </a:lnTo>
                  <a:lnTo>
                    <a:pt x="50" y="8"/>
                  </a:lnTo>
                  <a:lnTo>
                    <a:pt x="45" y="7"/>
                  </a:lnTo>
                  <a:lnTo>
                    <a:pt x="42" y="5"/>
                  </a:lnTo>
                  <a:lnTo>
                    <a:pt x="37" y="3"/>
                  </a:lnTo>
                  <a:lnTo>
                    <a:pt x="34" y="2"/>
                  </a:lnTo>
                  <a:lnTo>
                    <a:pt x="29" y="2"/>
                  </a:lnTo>
                  <a:lnTo>
                    <a:pt x="25" y="2"/>
                  </a:lnTo>
                  <a:lnTo>
                    <a:pt x="19" y="1"/>
                  </a:lnTo>
                  <a:lnTo>
                    <a:pt x="14" y="1"/>
                  </a:lnTo>
                  <a:lnTo>
                    <a:pt x="10" y="0"/>
                  </a:lnTo>
                  <a:lnTo>
                    <a:pt x="5" y="2"/>
                  </a:lnTo>
                  <a:lnTo>
                    <a:pt x="1" y="5"/>
                  </a:lnTo>
                  <a:lnTo>
                    <a:pt x="0" y="8"/>
                  </a:lnTo>
                  <a:lnTo>
                    <a:pt x="1" y="13"/>
                  </a:lnTo>
                  <a:lnTo>
                    <a:pt x="1" y="16"/>
                  </a:lnTo>
                  <a:lnTo>
                    <a:pt x="7" y="23"/>
                  </a:lnTo>
                  <a:lnTo>
                    <a:pt x="12" y="29"/>
                  </a:lnTo>
                  <a:lnTo>
                    <a:pt x="18" y="33"/>
                  </a:lnTo>
                  <a:lnTo>
                    <a:pt x="23" y="38"/>
                  </a:lnTo>
                  <a:lnTo>
                    <a:pt x="30" y="43"/>
                  </a:lnTo>
                  <a:lnTo>
                    <a:pt x="36" y="47"/>
                  </a:lnTo>
                  <a:lnTo>
                    <a:pt x="42" y="52"/>
                  </a:lnTo>
                  <a:lnTo>
                    <a:pt x="49" y="56"/>
                  </a:lnTo>
                  <a:lnTo>
                    <a:pt x="57" y="65"/>
                  </a:lnTo>
                  <a:lnTo>
                    <a:pt x="65" y="73"/>
                  </a:lnTo>
                  <a:lnTo>
                    <a:pt x="73" y="81"/>
                  </a:lnTo>
                  <a:lnTo>
                    <a:pt x="80" y="89"/>
                  </a:lnTo>
                  <a:lnTo>
                    <a:pt x="87" y="97"/>
                  </a:lnTo>
                  <a:lnTo>
                    <a:pt x="95" y="104"/>
                  </a:lnTo>
                  <a:lnTo>
                    <a:pt x="102" y="113"/>
                  </a:lnTo>
                  <a:lnTo>
                    <a:pt x="109" y="121"/>
                  </a:lnTo>
                  <a:lnTo>
                    <a:pt x="113" y="123"/>
                  </a:lnTo>
                  <a:lnTo>
                    <a:pt x="117" y="126"/>
                  </a:lnTo>
                  <a:lnTo>
                    <a:pt x="119" y="130"/>
                  </a:lnTo>
                  <a:lnTo>
                    <a:pt x="121" y="134"/>
                  </a:lnTo>
                  <a:lnTo>
                    <a:pt x="125" y="136"/>
                  </a:lnTo>
                  <a:lnTo>
                    <a:pt x="127" y="139"/>
                  </a:lnTo>
                  <a:lnTo>
                    <a:pt x="129" y="144"/>
                  </a:lnTo>
                  <a:lnTo>
                    <a:pt x="132" y="146"/>
                  </a:lnTo>
                  <a:lnTo>
                    <a:pt x="131" y="148"/>
                  </a:lnTo>
                  <a:lnTo>
                    <a:pt x="129" y="146"/>
                  </a:lnTo>
                  <a:lnTo>
                    <a:pt x="128" y="145"/>
                  </a:lnTo>
                  <a:lnTo>
                    <a:pt x="126" y="145"/>
                  </a:lnTo>
                  <a:lnTo>
                    <a:pt x="119" y="139"/>
                  </a:lnTo>
                  <a:lnTo>
                    <a:pt x="112" y="134"/>
                  </a:lnTo>
                  <a:lnTo>
                    <a:pt x="104" y="128"/>
                  </a:lnTo>
                  <a:lnTo>
                    <a:pt x="97" y="122"/>
                  </a:lnTo>
                  <a:lnTo>
                    <a:pt x="93" y="120"/>
                  </a:lnTo>
                  <a:lnTo>
                    <a:pt x="88" y="118"/>
                  </a:lnTo>
                  <a:lnTo>
                    <a:pt x="83" y="116"/>
                  </a:lnTo>
                  <a:lnTo>
                    <a:pt x="79" y="114"/>
                  </a:lnTo>
                  <a:lnTo>
                    <a:pt x="73" y="113"/>
                  </a:lnTo>
                  <a:lnTo>
                    <a:pt x="68" y="111"/>
                  </a:lnTo>
                  <a:lnTo>
                    <a:pt x="64" y="110"/>
                  </a:lnTo>
                  <a:lnTo>
                    <a:pt x="59" y="107"/>
                  </a:lnTo>
                  <a:lnTo>
                    <a:pt x="34" y="106"/>
                  </a:lnTo>
                  <a:lnTo>
                    <a:pt x="30" y="110"/>
                  </a:lnTo>
                  <a:lnTo>
                    <a:pt x="27" y="112"/>
                  </a:lnTo>
                  <a:lnTo>
                    <a:pt x="23" y="114"/>
                  </a:lnTo>
                  <a:lnTo>
                    <a:pt x="25" y="119"/>
                  </a:lnTo>
                  <a:lnTo>
                    <a:pt x="26" y="122"/>
                  </a:lnTo>
                  <a:lnTo>
                    <a:pt x="27" y="126"/>
                  </a:lnTo>
                  <a:lnTo>
                    <a:pt x="29" y="129"/>
                  </a:lnTo>
                  <a:lnTo>
                    <a:pt x="31" y="133"/>
                  </a:lnTo>
                  <a:lnTo>
                    <a:pt x="39" y="138"/>
                  </a:lnTo>
                  <a:lnTo>
                    <a:pt x="48" y="143"/>
                  </a:lnTo>
                  <a:lnTo>
                    <a:pt x="56" y="149"/>
                  </a:lnTo>
                  <a:lnTo>
                    <a:pt x="63" y="154"/>
                  </a:lnTo>
                  <a:lnTo>
                    <a:pt x="65" y="165"/>
                  </a:lnTo>
                  <a:lnTo>
                    <a:pt x="72" y="173"/>
                  </a:lnTo>
                  <a:lnTo>
                    <a:pt x="80" y="181"/>
                  </a:lnTo>
                  <a:lnTo>
                    <a:pt x="87" y="189"/>
                  </a:lnTo>
                  <a:lnTo>
                    <a:pt x="87" y="190"/>
                  </a:lnTo>
                  <a:lnTo>
                    <a:pt x="81" y="190"/>
                  </a:lnTo>
                  <a:lnTo>
                    <a:pt x="75" y="191"/>
                  </a:lnTo>
                  <a:lnTo>
                    <a:pt x="69" y="194"/>
                  </a:lnTo>
                  <a:lnTo>
                    <a:pt x="65" y="197"/>
                  </a:lnTo>
                  <a:lnTo>
                    <a:pt x="65" y="202"/>
                  </a:lnTo>
                  <a:lnTo>
                    <a:pt x="66" y="206"/>
                  </a:lnTo>
                  <a:lnTo>
                    <a:pt x="68" y="211"/>
                  </a:lnTo>
                  <a:lnTo>
                    <a:pt x="72" y="213"/>
                  </a:lnTo>
                  <a:lnTo>
                    <a:pt x="75" y="218"/>
                  </a:lnTo>
                  <a:lnTo>
                    <a:pt x="80" y="222"/>
                  </a:lnTo>
                  <a:lnTo>
                    <a:pt x="82" y="227"/>
                  </a:lnTo>
                  <a:lnTo>
                    <a:pt x="82" y="233"/>
                  </a:lnTo>
                  <a:lnTo>
                    <a:pt x="68" y="228"/>
                  </a:lnTo>
                  <a:lnTo>
                    <a:pt x="61" y="229"/>
                  </a:lnTo>
                  <a:lnTo>
                    <a:pt x="54" y="229"/>
                  </a:lnTo>
                  <a:lnTo>
                    <a:pt x="48" y="231"/>
                  </a:lnTo>
                  <a:lnTo>
                    <a:pt x="42" y="235"/>
                  </a:lnTo>
                  <a:lnTo>
                    <a:pt x="41" y="237"/>
                  </a:lnTo>
                  <a:lnTo>
                    <a:pt x="41" y="239"/>
                  </a:lnTo>
                  <a:lnTo>
                    <a:pt x="41" y="241"/>
                  </a:lnTo>
                  <a:lnTo>
                    <a:pt x="42" y="243"/>
                  </a:lnTo>
                  <a:lnTo>
                    <a:pt x="48" y="250"/>
                  </a:lnTo>
                  <a:lnTo>
                    <a:pt x="53" y="256"/>
                  </a:lnTo>
                  <a:lnTo>
                    <a:pt x="60" y="261"/>
                  </a:lnTo>
                  <a:lnTo>
                    <a:pt x="68" y="265"/>
                  </a:lnTo>
                  <a:lnTo>
                    <a:pt x="75" y="270"/>
                  </a:lnTo>
                  <a:lnTo>
                    <a:pt x="82" y="273"/>
                  </a:lnTo>
                  <a:lnTo>
                    <a:pt x="90" y="278"/>
                  </a:lnTo>
                  <a:lnTo>
                    <a:pt x="97" y="281"/>
                  </a:lnTo>
                  <a:lnTo>
                    <a:pt x="96" y="282"/>
                  </a:lnTo>
                  <a:lnTo>
                    <a:pt x="95" y="284"/>
                  </a:lnTo>
                  <a:lnTo>
                    <a:pt x="94" y="284"/>
                  </a:lnTo>
                  <a:lnTo>
                    <a:pt x="93" y="285"/>
                  </a:lnTo>
                  <a:lnTo>
                    <a:pt x="90" y="288"/>
                  </a:lnTo>
                  <a:lnTo>
                    <a:pt x="90" y="292"/>
                  </a:lnTo>
                  <a:lnTo>
                    <a:pt x="91" y="295"/>
                  </a:lnTo>
                  <a:lnTo>
                    <a:pt x="93" y="299"/>
                  </a:lnTo>
                  <a:lnTo>
                    <a:pt x="94" y="302"/>
                  </a:lnTo>
                  <a:lnTo>
                    <a:pt x="95" y="304"/>
                  </a:lnTo>
                  <a:lnTo>
                    <a:pt x="95" y="308"/>
                  </a:lnTo>
                  <a:lnTo>
                    <a:pt x="97" y="308"/>
                  </a:lnTo>
                  <a:lnTo>
                    <a:pt x="105" y="316"/>
                  </a:lnTo>
                  <a:lnTo>
                    <a:pt x="113" y="323"/>
                  </a:lnTo>
                  <a:lnTo>
                    <a:pt x="121" y="331"/>
                  </a:lnTo>
                  <a:lnTo>
                    <a:pt x="129" y="339"/>
                  </a:lnTo>
                  <a:lnTo>
                    <a:pt x="121" y="341"/>
                  </a:lnTo>
                  <a:lnTo>
                    <a:pt x="114" y="340"/>
                  </a:lnTo>
                  <a:lnTo>
                    <a:pt x="107" y="341"/>
                  </a:lnTo>
                  <a:lnTo>
                    <a:pt x="103" y="347"/>
                  </a:lnTo>
                  <a:lnTo>
                    <a:pt x="101" y="349"/>
                  </a:lnTo>
                  <a:lnTo>
                    <a:pt x="101" y="352"/>
                  </a:lnTo>
                  <a:lnTo>
                    <a:pt x="101" y="355"/>
                  </a:lnTo>
                  <a:lnTo>
                    <a:pt x="99" y="357"/>
                  </a:lnTo>
                  <a:lnTo>
                    <a:pt x="104" y="362"/>
                  </a:lnTo>
                  <a:lnTo>
                    <a:pt x="110" y="367"/>
                  </a:lnTo>
                  <a:lnTo>
                    <a:pt x="116" y="370"/>
                  </a:lnTo>
                  <a:lnTo>
                    <a:pt x="121" y="372"/>
                  </a:lnTo>
                  <a:lnTo>
                    <a:pt x="129" y="377"/>
                  </a:lnTo>
                  <a:lnTo>
                    <a:pt x="137" y="382"/>
                  </a:lnTo>
                  <a:lnTo>
                    <a:pt x="146" y="385"/>
                  </a:lnTo>
                  <a:lnTo>
                    <a:pt x="154" y="390"/>
                  </a:lnTo>
                  <a:lnTo>
                    <a:pt x="162" y="394"/>
                  </a:lnTo>
                  <a:lnTo>
                    <a:pt x="169" y="400"/>
                  </a:lnTo>
                  <a:lnTo>
                    <a:pt x="174" y="407"/>
                  </a:lnTo>
                  <a:lnTo>
                    <a:pt x="179" y="415"/>
                  </a:lnTo>
                  <a:lnTo>
                    <a:pt x="177" y="416"/>
                  </a:lnTo>
                  <a:lnTo>
                    <a:pt x="174" y="417"/>
                  </a:lnTo>
                  <a:lnTo>
                    <a:pt x="172" y="420"/>
                  </a:lnTo>
                  <a:lnTo>
                    <a:pt x="171" y="422"/>
                  </a:lnTo>
                  <a:lnTo>
                    <a:pt x="171" y="427"/>
                  </a:lnTo>
                  <a:lnTo>
                    <a:pt x="174" y="429"/>
                  </a:lnTo>
                  <a:lnTo>
                    <a:pt x="177" y="431"/>
                  </a:lnTo>
                  <a:lnTo>
                    <a:pt x="180" y="433"/>
                  </a:lnTo>
                  <a:lnTo>
                    <a:pt x="189" y="438"/>
                  </a:lnTo>
                  <a:lnTo>
                    <a:pt x="197" y="444"/>
                  </a:lnTo>
                  <a:lnTo>
                    <a:pt x="207" y="450"/>
                  </a:lnTo>
                  <a:lnTo>
                    <a:pt x="215" y="455"/>
                  </a:lnTo>
                  <a:lnTo>
                    <a:pt x="224" y="461"/>
                  </a:lnTo>
                  <a:lnTo>
                    <a:pt x="233" y="467"/>
                  </a:lnTo>
                  <a:lnTo>
                    <a:pt x="242" y="472"/>
                  </a:lnTo>
                  <a:lnTo>
                    <a:pt x="252" y="476"/>
                  </a:lnTo>
                  <a:lnTo>
                    <a:pt x="254" y="477"/>
                  </a:lnTo>
                  <a:lnTo>
                    <a:pt x="255" y="480"/>
                  </a:lnTo>
                  <a:lnTo>
                    <a:pt x="257" y="481"/>
                  </a:lnTo>
                  <a:lnTo>
                    <a:pt x="261" y="481"/>
                  </a:lnTo>
                  <a:lnTo>
                    <a:pt x="268" y="484"/>
                  </a:lnTo>
                  <a:lnTo>
                    <a:pt x="275" y="489"/>
                  </a:lnTo>
                  <a:lnTo>
                    <a:pt x="282" y="492"/>
                  </a:lnTo>
                  <a:lnTo>
                    <a:pt x="288" y="496"/>
                  </a:lnTo>
                  <a:lnTo>
                    <a:pt x="295" y="500"/>
                  </a:lnTo>
                  <a:lnTo>
                    <a:pt x="303" y="504"/>
                  </a:lnTo>
                  <a:lnTo>
                    <a:pt x="310" y="507"/>
                  </a:lnTo>
                  <a:lnTo>
                    <a:pt x="317" y="511"/>
                  </a:lnTo>
                  <a:lnTo>
                    <a:pt x="315" y="515"/>
                  </a:lnTo>
                  <a:lnTo>
                    <a:pt x="316" y="520"/>
                  </a:lnTo>
                  <a:lnTo>
                    <a:pt x="318" y="525"/>
                  </a:lnTo>
                  <a:lnTo>
                    <a:pt x="322" y="529"/>
                  </a:lnTo>
                  <a:lnTo>
                    <a:pt x="333" y="537"/>
                  </a:lnTo>
                  <a:lnTo>
                    <a:pt x="340" y="542"/>
                  </a:lnTo>
                  <a:lnTo>
                    <a:pt x="344" y="544"/>
                  </a:lnTo>
                  <a:lnTo>
                    <a:pt x="345" y="545"/>
                  </a:lnTo>
                  <a:lnTo>
                    <a:pt x="346" y="546"/>
                  </a:lnTo>
                  <a:lnTo>
                    <a:pt x="350" y="548"/>
                  </a:lnTo>
                  <a:lnTo>
                    <a:pt x="356" y="551"/>
                  </a:lnTo>
                  <a:lnTo>
                    <a:pt x="369" y="558"/>
                  </a:lnTo>
                  <a:lnTo>
                    <a:pt x="376" y="560"/>
                  </a:lnTo>
                  <a:lnTo>
                    <a:pt x="383" y="563"/>
                  </a:lnTo>
                  <a:lnTo>
                    <a:pt x="390" y="565"/>
                  </a:lnTo>
                  <a:lnTo>
                    <a:pt x="397" y="567"/>
                  </a:lnTo>
                  <a:lnTo>
                    <a:pt x="403" y="569"/>
                  </a:lnTo>
                  <a:lnTo>
                    <a:pt x="409" y="573"/>
                  </a:lnTo>
                  <a:lnTo>
                    <a:pt x="415" y="576"/>
                  </a:lnTo>
                  <a:lnTo>
                    <a:pt x="422" y="581"/>
                  </a:lnTo>
                  <a:lnTo>
                    <a:pt x="415" y="583"/>
                  </a:lnTo>
                  <a:lnTo>
                    <a:pt x="408" y="583"/>
                  </a:lnTo>
                  <a:lnTo>
                    <a:pt x="403" y="586"/>
                  </a:lnTo>
                  <a:lnTo>
                    <a:pt x="398" y="591"/>
                  </a:lnTo>
                  <a:lnTo>
                    <a:pt x="397" y="594"/>
                  </a:lnTo>
                  <a:lnTo>
                    <a:pt x="397" y="597"/>
                  </a:lnTo>
                  <a:lnTo>
                    <a:pt x="398" y="601"/>
                  </a:lnTo>
                  <a:lnTo>
                    <a:pt x="400" y="603"/>
                  </a:lnTo>
                  <a:lnTo>
                    <a:pt x="407" y="606"/>
                  </a:lnTo>
                  <a:lnTo>
                    <a:pt x="415" y="608"/>
                  </a:lnTo>
                  <a:lnTo>
                    <a:pt x="423" y="609"/>
                  </a:lnTo>
                  <a:lnTo>
                    <a:pt x="430" y="610"/>
                  </a:lnTo>
                  <a:lnTo>
                    <a:pt x="438" y="609"/>
                  </a:lnTo>
                  <a:lnTo>
                    <a:pt x="447" y="608"/>
                  </a:lnTo>
                  <a:lnTo>
                    <a:pt x="456" y="608"/>
                  </a:lnTo>
                  <a:lnTo>
                    <a:pt x="464" y="609"/>
                  </a:lnTo>
                  <a:lnTo>
                    <a:pt x="473" y="610"/>
                  </a:lnTo>
                  <a:lnTo>
                    <a:pt x="481" y="611"/>
                  </a:lnTo>
                  <a:lnTo>
                    <a:pt x="489" y="612"/>
                  </a:lnTo>
                  <a:lnTo>
                    <a:pt x="497" y="613"/>
                  </a:lnTo>
                  <a:lnTo>
                    <a:pt x="503" y="613"/>
                  </a:lnTo>
                  <a:lnTo>
                    <a:pt x="509" y="616"/>
                  </a:lnTo>
                  <a:lnTo>
                    <a:pt x="513" y="617"/>
                  </a:lnTo>
                  <a:lnTo>
                    <a:pt x="518" y="619"/>
                  </a:lnTo>
                  <a:lnTo>
                    <a:pt x="513" y="620"/>
                  </a:lnTo>
                  <a:lnTo>
                    <a:pt x="507" y="620"/>
                  </a:lnTo>
                  <a:lnTo>
                    <a:pt x="503" y="621"/>
                  </a:lnTo>
                  <a:lnTo>
                    <a:pt x="497" y="621"/>
                  </a:lnTo>
                  <a:lnTo>
                    <a:pt x="492" y="623"/>
                  </a:lnTo>
                  <a:lnTo>
                    <a:pt x="488" y="623"/>
                  </a:lnTo>
                  <a:lnTo>
                    <a:pt x="483" y="624"/>
                  </a:lnTo>
                  <a:lnTo>
                    <a:pt x="479" y="625"/>
                  </a:lnTo>
                  <a:lnTo>
                    <a:pt x="476" y="626"/>
                  </a:lnTo>
                  <a:lnTo>
                    <a:pt x="474" y="628"/>
                  </a:lnTo>
                  <a:lnTo>
                    <a:pt x="473" y="632"/>
                  </a:lnTo>
                  <a:lnTo>
                    <a:pt x="472" y="634"/>
                  </a:lnTo>
                  <a:lnTo>
                    <a:pt x="474" y="635"/>
                  </a:lnTo>
                  <a:lnTo>
                    <a:pt x="476" y="636"/>
                  </a:lnTo>
                  <a:lnTo>
                    <a:pt x="480" y="636"/>
                  </a:lnTo>
                  <a:lnTo>
                    <a:pt x="482" y="638"/>
                  </a:lnTo>
                  <a:lnTo>
                    <a:pt x="490" y="636"/>
                  </a:lnTo>
                  <a:lnTo>
                    <a:pt x="497" y="635"/>
                  </a:lnTo>
                  <a:lnTo>
                    <a:pt x="505" y="634"/>
                  </a:lnTo>
                  <a:lnTo>
                    <a:pt x="512" y="633"/>
                  </a:lnTo>
                  <a:lnTo>
                    <a:pt x="519" y="632"/>
                  </a:lnTo>
                  <a:lnTo>
                    <a:pt x="527" y="631"/>
                  </a:lnTo>
                  <a:lnTo>
                    <a:pt x="534" y="629"/>
                  </a:lnTo>
                  <a:lnTo>
                    <a:pt x="542" y="628"/>
                  </a:lnTo>
                  <a:lnTo>
                    <a:pt x="562" y="627"/>
                  </a:lnTo>
                  <a:lnTo>
                    <a:pt x="580" y="627"/>
                  </a:lnTo>
                  <a:lnTo>
                    <a:pt x="598" y="628"/>
                  </a:lnTo>
                  <a:lnTo>
                    <a:pt x="617" y="632"/>
                  </a:lnTo>
                  <a:lnTo>
                    <a:pt x="634" y="635"/>
                  </a:lnTo>
                  <a:lnTo>
                    <a:pt x="653" y="639"/>
                  </a:lnTo>
                  <a:lnTo>
                    <a:pt x="670" y="642"/>
                  </a:lnTo>
                  <a:lnTo>
                    <a:pt x="688" y="646"/>
                  </a:lnTo>
                  <a:lnTo>
                    <a:pt x="689" y="642"/>
                  </a:lnTo>
                  <a:lnTo>
                    <a:pt x="695" y="643"/>
                  </a:lnTo>
                  <a:lnTo>
                    <a:pt x="701" y="644"/>
                  </a:lnTo>
                  <a:lnTo>
                    <a:pt x="707" y="644"/>
                  </a:lnTo>
                  <a:lnTo>
                    <a:pt x="713" y="644"/>
                  </a:lnTo>
                  <a:lnTo>
                    <a:pt x="718" y="644"/>
                  </a:lnTo>
                  <a:lnTo>
                    <a:pt x="724" y="646"/>
                  </a:lnTo>
                  <a:lnTo>
                    <a:pt x="730" y="646"/>
                  </a:lnTo>
                  <a:lnTo>
                    <a:pt x="736" y="647"/>
                  </a:lnTo>
                  <a:lnTo>
                    <a:pt x="740" y="648"/>
                  </a:lnTo>
                  <a:lnTo>
                    <a:pt x="746" y="649"/>
                  </a:lnTo>
                  <a:lnTo>
                    <a:pt x="751" y="649"/>
                  </a:lnTo>
                  <a:lnTo>
                    <a:pt x="755" y="651"/>
                  </a:lnTo>
                  <a:lnTo>
                    <a:pt x="763" y="653"/>
                  </a:lnTo>
                  <a:lnTo>
                    <a:pt x="771" y="654"/>
                  </a:lnTo>
                  <a:lnTo>
                    <a:pt x="778" y="656"/>
                  </a:lnTo>
                  <a:lnTo>
                    <a:pt x="785" y="658"/>
                  </a:lnTo>
                  <a:lnTo>
                    <a:pt x="793" y="662"/>
                  </a:lnTo>
                  <a:lnTo>
                    <a:pt x="800" y="664"/>
                  </a:lnTo>
                  <a:lnTo>
                    <a:pt x="807" y="666"/>
                  </a:lnTo>
                  <a:lnTo>
                    <a:pt x="815" y="669"/>
                  </a:lnTo>
                  <a:lnTo>
                    <a:pt x="821" y="670"/>
                  </a:lnTo>
                  <a:lnTo>
                    <a:pt x="828" y="672"/>
                  </a:lnTo>
                  <a:lnTo>
                    <a:pt x="834" y="676"/>
                  </a:lnTo>
                  <a:lnTo>
                    <a:pt x="839" y="678"/>
                  </a:lnTo>
                  <a:lnTo>
                    <a:pt x="845" y="681"/>
                  </a:lnTo>
                  <a:lnTo>
                    <a:pt x="850" y="685"/>
                  </a:lnTo>
                  <a:lnTo>
                    <a:pt x="855" y="688"/>
                  </a:lnTo>
                  <a:lnTo>
                    <a:pt x="861" y="691"/>
                  </a:lnTo>
                  <a:lnTo>
                    <a:pt x="865" y="694"/>
                  </a:lnTo>
                  <a:lnTo>
                    <a:pt x="868" y="696"/>
                  </a:lnTo>
                  <a:lnTo>
                    <a:pt x="872" y="699"/>
                  </a:lnTo>
                  <a:lnTo>
                    <a:pt x="875" y="701"/>
                  </a:lnTo>
                  <a:lnTo>
                    <a:pt x="883" y="707"/>
                  </a:lnTo>
                  <a:lnTo>
                    <a:pt x="892" y="714"/>
                  </a:lnTo>
                  <a:lnTo>
                    <a:pt x="900" y="719"/>
                  </a:lnTo>
                  <a:lnTo>
                    <a:pt x="908" y="726"/>
                  </a:lnTo>
                  <a:lnTo>
                    <a:pt x="905" y="732"/>
                  </a:lnTo>
                  <a:lnTo>
                    <a:pt x="907" y="742"/>
                  </a:lnTo>
                  <a:lnTo>
                    <a:pt x="908" y="754"/>
                  </a:lnTo>
                  <a:lnTo>
                    <a:pt x="907" y="767"/>
                  </a:lnTo>
                  <a:lnTo>
                    <a:pt x="907" y="779"/>
                  </a:lnTo>
                  <a:lnTo>
                    <a:pt x="904" y="786"/>
                  </a:lnTo>
                  <a:lnTo>
                    <a:pt x="900" y="792"/>
                  </a:lnTo>
                  <a:lnTo>
                    <a:pt x="896" y="799"/>
                  </a:lnTo>
                  <a:lnTo>
                    <a:pt x="892" y="806"/>
                  </a:lnTo>
                  <a:lnTo>
                    <a:pt x="888" y="817"/>
                  </a:lnTo>
                  <a:lnTo>
                    <a:pt x="882" y="828"/>
                  </a:lnTo>
                  <a:lnTo>
                    <a:pt x="874" y="838"/>
                  </a:lnTo>
                  <a:lnTo>
                    <a:pt x="865" y="846"/>
                  </a:lnTo>
                  <a:lnTo>
                    <a:pt x="857" y="850"/>
                  </a:lnTo>
                  <a:lnTo>
                    <a:pt x="850" y="853"/>
                  </a:lnTo>
                  <a:lnTo>
                    <a:pt x="843" y="857"/>
                  </a:lnTo>
                  <a:lnTo>
                    <a:pt x="835" y="860"/>
                  </a:lnTo>
                  <a:lnTo>
                    <a:pt x="828" y="863"/>
                  </a:lnTo>
                  <a:lnTo>
                    <a:pt x="821" y="867"/>
                  </a:lnTo>
                  <a:lnTo>
                    <a:pt x="815" y="872"/>
                  </a:lnTo>
                  <a:lnTo>
                    <a:pt x="808" y="876"/>
                  </a:lnTo>
                  <a:lnTo>
                    <a:pt x="801" y="878"/>
                  </a:lnTo>
                  <a:lnTo>
                    <a:pt x="793" y="882"/>
                  </a:lnTo>
                  <a:lnTo>
                    <a:pt x="786" y="884"/>
                  </a:lnTo>
                  <a:lnTo>
                    <a:pt x="779" y="887"/>
                  </a:lnTo>
                  <a:lnTo>
                    <a:pt x="771" y="889"/>
                  </a:lnTo>
                  <a:lnTo>
                    <a:pt x="764" y="891"/>
                  </a:lnTo>
                  <a:lnTo>
                    <a:pt x="756" y="893"/>
                  </a:lnTo>
                  <a:lnTo>
                    <a:pt x="749" y="896"/>
                  </a:lnTo>
                  <a:lnTo>
                    <a:pt x="744" y="898"/>
                  </a:lnTo>
                  <a:lnTo>
                    <a:pt x="739" y="899"/>
                  </a:lnTo>
                  <a:lnTo>
                    <a:pt x="733" y="902"/>
                  </a:lnTo>
                  <a:lnTo>
                    <a:pt x="728" y="903"/>
                  </a:lnTo>
                  <a:lnTo>
                    <a:pt x="723" y="904"/>
                  </a:lnTo>
                  <a:lnTo>
                    <a:pt x="717" y="905"/>
                  </a:lnTo>
                  <a:lnTo>
                    <a:pt x="711" y="906"/>
                  </a:lnTo>
                  <a:lnTo>
                    <a:pt x="706" y="907"/>
                  </a:lnTo>
                  <a:lnTo>
                    <a:pt x="701" y="908"/>
                  </a:lnTo>
                  <a:lnTo>
                    <a:pt x="698" y="910"/>
                  </a:lnTo>
                  <a:lnTo>
                    <a:pt x="693" y="911"/>
                  </a:lnTo>
                  <a:lnTo>
                    <a:pt x="689" y="911"/>
                  </a:lnTo>
                  <a:lnTo>
                    <a:pt x="683" y="912"/>
                  </a:lnTo>
                  <a:lnTo>
                    <a:pt x="675" y="913"/>
                  </a:lnTo>
                  <a:lnTo>
                    <a:pt x="668" y="914"/>
                  </a:lnTo>
                  <a:lnTo>
                    <a:pt x="661" y="915"/>
                  </a:lnTo>
                  <a:lnTo>
                    <a:pt x="653" y="918"/>
                  </a:lnTo>
                  <a:lnTo>
                    <a:pt x="646" y="919"/>
                  </a:lnTo>
                  <a:lnTo>
                    <a:pt x="639" y="920"/>
                  </a:lnTo>
                  <a:lnTo>
                    <a:pt x="632" y="921"/>
                  </a:lnTo>
                  <a:lnTo>
                    <a:pt x="626" y="921"/>
                  </a:lnTo>
                  <a:lnTo>
                    <a:pt x="620" y="920"/>
                  </a:lnTo>
                  <a:lnTo>
                    <a:pt x="615" y="920"/>
                  </a:lnTo>
                  <a:lnTo>
                    <a:pt x="609" y="920"/>
                  </a:lnTo>
                  <a:lnTo>
                    <a:pt x="603" y="920"/>
                  </a:lnTo>
                  <a:lnTo>
                    <a:pt x="597" y="920"/>
                  </a:lnTo>
                  <a:lnTo>
                    <a:pt x="593" y="921"/>
                  </a:lnTo>
                  <a:lnTo>
                    <a:pt x="587" y="923"/>
                  </a:lnTo>
                  <a:lnTo>
                    <a:pt x="585" y="927"/>
                  </a:lnTo>
                  <a:lnTo>
                    <a:pt x="582" y="931"/>
                  </a:lnTo>
                  <a:lnTo>
                    <a:pt x="582" y="937"/>
                  </a:lnTo>
                  <a:lnTo>
                    <a:pt x="583" y="942"/>
                  </a:lnTo>
                  <a:lnTo>
                    <a:pt x="586" y="945"/>
                  </a:lnTo>
                  <a:lnTo>
                    <a:pt x="589" y="946"/>
                  </a:lnTo>
                  <a:lnTo>
                    <a:pt x="594" y="948"/>
                  </a:lnTo>
                  <a:lnTo>
                    <a:pt x="597" y="950"/>
                  </a:lnTo>
                  <a:lnTo>
                    <a:pt x="604" y="951"/>
                  </a:lnTo>
                  <a:lnTo>
                    <a:pt x="612" y="952"/>
                  </a:lnTo>
                  <a:lnTo>
                    <a:pt x="619" y="951"/>
                  </a:lnTo>
                  <a:lnTo>
                    <a:pt x="626" y="951"/>
                  </a:lnTo>
                  <a:lnTo>
                    <a:pt x="634" y="951"/>
                  </a:lnTo>
                  <a:lnTo>
                    <a:pt x="641" y="950"/>
                  </a:lnTo>
                  <a:lnTo>
                    <a:pt x="648" y="950"/>
                  </a:lnTo>
                  <a:lnTo>
                    <a:pt x="655" y="950"/>
                  </a:lnTo>
                  <a:lnTo>
                    <a:pt x="661" y="948"/>
                  </a:lnTo>
                  <a:lnTo>
                    <a:pt x="665" y="946"/>
                  </a:lnTo>
                  <a:lnTo>
                    <a:pt x="671" y="946"/>
                  </a:lnTo>
                  <a:lnTo>
                    <a:pt x="677" y="945"/>
                  </a:lnTo>
                  <a:lnTo>
                    <a:pt x="683" y="945"/>
                  </a:lnTo>
                  <a:lnTo>
                    <a:pt x="688" y="944"/>
                  </a:lnTo>
                  <a:lnTo>
                    <a:pt x="693" y="943"/>
                  </a:lnTo>
                  <a:lnTo>
                    <a:pt x="699" y="942"/>
                  </a:lnTo>
                  <a:lnTo>
                    <a:pt x="702" y="944"/>
                  </a:lnTo>
                  <a:lnTo>
                    <a:pt x="701" y="948"/>
                  </a:lnTo>
                  <a:lnTo>
                    <a:pt x="698" y="953"/>
                  </a:lnTo>
                  <a:lnTo>
                    <a:pt x="700" y="958"/>
                  </a:lnTo>
                  <a:lnTo>
                    <a:pt x="706" y="960"/>
                  </a:lnTo>
                  <a:lnTo>
                    <a:pt x="710" y="961"/>
                  </a:lnTo>
                  <a:lnTo>
                    <a:pt x="716" y="963"/>
                  </a:lnTo>
                  <a:lnTo>
                    <a:pt x="721" y="963"/>
                  </a:lnTo>
                  <a:lnTo>
                    <a:pt x="730" y="959"/>
                  </a:lnTo>
                  <a:lnTo>
                    <a:pt x="739" y="955"/>
                  </a:lnTo>
                  <a:lnTo>
                    <a:pt x="747" y="950"/>
                  </a:lnTo>
                  <a:lnTo>
                    <a:pt x="756" y="945"/>
                  </a:lnTo>
                  <a:lnTo>
                    <a:pt x="766" y="942"/>
                  </a:lnTo>
                  <a:lnTo>
                    <a:pt x="774" y="937"/>
                  </a:lnTo>
                  <a:lnTo>
                    <a:pt x="783" y="933"/>
                  </a:lnTo>
                  <a:lnTo>
                    <a:pt x="792" y="929"/>
                  </a:lnTo>
                  <a:lnTo>
                    <a:pt x="797" y="928"/>
                  </a:lnTo>
                  <a:lnTo>
                    <a:pt x="802" y="927"/>
                  </a:lnTo>
                  <a:lnTo>
                    <a:pt x="807" y="927"/>
                  </a:lnTo>
                  <a:lnTo>
                    <a:pt x="812" y="927"/>
                  </a:lnTo>
                  <a:lnTo>
                    <a:pt x="809" y="929"/>
                  </a:lnTo>
                  <a:lnTo>
                    <a:pt x="807" y="933"/>
                  </a:lnTo>
                  <a:lnTo>
                    <a:pt x="804" y="936"/>
                  </a:lnTo>
                  <a:lnTo>
                    <a:pt x="801" y="938"/>
                  </a:lnTo>
                  <a:lnTo>
                    <a:pt x="794" y="944"/>
                  </a:lnTo>
                  <a:lnTo>
                    <a:pt x="786" y="949"/>
                  </a:lnTo>
                  <a:lnTo>
                    <a:pt x="781" y="956"/>
                  </a:lnTo>
                  <a:lnTo>
                    <a:pt x="774" y="961"/>
                  </a:lnTo>
                  <a:lnTo>
                    <a:pt x="768" y="967"/>
                  </a:lnTo>
                  <a:lnTo>
                    <a:pt x="762" y="973"/>
                  </a:lnTo>
                  <a:lnTo>
                    <a:pt x="756" y="980"/>
                  </a:lnTo>
                  <a:lnTo>
                    <a:pt x="749" y="986"/>
                  </a:lnTo>
                  <a:lnTo>
                    <a:pt x="749" y="985"/>
                  </a:lnTo>
                  <a:lnTo>
                    <a:pt x="748" y="987"/>
                  </a:lnTo>
                  <a:lnTo>
                    <a:pt x="748" y="989"/>
                  </a:lnTo>
                  <a:lnTo>
                    <a:pt x="748" y="993"/>
                  </a:lnTo>
                  <a:lnTo>
                    <a:pt x="749" y="995"/>
                  </a:lnTo>
                  <a:lnTo>
                    <a:pt x="755" y="997"/>
                  </a:lnTo>
                  <a:lnTo>
                    <a:pt x="761" y="997"/>
                  </a:lnTo>
                  <a:lnTo>
                    <a:pt x="767" y="996"/>
                  </a:lnTo>
                  <a:lnTo>
                    <a:pt x="772" y="994"/>
                  </a:lnTo>
                  <a:lnTo>
                    <a:pt x="777" y="990"/>
                  </a:lnTo>
                  <a:lnTo>
                    <a:pt x="783" y="988"/>
                  </a:lnTo>
                  <a:lnTo>
                    <a:pt x="789" y="986"/>
                  </a:lnTo>
                  <a:lnTo>
                    <a:pt x="794" y="986"/>
                  </a:lnTo>
                  <a:lnTo>
                    <a:pt x="799" y="989"/>
                  </a:lnTo>
                  <a:lnTo>
                    <a:pt x="804" y="993"/>
                  </a:lnTo>
                  <a:lnTo>
                    <a:pt x="809" y="995"/>
                  </a:lnTo>
                  <a:lnTo>
                    <a:pt x="815" y="996"/>
                  </a:lnTo>
                  <a:lnTo>
                    <a:pt x="820" y="995"/>
                  </a:lnTo>
                  <a:lnTo>
                    <a:pt x="824" y="994"/>
                  </a:lnTo>
                  <a:lnTo>
                    <a:pt x="829" y="993"/>
                  </a:lnTo>
                  <a:lnTo>
                    <a:pt x="834" y="990"/>
                  </a:lnTo>
                  <a:lnTo>
                    <a:pt x="837" y="988"/>
                  </a:lnTo>
                  <a:lnTo>
                    <a:pt x="842" y="986"/>
                  </a:lnTo>
                  <a:lnTo>
                    <a:pt x="846" y="983"/>
                  </a:lnTo>
                  <a:lnTo>
                    <a:pt x="851" y="981"/>
                  </a:lnTo>
                  <a:lnTo>
                    <a:pt x="855" y="981"/>
                  </a:lnTo>
                  <a:lnTo>
                    <a:pt x="860" y="981"/>
                  </a:lnTo>
                  <a:lnTo>
                    <a:pt x="865" y="980"/>
                  </a:lnTo>
                  <a:lnTo>
                    <a:pt x="869" y="978"/>
                  </a:lnTo>
                  <a:lnTo>
                    <a:pt x="874" y="976"/>
                  </a:lnTo>
                  <a:lnTo>
                    <a:pt x="877" y="974"/>
                  </a:lnTo>
                  <a:lnTo>
                    <a:pt x="882" y="972"/>
                  </a:lnTo>
                  <a:lnTo>
                    <a:pt x="887" y="971"/>
                  </a:lnTo>
                  <a:lnTo>
                    <a:pt x="889" y="973"/>
                  </a:lnTo>
                  <a:lnTo>
                    <a:pt x="893" y="978"/>
                  </a:lnTo>
                  <a:lnTo>
                    <a:pt x="892" y="985"/>
                  </a:lnTo>
                  <a:lnTo>
                    <a:pt x="891" y="991"/>
                  </a:lnTo>
                  <a:lnTo>
                    <a:pt x="892" y="998"/>
                  </a:lnTo>
                  <a:lnTo>
                    <a:pt x="896" y="1002"/>
                  </a:lnTo>
                  <a:lnTo>
                    <a:pt x="896" y="1008"/>
                  </a:lnTo>
                  <a:lnTo>
                    <a:pt x="896" y="1013"/>
                  </a:lnTo>
                  <a:lnTo>
                    <a:pt x="895" y="1019"/>
                  </a:lnTo>
                  <a:lnTo>
                    <a:pt x="896" y="1023"/>
                  </a:lnTo>
                  <a:lnTo>
                    <a:pt x="897" y="1025"/>
                  </a:lnTo>
                  <a:lnTo>
                    <a:pt x="898" y="1027"/>
                  </a:lnTo>
                  <a:lnTo>
                    <a:pt x="896" y="1031"/>
                  </a:lnTo>
                  <a:lnTo>
                    <a:pt x="897" y="1033"/>
                  </a:lnTo>
                  <a:lnTo>
                    <a:pt x="899" y="1034"/>
                  </a:lnTo>
                  <a:lnTo>
                    <a:pt x="902" y="1035"/>
                  </a:lnTo>
                  <a:lnTo>
                    <a:pt x="904" y="1036"/>
                  </a:lnTo>
                  <a:lnTo>
                    <a:pt x="905" y="1039"/>
                  </a:lnTo>
                  <a:lnTo>
                    <a:pt x="905" y="1042"/>
                  </a:lnTo>
                  <a:lnTo>
                    <a:pt x="905" y="1046"/>
                  </a:lnTo>
                  <a:lnTo>
                    <a:pt x="906" y="1050"/>
                  </a:lnTo>
                  <a:lnTo>
                    <a:pt x="907" y="1053"/>
                  </a:lnTo>
                  <a:lnTo>
                    <a:pt x="910" y="1054"/>
                  </a:lnTo>
                  <a:lnTo>
                    <a:pt x="912" y="1055"/>
                  </a:lnTo>
                  <a:lnTo>
                    <a:pt x="914" y="1055"/>
                  </a:lnTo>
                  <a:lnTo>
                    <a:pt x="915" y="1063"/>
                  </a:lnTo>
                  <a:lnTo>
                    <a:pt x="915" y="1072"/>
                  </a:lnTo>
                  <a:lnTo>
                    <a:pt x="917" y="1080"/>
                  </a:lnTo>
                  <a:lnTo>
                    <a:pt x="920" y="1088"/>
                  </a:lnTo>
                  <a:lnTo>
                    <a:pt x="921" y="1088"/>
                  </a:lnTo>
                  <a:lnTo>
                    <a:pt x="925" y="1088"/>
                  </a:lnTo>
                  <a:lnTo>
                    <a:pt x="927" y="1087"/>
                  </a:lnTo>
                  <a:lnTo>
                    <a:pt x="928" y="1085"/>
                  </a:lnTo>
                  <a:lnTo>
                    <a:pt x="932" y="1089"/>
                  </a:lnTo>
                  <a:lnTo>
                    <a:pt x="932" y="1097"/>
                  </a:lnTo>
                  <a:lnTo>
                    <a:pt x="928" y="1103"/>
                  </a:lnTo>
                  <a:lnTo>
                    <a:pt x="923" y="1109"/>
                  </a:lnTo>
                  <a:lnTo>
                    <a:pt x="920" y="1116"/>
                  </a:lnTo>
                  <a:lnTo>
                    <a:pt x="917" y="1121"/>
                  </a:lnTo>
                  <a:lnTo>
                    <a:pt x="913" y="1124"/>
                  </a:lnTo>
                  <a:lnTo>
                    <a:pt x="911" y="1129"/>
                  </a:lnTo>
                  <a:lnTo>
                    <a:pt x="910" y="1133"/>
                  </a:lnTo>
                  <a:lnTo>
                    <a:pt x="907" y="1139"/>
                  </a:lnTo>
                  <a:lnTo>
                    <a:pt x="907" y="1145"/>
                  </a:lnTo>
                  <a:lnTo>
                    <a:pt x="907" y="1151"/>
                  </a:lnTo>
                  <a:lnTo>
                    <a:pt x="908" y="1156"/>
                  </a:lnTo>
                  <a:lnTo>
                    <a:pt x="907" y="1160"/>
                  </a:lnTo>
                  <a:lnTo>
                    <a:pt x="906" y="1163"/>
                  </a:lnTo>
                  <a:lnTo>
                    <a:pt x="906" y="1168"/>
                  </a:lnTo>
                  <a:lnTo>
                    <a:pt x="907" y="1171"/>
                  </a:lnTo>
                  <a:lnTo>
                    <a:pt x="910" y="1169"/>
                  </a:lnTo>
                  <a:lnTo>
                    <a:pt x="912" y="1166"/>
                  </a:lnTo>
                  <a:lnTo>
                    <a:pt x="913" y="1163"/>
                  </a:lnTo>
                  <a:lnTo>
                    <a:pt x="917" y="1161"/>
                  </a:lnTo>
                  <a:lnTo>
                    <a:pt x="918" y="1159"/>
                  </a:lnTo>
                  <a:lnTo>
                    <a:pt x="919" y="1156"/>
                  </a:lnTo>
                  <a:lnTo>
                    <a:pt x="921" y="1155"/>
                  </a:lnTo>
                  <a:lnTo>
                    <a:pt x="923" y="1154"/>
                  </a:lnTo>
                  <a:lnTo>
                    <a:pt x="926" y="1151"/>
                  </a:lnTo>
                  <a:lnTo>
                    <a:pt x="929" y="1149"/>
                  </a:lnTo>
                  <a:lnTo>
                    <a:pt x="933" y="1147"/>
                  </a:lnTo>
                  <a:lnTo>
                    <a:pt x="935" y="1145"/>
                  </a:lnTo>
                  <a:lnTo>
                    <a:pt x="937" y="1144"/>
                  </a:lnTo>
                  <a:lnTo>
                    <a:pt x="940" y="1144"/>
                  </a:lnTo>
                  <a:lnTo>
                    <a:pt x="942" y="1144"/>
                  </a:lnTo>
                  <a:lnTo>
                    <a:pt x="944" y="1146"/>
                  </a:lnTo>
                  <a:lnTo>
                    <a:pt x="945" y="1146"/>
                  </a:lnTo>
                  <a:lnTo>
                    <a:pt x="947" y="1146"/>
                  </a:lnTo>
                  <a:lnTo>
                    <a:pt x="949" y="1159"/>
                  </a:lnTo>
                  <a:lnTo>
                    <a:pt x="951" y="1171"/>
                  </a:lnTo>
                  <a:lnTo>
                    <a:pt x="952" y="1185"/>
                  </a:lnTo>
                  <a:lnTo>
                    <a:pt x="952" y="1198"/>
                  </a:lnTo>
                  <a:lnTo>
                    <a:pt x="953" y="1201"/>
                  </a:lnTo>
                  <a:lnTo>
                    <a:pt x="956" y="1205"/>
                  </a:lnTo>
                  <a:lnTo>
                    <a:pt x="957" y="1208"/>
                  </a:lnTo>
                  <a:lnTo>
                    <a:pt x="956" y="1212"/>
                  </a:lnTo>
                  <a:lnTo>
                    <a:pt x="958" y="1214"/>
                  </a:lnTo>
                  <a:lnTo>
                    <a:pt x="958" y="1217"/>
                  </a:lnTo>
                  <a:lnTo>
                    <a:pt x="959" y="1220"/>
                  </a:lnTo>
                  <a:lnTo>
                    <a:pt x="963" y="1220"/>
                  </a:lnTo>
                  <a:lnTo>
                    <a:pt x="964" y="1215"/>
                  </a:lnTo>
                  <a:lnTo>
                    <a:pt x="965" y="1212"/>
                  </a:lnTo>
                  <a:lnTo>
                    <a:pt x="967" y="1207"/>
                  </a:lnTo>
                  <a:lnTo>
                    <a:pt x="971" y="1204"/>
                  </a:lnTo>
                  <a:lnTo>
                    <a:pt x="975" y="1202"/>
                  </a:lnTo>
                  <a:lnTo>
                    <a:pt x="979" y="1198"/>
                  </a:lnTo>
                  <a:lnTo>
                    <a:pt x="980" y="1193"/>
                  </a:lnTo>
                  <a:lnTo>
                    <a:pt x="982" y="1189"/>
                  </a:lnTo>
                  <a:lnTo>
                    <a:pt x="983" y="1177"/>
                  </a:lnTo>
                  <a:lnTo>
                    <a:pt x="985" y="1167"/>
                  </a:lnTo>
                  <a:lnTo>
                    <a:pt x="985" y="1156"/>
                  </a:lnTo>
                  <a:lnTo>
                    <a:pt x="987" y="1145"/>
                  </a:lnTo>
                  <a:lnTo>
                    <a:pt x="990" y="1140"/>
                  </a:lnTo>
                  <a:lnTo>
                    <a:pt x="993" y="1139"/>
                  </a:lnTo>
                  <a:lnTo>
                    <a:pt x="995" y="1140"/>
                  </a:lnTo>
                  <a:lnTo>
                    <a:pt x="996" y="1141"/>
                  </a:lnTo>
                  <a:lnTo>
                    <a:pt x="998" y="1141"/>
                  </a:lnTo>
                  <a:lnTo>
                    <a:pt x="1000" y="1148"/>
                  </a:lnTo>
                  <a:lnTo>
                    <a:pt x="1003" y="1155"/>
                  </a:lnTo>
                  <a:lnTo>
                    <a:pt x="1008" y="1161"/>
                  </a:lnTo>
                  <a:lnTo>
                    <a:pt x="1011" y="1167"/>
                  </a:lnTo>
                  <a:lnTo>
                    <a:pt x="1014" y="1172"/>
                  </a:lnTo>
                  <a:lnTo>
                    <a:pt x="1014" y="1178"/>
                  </a:lnTo>
                  <a:lnTo>
                    <a:pt x="1014" y="1185"/>
                  </a:lnTo>
                  <a:lnTo>
                    <a:pt x="1014" y="1192"/>
                  </a:lnTo>
                  <a:lnTo>
                    <a:pt x="1014" y="1193"/>
                  </a:lnTo>
                  <a:lnTo>
                    <a:pt x="1016" y="1194"/>
                  </a:lnTo>
                  <a:lnTo>
                    <a:pt x="1017" y="1194"/>
                  </a:lnTo>
                  <a:lnTo>
                    <a:pt x="1018" y="1193"/>
                  </a:lnTo>
                  <a:lnTo>
                    <a:pt x="1020" y="1191"/>
                  </a:lnTo>
                  <a:lnTo>
                    <a:pt x="1021" y="1187"/>
                  </a:lnTo>
                  <a:lnTo>
                    <a:pt x="1021" y="1184"/>
                  </a:lnTo>
                  <a:lnTo>
                    <a:pt x="1021" y="1180"/>
                  </a:lnTo>
                  <a:lnTo>
                    <a:pt x="1023" y="1178"/>
                  </a:lnTo>
                  <a:lnTo>
                    <a:pt x="1024" y="1176"/>
                  </a:lnTo>
                  <a:lnTo>
                    <a:pt x="1026" y="1175"/>
                  </a:lnTo>
                  <a:lnTo>
                    <a:pt x="1028" y="1174"/>
                  </a:lnTo>
                  <a:lnTo>
                    <a:pt x="1034" y="1168"/>
                  </a:lnTo>
                  <a:lnTo>
                    <a:pt x="1035" y="1160"/>
                  </a:lnTo>
                  <a:lnTo>
                    <a:pt x="1034" y="1152"/>
                  </a:lnTo>
                  <a:lnTo>
                    <a:pt x="1033" y="1145"/>
                  </a:lnTo>
                  <a:lnTo>
                    <a:pt x="1029" y="1136"/>
                  </a:lnTo>
                  <a:lnTo>
                    <a:pt x="1026" y="1126"/>
                  </a:lnTo>
                  <a:lnTo>
                    <a:pt x="1023" y="1118"/>
                  </a:lnTo>
                  <a:lnTo>
                    <a:pt x="1018" y="1110"/>
                  </a:lnTo>
                  <a:lnTo>
                    <a:pt x="1012" y="1102"/>
                  </a:lnTo>
                  <a:lnTo>
                    <a:pt x="1008" y="1095"/>
                  </a:lnTo>
                  <a:lnTo>
                    <a:pt x="1001" y="1088"/>
                  </a:lnTo>
                  <a:lnTo>
                    <a:pt x="995" y="1081"/>
                  </a:lnTo>
                  <a:lnTo>
                    <a:pt x="993" y="1071"/>
                  </a:lnTo>
                  <a:lnTo>
                    <a:pt x="990" y="1061"/>
                  </a:lnTo>
                  <a:lnTo>
                    <a:pt x="990" y="1050"/>
                  </a:lnTo>
                  <a:lnTo>
                    <a:pt x="991" y="1040"/>
                  </a:lnTo>
                  <a:lnTo>
                    <a:pt x="996" y="1035"/>
                  </a:lnTo>
                  <a:lnTo>
                    <a:pt x="996" y="1028"/>
                  </a:lnTo>
                  <a:lnTo>
                    <a:pt x="994" y="1023"/>
                  </a:lnTo>
                  <a:lnTo>
                    <a:pt x="994" y="1017"/>
                  </a:lnTo>
                  <a:lnTo>
                    <a:pt x="998" y="1012"/>
                  </a:lnTo>
                  <a:lnTo>
                    <a:pt x="998" y="1008"/>
                  </a:lnTo>
                  <a:lnTo>
                    <a:pt x="997" y="1002"/>
                  </a:lnTo>
                  <a:lnTo>
                    <a:pt x="998" y="996"/>
                  </a:lnTo>
                  <a:lnTo>
                    <a:pt x="1003" y="993"/>
                  </a:lnTo>
                  <a:lnTo>
                    <a:pt x="1004" y="988"/>
                  </a:lnTo>
                  <a:lnTo>
                    <a:pt x="1004" y="982"/>
                  </a:lnTo>
                  <a:lnTo>
                    <a:pt x="1008" y="979"/>
                  </a:lnTo>
                  <a:lnTo>
                    <a:pt x="1011" y="986"/>
                  </a:lnTo>
                  <a:lnTo>
                    <a:pt x="1012" y="993"/>
                  </a:lnTo>
                  <a:lnTo>
                    <a:pt x="1014" y="1000"/>
                  </a:lnTo>
                  <a:lnTo>
                    <a:pt x="1017" y="1006"/>
                  </a:lnTo>
                  <a:lnTo>
                    <a:pt x="1025" y="1009"/>
                  </a:lnTo>
                  <a:lnTo>
                    <a:pt x="1029" y="1014"/>
                  </a:lnTo>
                  <a:lnTo>
                    <a:pt x="1034" y="1023"/>
                  </a:lnTo>
                  <a:lnTo>
                    <a:pt x="1040" y="1027"/>
                  </a:lnTo>
                  <a:lnTo>
                    <a:pt x="1043" y="1026"/>
                  </a:lnTo>
                  <a:lnTo>
                    <a:pt x="1044" y="1023"/>
                  </a:lnTo>
                  <a:lnTo>
                    <a:pt x="1046" y="1019"/>
                  </a:lnTo>
                  <a:lnTo>
                    <a:pt x="1047" y="1016"/>
                  </a:lnTo>
                  <a:lnTo>
                    <a:pt x="1058" y="1001"/>
                  </a:lnTo>
                  <a:lnTo>
                    <a:pt x="1064" y="983"/>
                  </a:lnTo>
                  <a:lnTo>
                    <a:pt x="1066" y="964"/>
                  </a:lnTo>
                  <a:lnTo>
                    <a:pt x="1070" y="945"/>
                  </a:lnTo>
                  <a:lnTo>
                    <a:pt x="1071" y="944"/>
                  </a:lnTo>
                  <a:lnTo>
                    <a:pt x="1072" y="945"/>
                  </a:lnTo>
                  <a:lnTo>
                    <a:pt x="1073" y="946"/>
                  </a:lnTo>
                  <a:lnTo>
                    <a:pt x="1073" y="948"/>
                  </a:lnTo>
                  <a:lnTo>
                    <a:pt x="1074" y="949"/>
                  </a:lnTo>
                  <a:lnTo>
                    <a:pt x="1074" y="950"/>
                  </a:lnTo>
                  <a:lnTo>
                    <a:pt x="1073" y="951"/>
                  </a:lnTo>
                  <a:lnTo>
                    <a:pt x="1072" y="951"/>
                  </a:lnTo>
                  <a:lnTo>
                    <a:pt x="1071" y="959"/>
                  </a:lnTo>
                  <a:lnTo>
                    <a:pt x="1073" y="965"/>
                  </a:lnTo>
                  <a:lnTo>
                    <a:pt x="1076" y="970"/>
                  </a:lnTo>
                  <a:lnTo>
                    <a:pt x="1077" y="975"/>
                  </a:lnTo>
                  <a:lnTo>
                    <a:pt x="1077" y="981"/>
                  </a:lnTo>
                  <a:lnTo>
                    <a:pt x="1079" y="990"/>
                  </a:lnTo>
                  <a:lnTo>
                    <a:pt x="1078" y="1001"/>
                  </a:lnTo>
                  <a:lnTo>
                    <a:pt x="1076" y="1011"/>
                  </a:lnTo>
                  <a:lnTo>
                    <a:pt x="1077" y="1023"/>
                  </a:lnTo>
                  <a:lnTo>
                    <a:pt x="1080" y="1025"/>
                  </a:lnTo>
                  <a:lnTo>
                    <a:pt x="1082" y="1028"/>
                  </a:lnTo>
                  <a:lnTo>
                    <a:pt x="1084" y="1031"/>
                  </a:lnTo>
                  <a:lnTo>
                    <a:pt x="1085" y="1034"/>
                  </a:lnTo>
                  <a:lnTo>
                    <a:pt x="1086" y="1035"/>
                  </a:lnTo>
                  <a:lnTo>
                    <a:pt x="1088" y="1036"/>
                  </a:lnTo>
                  <a:lnTo>
                    <a:pt x="1091" y="1038"/>
                  </a:lnTo>
                  <a:lnTo>
                    <a:pt x="1093" y="1038"/>
                  </a:lnTo>
                  <a:lnTo>
                    <a:pt x="1094" y="1043"/>
                  </a:lnTo>
                  <a:lnTo>
                    <a:pt x="1094" y="1049"/>
                  </a:lnTo>
                  <a:lnTo>
                    <a:pt x="1095" y="1055"/>
                  </a:lnTo>
                  <a:lnTo>
                    <a:pt x="1097" y="1059"/>
                  </a:lnTo>
                  <a:lnTo>
                    <a:pt x="1097" y="1064"/>
                  </a:lnTo>
                  <a:lnTo>
                    <a:pt x="1096" y="1069"/>
                  </a:lnTo>
                  <a:lnTo>
                    <a:pt x="1094" y="1072"/>
                  </a:lnTo>
                  <a:lnTo>
                    <a:pt x="1092" y="1076"/>
                  </a:lnTo>
                  <a:lnTo>
                    <a:pt x="1089" y="1080"/>
                  </a:lnTo>
                  <a:lnTo>
                    <a:pt x="1089" y="1085"/>
                  </a:lnTo>
                  <a:lnTo>
                    <a:pt x="1089" y="1088"/>
                  </a:lnTo>
                  <a:lnTo>
                    <a:pt x="1093" y="1091"/>
                  </a:lnTo>
                  <a:lnTo>
                    <a:pt x="1093" y="1094"/>
                  </a:lnTo>
                  <a:lnTo>
                    <a:pt x="1094" y="1097"/>
                  </a:lnTo>
                  <a:lnTo>
                    <a:pt x="1095" y="1101"/>
                  </a:lnTo>
                  <a:lnTo>
                    <a:pt x="1096" y="1103"/>
                  </a:lnTo>
                  <a:lnTo>
                    <a:pt x="1102" y="1101"/>
                  </a:lnTo>
                  <a:lnTo>
                    <a:pt x="1103" y="1096"/>
                  </a:lnTo>
                  <a:lnTo>
                    <a:pt x="1104" y="1089"/>
                  </a:lnTo>
                  <a:lnTo>
                    <a:pt x="1107" y="1085"/>
                  </a:lnTo>
                  <a:lnTo>
                    <a:pt x="1109" y="1091"/>
                  </a:lnTo>
                  <a:lnTo>
                    <a:pt x="1111" y="1096"/>
                  </a:lnTo>
                  <a:lnTo>
                    <a:pt x="1115" y="1101"/>
                  </a:lnTo>
                  <a:lnTo>
                    <a:pt x="1119" y="1104"/>
                  </a:lnTo>
                  <a:lnTo>
                    <a:pt x="1121" y="1108"/>
                  </a:lnTo>
                  <a:lnTo>
                    <a:pt x="1121" y="1111"/>
                  </a:lnTo>
                  <a:lnTo>
                    <a:pt x="1121" y="1116"/>
                  </a:lnTo>
                  <a:lnTo>
                    <a:pt x="1119" y="1119"/>
                  </a:lnTo>
                  <a:lnTo>
                    <a:pt x="1122" y="1125"/>
                  </a:lnTo>
                  <a:lnTo>
                    <a:pt x="1123" y="1131"/>
                  </a:lnTo>
                  <a:lnTo>
                    <a:pt x="1123" y="1138"/>
                  </a:lnTo>
                  <a:lnTo>
                    <a:pt x="1123" y="1144"/>
                  </a:lnTo>
                  <a:lnTo>
                    <a:pt x="1121" y="1147"/>
                  </a:lnTo>
                  <a:lnTo>
                    <a:pt x="1121" y="1151"/>
                  </a:lnTo>
                  <a:lnTo>
                    <a:pt x="1121" y="1155"/>
                  </a:lnTo>
                  <a:lnTo>
                    <a:pt x="1121" y="1159"/>
                  </a:lnTo>
                  <a:lnTo>
                    <a:pt x="1124" y="1159"/>
                  </a:lnTo>
                  <a:lnTo>
                    <a:pt x="1127" y="1155"/>
                  </a:lnTo>
                  <a:lnTo>
                    <a:pt x="1130" y="1152"/>
                  </a:lnTo>
                  <a:lnTo>
                    <a:pt x="1131" y="1147"/>
                  </a:lnTo>
                  <a:lnTo>
                    <a:pt x="1134" y="1142"/>
                  </a:lnTo>
                  <a:lnTo>
                    <a:pt x="1139" y="1140"/>
                  </a:lnTo>
                  <a:lnTo>
                    <a:pt x="1145" y="1137"/>
                  </a:lnTo>
                  <a:lnTo>
                    <a:pt x="1149" y="1133"/>
                  </a:lnTo>
                  <a:lnTo>
                    <a:pt x="1152" y="1127"/>
                  </a:lnTo>
                  <a:lnTo>
                    <a:pt x="1159" y="1130"/>
                  </a:lnTo>
                  <a:lnTo>
                    <a:pt x="1162" y="1136"/>
                  </a:lnTo>
                  <a:lnTo>
                    <a:pt x="1165" y="1142"/>
                  </a:lnTo>
                  <a:lnTo>
                    <a:pt x="1169" y="1149"/>
                  </a:lnTo>
                  <a:lnTo>
                    <a:pt x="1169" y="1154"/>
                  </a:lnTo>
                  <a:lnTo>
                    <a:pt x="1171" y="1159"/>
                  </a:lnTo>
                  <a:lnTo>
                    <a:pt x="1172" y="1162"/>
                  </a:lnTo>
                  <a:lnTo>
                    <a:pt x="1176" y="1166"/>
                  </a:lnTo>
                  <a:lnTo>
                    <a:pt x="1177" y="1184"/>
                  </a:lnTo>
                  <a:lnTo>
                    <a:pt x="1178" y="1184"/>
                  </a:lnTo>
                  <a:lnTo>
                    <a:pt x="1179" y="1184"/>
                  </a:lnTo>
                  <a:lnTo>
                    <a:pt x="1180" y="1184"/>
                  </a:lnTo>
                  <a:lnTo>
                    <a:pt x="1182" y="1183"/>
                  </a:lnTo>
                  <a:lnTo>
                    <a:pt x="1187" y="1169"/>
                  </a:lnTo>
                  <a:lnTo>
                    <a:pt x="1191" y="1163"/>
                  </a:lnTo>
                  <a:lnTo>
                    <a:pt x="1193" y="1156"/>
                  </a:lnTo>
                  <a:lnTo>
                    <a:pt x="1194" y="1149"/>
                  </a:lnTo>
                  <a:lnTo>
                    <a:pt x="1195" y="1141"/>
                  </a:lnTo>
                  <a:lnTo>
                    <a:pt x="1200" y="1145"/>
                  </a:lnTo>
                  <a:lnTo>
                    <a:pt x="1206" y="1148"/>
                  </a:lnTo>
                  <a:lnTo>
                    <a:pt x="1210" y="1153"/>
                  </a:lnTo>
                  <a:lnTo>
                    <a:pt x="1214" y="1157"/>
                  </a:lnTo>
                  <a:lnTo>
                    <a:pt x="1217" y="1159"/>
                  </a:lnTo>
                  <a:lnTo>
                    <a:pt x="1221" y="1160"/>
                  </a:lnTo>
                  <a:lnTo>
                    <a:pt x="1223" y="1162"/>
                  </a:lnTo>
                  <a:lnTo>
                    <a:pt x="1224" y="1166"/>
                  </a:lnTo>
                  <a:lnTo>
                    <a:pt x="1225" y="1169"/>
                  </a:lnTo>
                  <a:lnTo>
                    <a:pt x="1225" y="1172"/>
                  </a:lnTo>
                  <a:lnTo>
                    <a:pt x="1225" y="1176"/>
                  </a:lnTo>
                  <a:lnTo>
                    <a:pt x="1230" y="1175"/>
                  </a:lnTo>
                  <a:lnTo>
                    <a:pt x="1231" y="1168"/>
                  </a:lnTo>
                  <a:lnTo>
                    <a:pt x="1231" y="1161"/>
                  </a:lnTo>
                  <a:lnTo>
                    <a:pt x="1230" y="1154"/>
                  </a:lnTo>
                  <a:lnTo>
                    <a:pt x="1229" y="1146"/>
                  </a:lnTo>
                  <a:lnTo>
                    <a:pt x="1229" y="1145"/>
                  </a:lnTo>
                  <a:lnTo>
                    <a:pt x="1230" y="1144"/>
                  </a:lnTo>
                  <a:lnTo>
                    <a:pt x="1230" y="1142"/>
                  </a:lnTo>
                  <a:lnTo>
                    <a:pt x="1229" y="1141"/>
                  </a:lnTo>
                  <a:lnTo>
                    <a:pt x="1229" y="1138"/>
                  </a:lnTo>
                  <a:lnTo>
                    <a:pt x="1227" y="1134"/>
                  </a:lnTo>
                  <a:lnTo>
                    <a:pt x="1225" y="1131"/>
                  </a:lnTo>
                  <a:lnTo>
                    <a:pt x="1224" y="1127"/>
                  </a:lnTo>
                  <a:lnTo>
                    <a:pt x="1218" y="1121"/>
                  </a:lnTo>
                  <a:lnTo>
                    <a:pt x="1213" y="1114"/>
                  </a:lnTo>
                  <a:lnTo>
                    <a:pt x="1206" y="1108"/>
                  </a:lnTo>
                  <a:lnTo>
                    <a:pt x="1199" y="1103"/>
                  </a:lnTo>
                  <a:lnTo>
                    <a:pt x="1193" y="1099"/>
                  </a:lnTo>
                  <a:lnTo>
                    <a:pt x="1186" y="1095"/>
                  </a:lnTo>
                  <a:lnTo>
                    <a:pt x="1179" y="1091"/>
                  </a:lnTo>
                  <a:lnTo>
                    <a:pt x="1172" y="1085"/>
                  </a:lnTo>
                  <a:lnTo>
                    <a:pt x="1171" y="1071"/>
                  </a:lnTo>
                  <a:lnTo>
                    <a:pt x="1171" y="1069"/>
                  </a:lnTo>
                  <a:lnTo>
                    <a:pt x="1172" y="1066"/>
                  </a:lnTo>
                  <a:lnTo>
                    <a:pt x="1172" y="1064"/>
                  </a:lnTo>
                  <a:lnTo>
                    <a:pt x="1172" y="1062"/>
                  </a:lnTo>
                  <a:lnTo>
                    <a:pt x="1172" y="1051"/>
                  </a:lnTo>
                  <a:lnTo>
                    <a:pt x="1172" y="1041"/>
                  </a:lnTo>
                  <a:lnTo>
                    <a:pt x="1174" y="1032"/>
                  </a:lnTo>
                  <a:lnTo>
                    <a:pt x="1176" y="1021"/>
                  </a:lnTo>
                  <a:lnTo>
                    <a:pt x="1176" y="1017"/>
                  </a:lnTo>
                  <a:lnTo>
                    <a:pt x="1177" y="1011"/>
                  </a:lnTo>
                  <a:lnTo>
                    <a:pt x="1178" y="1006"/>
                  </a:lnTo>
                  <a:lnTo>
                    <a:pt x="1180" y="1002"/>
                  </a:lnTo>
                  <a:lnTo>
                    <a:pt x="1184" y="1004"/>
                  </a:lnTo>
                  <a:lnTo>
                    <a:pt x="1189" y="1008"/>
                  </a:lnTo>
                  <a:lnTo>
                    <a:pt x="1193" y="1010"/>
                  </a:lnTo>
                  <a:lnTo>
                    <a:pt x="1198" y="1012"/>
                  </a:lnTo>
                  <a:lnTo>
                    <a:pt x="1202" y="1014"/>
                  </a:lnTo>
                  <a:lnTo>
                    <a:pt x="1208" y="1017"/>
                  </a:lnTo>
                  <a:lnTo>
                    <a:pt x="1213" y="1018"/>
                  </a:lnTo>
                  <a:lnTo>
                    <a:pt x="1218" y="1018"/>
                  </a:lnTo>
                  <a:lnTo>
                    <a:pt x="1221" y="1017"/>
                  </a:lnTo>
                  <a:lnTo>
                    <a:pt x="1222" y="1016"/>
                  </a:lnTo>
                  <a:lnTo>
                    <a:pt x="1224" y="1014"/>
                  </a:lnTo>
                  <a:lnTo>
                    <a:pt x="1224" y="1013"/>
                  </a:lnTo>
                  <a:lnTo>
                    <a:pt x="1225" y="1011"/>
                  </a:lnTo>
                  <a:lnTo>
                    <a:pt x="1225" y="1008"/>
                  </a:lnTo>
                  <a:lnTo>
                    <a:pt x="1223" y="1004"/>
                  </a:lnTo>
                  <a:lnTo>
                    <a:pt x="1223" y="1001"/>
                  </a:lnTo>
                  <a:lnTo>
                    <a:pt x="1231" y="1001"/>
                  </a:lnTo>
                  <a:lnTo>
                    <a:pt x="1240" y="1002"/>
                  </a:lnTo>
                  <a:lnTo>
                    <a:pt x="1248" y="1004"/>
                  </a:lnTo>
                  <a:lnTo>
                    <a:pt x="1257" y="1004"/>
                  </a:lnTo>
                  <a:lnTo>
                    <a:pt x="1262" y="1006"/>
                  </a:lnTo>
                  <a:lnTo>
                    <a:pt x="1268" y="1008"/>
                  </a:lnTo>
                  <a:lnTo>
                    <a:pt x="1274" y="1009"/>
                  </a:lnTo>
                  <a:lnTo>
                    <a:pt x="1280" y="1008"/>
                  </a:lnTo>
                  <a:lnTo>
                    <a:pt x="1285" y="1006"/>
                  </a:lnTo>
                  <a:lnTo>
                    <a:pt x="1290" y="1004"/>
                  </a:lnTo>
                  <a:lnTo>
                    <a:pt x="1296" y="1001"/>
                  </a:lnTo>
                  <a:lnTo>
                    <a:pt x="1300" y="997"/>
                  </a:lnTo>
                  <a:lnTo>
                    <a:pt x="1300" y="995"/>
                  </a:lnTo>
                  <a:lnTo>
                    <a:pt x="1300" y="994"/>
                  </a:lnTo>
                  <a:lnTo>
                    <a:pt x="1299" y="991"/>
                  </a:lnTo>
                  <a:lnTo>
                    <a:pt x="1299" y="990"/>
                  </a:lnTo>
                  <a:lnTo>
                    <a:pt x="1295" y="987"/>
                  </a:lnTo>
                  <a:lnTo>
                    <a:pt x="1290" y="982"/>
                  </a:lnTo>
                  <a:lnTo>
                    <a:pt x="1285" y="979"/>
                  </a:lnTo>
                  <a:lnTo>
                    <a:pt x="1280" y="975"/>
                  </a:lnTo>
                  <a:lnTo>
                    <a:pt x="1275" y="972"/>
                  </a:lnTo>
                  <a:lnTo>
                    <a:pt x="1269" y="970"/>
                  </a:lnTo>
                  <a:lnTo>
                    <a:pt x="1265" y="967"/>
                  </a:lnTo>
                  <a:lnTo>
                    <a:pt x="1259" y="965"/>
                  </a:lnTo>
                  <a:lnTo>
                    <a:pt x="1254" y="961"/>
                  </a:lnTo>
                  <a:lnTo>
                    <a:pt x="1250" y="958"/>
                  </a:lnTo>
                  <a:lnTo>
                    <a:pt x="1245" y="953"/>
                  </a:lnTo>
                  <a:lnTo>
                    <a:pt x="1240" y="950"/>
                  </a:lnTo>
                  <a:lnTo>
                    <a:pt x="1236" y="945"/>
                  </a:lnTo>
                  <a:lnTo>
                    <a:pt x="1232" y="941"/>
                  </a:lnTo>
                  <a:lnTo>
                    <a:pt x="1228" y="937"/>
                  </a:lnTo>
                  <a:lnTo>
                    <a:pt x="1224" y="933"/>
                  </a:lnTo>
                  <a:lnTo>
                    <a:pt x="1220" y="923"/>
                  </a:lnTo>
                  <a:lnTo>
                    <a:pt x="1215" y="914"/>
                  </a:lnTo>
                  <a:lnTo>
                    <a:pt x="1209" y="906"/>
                  </a:lnTo>
                  <a:lnTo>
                    <a:pt x="1206" y="896"/>
                  </a:lnTo>
                  <a:lnTo>
                    <a:pt x="1200" y="888"/>
                  </a:lnTo>
                  <a:lnTo>
                    <a:pt x="1195" y="880"/>
                  </a:lnTo>
                  <a:lnTo>
                    <a:pt x="1194" y="870"/>
                  </a:lnTo>
                  <a:lnTo>
                    <a:pt x="1195" y="860"/>
                  </a:lnTo>
                  <a:lnTo>
                    <a:pt x="1197" y="860"/>
                  </a:lnTo>
                  <a:lnTo>
                    <a:pt x="1197" y="859"/>
                  </a:lnTo>
                  <a:lnTo>
                    <a:pt x="1197" y="857"/>
                  </a:lnTo>
                  <a:lnTo>
                    <a:pt x="1197" y="855"/>
                  </a:lnTo>
                  <a:lnTo>
                    <a:pt x="1200" y="846"/>
                  </a:lnTo>
                  <a:lnTo>
                    <a:pt x="1204" y="837"/>
                  </a:lnTo>
                  <a:lnTo>
                    <a:pt x="1207" y="829"/>
                  </a:lnTo>
                  <a:lnTo>
                    <a:pt x="1207" y="819"/>
                  </a:lnTo>
                  <a:lnTo>
                    <a:pt x="1212" y="808"/>
                  </a:lnTo>
                  <a:lnTo>
                    <a:pt x="1217" y="798"/>
                  </a:lnTo>
                  <a:lnTo>
                    <a:pt x="1222" y="787"/>
                  </a:lnTo>
                  <a:lnTo>
                    <a:pt x="1227" y="777"/>
                  </a:lnTo>
                  <a:lnTo>
                    <a:pt x="1229" y="770"/>
                  </a:lnTo>
                  <a:lnTo>
                    <a:pt x="1232" y="764"/>
                  </a:lnTo>
                  <a:lnTo>
                    <a:pt x="1235" y="759"/>
                  </a:lnTo>
                  <a:lnTo>
                    <a:pt x="1235" y="752"/>
                  </a:lnTo>
                  <a:lnTo>
                    <a:pt x="1242" y="746"/>
                  </a:lnTo>
                  <a:lnTo>
                    <a:pt x="1250" y="740"/>
                  </a:lnTo>
                  <a:lnTo>
                    <a:pt x="1259" y="737"/>
                  </a:lnTo>
                  <a:lnTo>
                    <a:pt x="1268" y="736"/>
                  </a:lnTo>
                  <a:lnTo>
                    <a:pt x="1275" y="733"/>
                  </a:lnTo>
                  <a:lnTo>
                    <a:pt x="1283" y="733"/>
                  </a:lnTo>
                  <a:lnTo>
                    <a:pt x="1291" y="733"/>
                  </a:lnTo>
                  <a:lnTo>
                    <a:pt x="1298" y="733"/>
                  </a:lnTo>
                  <a:lnTo>
                    <a:pt x="1308" y="736"/>
                  </a:lnTo>
                  <a:lnTo>
                    <a:pt x="1319" y="737"/>
                  </a:lnTo>
                  <a:lnTo>
                    <a:pt x="1329" y="739"/>
                  </a:lnTo>
                  <a:lnTo>
                    <a:pt x="1341" y="740"/>
                  </a:lnTo>
                  <a:lnTo>
                    <a:pt x="1351" y="741"/>
                  </a:lnTo>
                  <a:lnTo>
                    <a:pt x="1361" y="740"/>
                  </a:lnTo>
                  <a:lnTo>
                    <a:pt x="1372" y="739"/>
                  </a:lnTo>
                  <a:lnTo>
                    <a:pt x="1382" y="736"/>
                  </a:lnTo>
                  <a:lnTo>
                    <a:pt x="1384" y="734"/>
                  </a:lnTo>
                  <a:lnTo>
                    <a:pt x="1388" y="733"/>
                  </a:lnTo>
                  <a:lnTo>
                    <a:pt x="1390" y="733"/>
                  </a:lnTo>
                  <a:lnTo>
                    <a:pt x="1393" y="732"/>
                  </a:lnTo>
                  <a:lnTo>
                    <a:pt x="1401" y="729"/>
                  </a:lnTo>
                  <a:lnTo>
                    <a:pt x="1409" y="725"/>
                  </a:lnTo>
                  <a:lnTo>
                    <a:pt x="1418" y="722"/>
                  </a:lnTo>
                  <a:lnTo>
                    <a:pt x="1426" y="718"/>
                  </a:lnTo>
                  <a:lnTo>
                    <a:pt x="1448" y="712"/>
                  </a:lnTo>
                  <a:lnTo>
                    <a:pt x="1470" y="707"/>
                  </a:lnTo>
                  <a:lnTo>
                    <a:pt x="1493" y="702"/>
                  </a:lnTo>
                  <a:lnTo>
                    <a:pt x="1516" y="697"/>
                  </a:lnTo>
                  <a:lnTo>
                    <a:pt x="1538" y="694"/>
                  </a:lnTo>
                  <a:lnTo>
                    <a:pt x="1562" y="691"/>
                  </a:lnTo>
                  <a:lnTo>
                    <a:pt x="1585" y="688"/>
                  </a:lnTo>
                  <a:lnTo>
                    <a:pt x="1608" y="687"/>
                  </a:lnTo>
                  <a:lnTo>
                    <a:pt x="1654" y="685"/>
                  </a:lnTo>
                  <a:lnTo>
                    <a:pt x="1669" y="687"/>
                  </a:lnTo>
                  <a:lnTo>
                    <a:pt x="1677" y="686"/>
                  </a:lnTo>
                  <a:lnTo>
                    <a:pt x="1686" y="686"/>
                  </a:lnTo>
                  <a:lnTo>
                    <a:pt x="1694" y="686"/>
                  </a:lnTo>
                  <a:lnTo>
                    <a:pt x="1704" y="686"/>
                  </a:lnTo>
                  <a:lnTo>
                    <a:pt x="1712" y="687"/>
                  </a:lnTo>
                  <a:lnTo>
                    <a:pt x="1721" y="687"/>
                  </a:lnTo>
                  <a:lnTo>
                    <a:pt x="1729" y="687"/>
                  </a:lnTo>
                  <a:lnTo>
                    <a:pt x="1738" y="686"/>
                  </a:lnTo>
                  <a:lnTo>
                    <a:pt x="1743" y="685"/>
                  </a:lnTo>
                  <a:lnTo>
                    <a:pt x="1749" y="682"/>
                  </a:lnTo>
                  <a:lnTo>
                    <a:pt x="1752" y="679"/>
                  </a:lnTo>
                  <a:lnTo>
                    <a:pt x="1754" y="674"/>
                  </a:lnTo>
                  <a:lnTo>
                    <a:pt x="1753" y="669"/>
                  </a:lnTo>
                  <a:lnTo>
                    <a:pt x="1750" y="664"/>
                  </a:lnTo>
                  <a:lnTo>
                    <a:pt x="1747" y="661"/>
                  </a:lnTo>
                  <a:lnTo>
                    <a:pt x="1750" y="655"/>
                  </a:lnTo>
                  <a:lnTo>
                    <a:pt x="1759" y="651"/>
                  </a:lnTo>
                  <a:lnTo>
                    <a:pt x="1767" y="648"/>
                  </a:lnTo>
                  <a:lnTo>
                    <a:pt x="1776" y="643"/>
                  </a:lnTo>
                  <a:lnTo>
                    <a:pt x="1784" y="640"/>
                  </a:lnTo>
                  <a:lnTo>
                    <a:pt x="1794" y="636"/>
                  </a:lnTo>
                  <a:lnTo>
                    <a:pt x="1802" y="633"/>
                  </a:lnTo>
                  <a:lnTo>
                    <a:pt x="1811" y="628"/>
                  </a:lnTo>
                  <a:lnTo>
                    <a:pt x="1820" y="624"/>
                  </a:lnTo>
                  <a:lnTo>
                    <a:pt x="1820" y="621"/>
                  </a:lnTo>
                  <a:lnTo>
                    <a:pt x="1827" y="619"/>
                  </a:lnTo>
                  <a:lnTo>
                    <a:pt x="1833" y="616"/>
                  </a:lnTo>
                  <a:lnTo>
                    <a:pt x="1840" y="612"/>
                  </a:lnTo>
                  <a:lnTo>
                    <a:pt x="1845" y="608"/>
                  </a:lnTo>
                  <a:lnTo>
                    <a:pt x="1851" y="604"/>
                  </a:lnTo>
                  <a:lnTo>
                    <a:pt x="1856" y="599"/>
                  </a:lnTo>
                  <a:lnTo>
                    <a:pt x="1862" y="595"/>
                  </a:lnTo>
                  <a:lnTo>
                    <a:pt x="1867" y="590"/>
                  </a:lnTo>
                  <a:lnTo>
                    <a:pt x="1870" y="579"/>
                  </a:lnTo>
                  <a:lnTo>
                    <a:pt x="1874" y="576"/>
                  </a:lnTo>
                  <a:lnTo>
                    <a:pt x="1880" y="574"/>
                  </a:lnTo>
                  <a:lnTo>
                    <a:pt x="1885" y="572"/>
                  </a:lnTo>
                  <a:lnTo>
                    <a:pt x="1890" y="569"/>
                  </a:lnTo>
                  <a:lnTo>
                    <a:pt x="1895" y="567"/>
                  </a:lnTo>
                  <a:lnTo>
                    <a:pt x="1901" y="565"/>
                  </a:lnTo>
                  <a:lnTo>
                    <a:pt x="1905" y="563"/>
                  </a:lnTo>
                  <a:lnTo>
                    <a:pt x="1911" y="560"/>
                  </a:lnTo>
                  <a:lnTo>
                    <a:pt x="1918" y="557"/>
                  </a:lnTo>
                  <a:lnTo>
                    <a:pt x="1925" y="553"/>
                  </a:lnTo>
                  <a:lnTo>
                    <a:pt x="1932" y="550"/>
                  </a:lnTo>
                  <a:lnTo>
                    <a:pt x="1939" y="545"/>
                  </a:lnTo>
                  <a:lnTo>
                    <a:pt x="1945" y="541"/>
                  </a:lnTo>
                  <a:lnTo>
                    <a:pt x="1949" y="536"/>
                  </a:lnTo>
                  <a:lnTo>
                    <a:pt x="1955" y="530"/>
                  </a:lnTo>
                  <a:lnTo>
                    <a:pt x="1958" y="523"/>
                  </a:lnTo>
                  <a:lnTo>
                    <a:pt x="1957" y="520"/>
                  </a:lnTo>
                  <a:lnTo>
                    <a:pt x="1956" y="518"/>
                  </a:lnTo>
                  <a:lnTo>
                    <a:pt x="1954" y="514"/>
                  </a:lnTo>
                  <a:lnTo>
                    <a:pt x="1953" y="512"/>
                  </a:lnTo>
                  <a:lnTo>
                    <a:pt x="1954" y="507"/>
                  </a:lnTo>
                  <a:lnTo>
                    <a:pt x="1957" y="504"/>
                  </a:lnTo>
                  <a:lnTo>
                    <a:pt x="1962" y="501"/>
                  </a:lnTo>
                  <a:lnTo>
                    <a:pt x="1966" y="500"/>
                  </a:lnTo>
                  <a:lnTo>
                    <a:pt x="1971" y="498"/>
                  </a:lnTo>
                  <a:lnTo>
                    <a:pt x="1977" y="496"/>
                  </a:lnTo>
                  <a:lnTo>
                    <a:pt x="1981" y="492"/>
                  </a:lnTo>
                  <a:lnTo>
                    <a:pt x="1986" y="489"/>
                  </a:lnTo>
                  <a:lnTo>
                    <a:pt x="1991" y="486"/>
                  </a:lnTo>
                  <a:lnTo>
                    <a:pt x="1996" y="483"/>
                  </a:lnTo>
                  <a:lnTo>
                    <a:pt x="2001" y="481"/>
                  </a:lnTo>
                  <a:lnTo>
                    <a:pt x="2007" y="478"/>
                  </a:lnTo>
                  <a:lnTo>
                    <a:pt x="2015" y="475"/>
                  </a:lnTo>
                  <a:lnTo>
                    <a:pt x="2022" y="473"/>
                  </a:lnTo>
                  <a:lnTo>
                    <a:pt x="2030" y="469"/>
                  </a:lnTo>
                  <a:lnTo>
                    <a:pt x="2038" y="466"/>
                  </a:lnTo>
                  <a:lnTo>
                    <a:pt x="2046" y="462"/>
                  </a:lnTo>
                  <a:lnTo>
                    <a:pt x="2053" y="459"/>
                  </a:lnTo>
                  <a:lnTo>
                    <a:pt x="2061" y="455"/>
                  </a:lnTo>
                  <a:lnTo>
                    <a:pt x="2068" y="452"/>
                  </a:lnTo>
                  <a:lnTo>
                    <a:pt x="2069" y="450"/>
                  </a:lnTo>
                  <a:lnTo>
                    <a:pt x="2069" y="446"/>
                  </a:lnTo>
                  <a:lnTo>
                    <a:pt x="2070" y="443"/>
                  </a:lnTo>
                  <a:lnTo>
                    <a:pt x="2071" y="439"/>
                  </a:lnTo>
                  <a:lnTo>
                    <a:pt x="2081" y="437"/>
                  </a:lnTo>
                  <a:lnTo>
                    <a:pt x="2089" y="433"/>
                  </a:lnTo>
                  <a:lnTo>
                    <a:pt x="2098" y="430"/>
                  </a:lnTo>
                  <a:lnTo>
                    <a:pt x="2107" y="427"/>
                  </a:lnTo>
                  <a:lnTo>
                    <a:pt x="2115" y="423"/>
                  </a:lnTo>
                  <a:lnTo>
                    <a:pt x="2124" y="421"/>
                  </a:lnTo>
                  <a:lnTo>
                    <a:pt x="2132" y="417"/>
                  </a:lnTo>
                  <a:lnTo>
                    <a:pt x="2142" y="415"/>
                  </a:lnTo>
                  <a:lnTo>
                    <a:pt x="2147" y="413"/>
                  </a:lnTo>
                  <a:lnTo>
                    <a:pt x="2152" y="410"/>
                  </a:lnTo>
                  <a:lnTo>
                    <a:pt x="2158" y="408"/>
                  </a:lnTo>
                  <a:lnTo>
                    <a:pt x="2164" y="406"/>
                  </a:lnTo>
                  <a:lnTo>
                    <a:pt x="2168" y="403"/>
                  </a:lnTo>
                  <a:lnTo>
                    <a:pt x="2173" y="400"/>
                  </a:lnTo>
                  <a:lnTo>
                    <a:pt x="2177" y="395"/>
                  </a:lnTo>
                  <a:lnTo>
                    <a:pt x="2181" y="391"/>
                  </a:lnTo>
                  <a:lnTo>
                    <a:pt x="2181" y="389"/>
                  </a:lnTo>
                  <a:lnTo>
                    <a:pt x="2180" y="387"/>
                  </a:lnTo>
                  <a:lnTo>
                    <a:pt x="2177" y="385"/>
                  </a:lnTo>
                  <a:lnTo>
                    <a:pt x="2176" y="385"/>
                  </a:lnTo>
                  <a:lnTo>
                    <a:pt x="2169" y="385"/>
                  </a:lnTo>
                  <a:lnTo>
                    <a:pt x="2162" y="385"/>
                  </a:lnTo>
                  <a:lnTo>
                    <a:pt x="2155" y="386"/>
                  </a:lnTo>
                  <a:lnTo>
                    <a:pt x="2149" y="387"/>
                  </a:lnTo>
                  <a:lnTo>
                    <a:pt x="2142" y="390"/>
                  </a:lnTo>
                  <a:lnTo>
                    <a:pt x="2135" y="390"/>
                  </a:lnTo>
                  <a:lnTo>
                    <a:pt x="2129" y="391"/>
                  </a:lnTo>
                  <a:lnTo>
                    <a:pt x="2122" y="391"/>
                  </a:lnTo>
                  <a:lnTo>
                    <a:pt x="2121" y="389"/>
                  </a:lnTo>
                  <a:lnTo>
                    <a:pt x="2127" y="385"/>
                  </a:lnTo>
                  <a:lnTo>
                    <a:pt x="2132" y="383"/>
                  </a:lnTo>
                  <a:lnTo>
                    <a:pt x="2138" y="379"/>
                  </a:lnTo>
                  <a:lnTo>
                    <a:pt x="2145" y="377"/>
                  </a:lnTo>
                  <a:lnTo>
                    <a:pt x="2151" y="374"/>
                  </a:lnTo>
                  <a:lnTo>
                    <a:pt x="2158" y="371"/>
                  </a:lnTo>
                  <a:lnTo>
                    <a:pt x="2165" y="369"/>
                  </a:lnTo>
                  <a:lnTo>
                    <a:pt x="2172" y="367"/>
                  </a:lnTo>
                  <a:lnTo>
                    <a:pt x="2179" y="363"/>
                  </a:lnTo>
                  <a:lnTo>
                    <a:pt x="2187" y="361"/>
                  </a:lnTo>
                  <a:lnTo>
                    <a:pt x="2195" y="359"/>
                  </a:lnTo>
                  <a:lnTo>
                    <a:pt x="2202" y="356"/>
                  </a:lnTo>
                  <a:lnTo>
                    <a:pt x="2210" y="354"/>
                  </a:lnTo>
                  <a:lnTo>
                    <a:pt x="2218" y="352"/>
                  </a:lnTo>
                  <a:lnTo>
                    <a:pt x="2225" y="347"/>
                  </a:lnTo>
                  <a:lnTo>
                    <a:pt x="2232" y="342"/>
                  </a:lnTo>
                  <a:lnTo>
                    <a:pt x="2234" y="340"/>
                  </a:lnTo>
                  <a:lnTo>
                    <a:pt x="2235" y="337"/>
                  </a:lnTo>
                  <a:lnTo>
                    <a:pt x="2235" y="332"/>
                  </a:lnTo>
                  <a:lnTo>
                    <a:pt x="2233" y="327"/>
                  </a:lnTo>
                  <a:lnTo>
                    <a:pt x="2227" y="325"/>
                  </a:lnTo>
                  <a:lnTo>
                    <a:pt x="2219" y="324"/>
                  </a:lnTo>
                  <a:lnTo>
                    <a:pt x="2212" y="324"/>
                  </a:lnTo>
                  <a:lnTo>
                    <a:pt x="2205" y="323"/>
                  </a:lnTo>
                  <a:lnTo>
                    <a:pt x="2199" y="324"/>
                  </a:lnTo>
                  <a:lnTo>
                    <a:pt x="2193" y="326"/>
                  </a:lnTo>
                  <a:lnTo>
                    <a:pt x="2188" y="327"/>
                  </a:lnTo>
                  <a:lnTo>
                    <a:pt x="2181" y="329"/>
                  </a:lnTo>
                  <a:lnTo>
                    <a:pt x="2175" y="330"/>
                  </a:lnTo>
                  <a:lnTo>
                    <a:pt x="2169" y="331"/>
                  </a:lnTo>
                  <a:lnTo>
                    <a:pt x="2162" y="333"/>
                  </a:lnTo>
                  <a:lnTo>
                    <a:pt x="2157" y="334"/>
                  </a:lnTo>
                  <a:lnTo>
                    <a:pt x="2159" y="331"/>
                  </a:lnTo>
                  <a:lnTo>
                    <a:pt x="2162" y="327"/>
                  </a:lnTo>
                  <a:lnTo>
                    <a:pt x="2166" y="325"/>
                  </a:lnTo>
                  <a:lnTo>
                    <a:pt x="2168" y="322"/>
                  </a:lnTo>
                  <a:lnTo>
                    <a:pt x="2170" y="318"/>
                  </a:lnTo>
                  <a:lnTo>
                    <a:pt x="2170" y="314"/>
                  </a:lnTo>
                  <a:lnTo>
                    <a:pt x="2170" y="310"/>
                  </a:lnTo>
                  <a:lnTo>
                    <a:pt x="2169" y="306"/>
                  </a:lnTo>
                  <a:lnTo>
                    <a:pt x="2176" y="300"/>
                  </a:lnTo>
                  <a:lnTo>
                    <a:pt x="2183" y="296"/>
                  </a:lnTo>
                  <a:lnTo>
                    <a:pt x="2190" y="294"/>
                  </a:lnTo>
                  <a:lnTo>
                    <a:pt x="2197" y="288"/>
                  </a:lnTo>
                  <a:lnTo>
                    <a:pt x="2200" y="286"/>
                  </a:lnTo>
                  <a:lnTo>
                    <a:pt x="2205" y="284"/>
                  </a:lnTo>
                  <a:lnTo>
                    <a:pt x="2208" y="282"/>
                  </a:lnTo>
                  <a:lnTo>
                    <a:pt x="2212" y="279"/>
                  </a:lnTo>
                  <a:lnTo>
                    <a:pt x="2219" y="276"/>
                  </a:lnTo>
                  <a:lnTo>
                    <a:pt x="2226" y="271"/>
                  </a:lnTo>
                  <a:lnTo>
                    <a:pt x="2233" y="269"/>
                  </a:lnTo>
                  <a:lnTo>
                    <a:pt x="2241" y="265"/>
                  </a:lnTo>
                  <a:lnTo>
                    <a:pt x="2248" y="262"/>
                  </a:lnTo>
                  <a:lnTo>
                    <a:pt x="2255" y="258"/>
                  </a:lnTo>
                  <a:lnTo>
                    <a:pt x="2261" y="255"/>
                  </a:lnTo>
                  <a:lnTo>
                    <a:pt x="2268" y="250"/>
                  </a:lnTo>
                  <a:lnTo>
                    <a:pt x="2285" y="239"/>
                  </a:lnTo>
                  <a:lnTo>
                    <a:pt x="2287" y="235"/>
                  </a:lnTo>
                  <a:lnTo>
                    <a:pt x="2287" y="232"/>
                  </a:lnTo>
                  <a:lnTo>
                    <a:pt x="2286" y="229"/>
                  </a:lnTo>
                  <a:lnTo>
                    <a:pt x="2285" y="226"/>
                  </a:lnTo>
                  <a:close/>
                </a:path>
              </a:pathLst>
            </a:custGeom>
            <a:solidFill>
              <a:srgbClr val="D28C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67" name="Freeform 16"/>
            <p:cNvSpPr>
              <a:spLocks noChangeAspect="1"/>
            </p:cNvSpPr>
            <p:nvPr/>
          </p:nvSpPr>
          <p:spPr bwMode="auto">
            <a:xfrm>
              <a:off x="3398" y="990"/>
              <a:ext cx="70" cy="57"/>
            </a:xfrm>
            <a:custGeom>
              <a:avLst/>
              <a:gdLst>
                <a:gd name="T0" fmla="*/ 24 w 141"/>
                <a:gd name="T1" fmla="*/ 13 h 114"/>
                <a:gd name="T2" fmla="*/ 28 w 141"/>
                <a:gd name="T3" fmla="*/ 16 h 114"/>
                <a:gd name="T4" fmla="*/ 32 w 141"/>
                <a:gd name="T5" fmla="*/ 18 h 114"/>
                <a:gd name="T6" fmla="*/ 35 w 141"/>
                <a:gd name="T7" fmla="*/ 20 h 114"/>
                <a:gd name="T8" fmla="*/ 38 w 141"/>
                <a:gd name="T9" fmla="*/ 23 h 114"/>
                <a:gd name="T10" fmla="*/ 41 w 141"/>
                <a:gd name="T11" fmla="*/ 25 h 114"/>
                <a:gd name="T12" fmla="*/ 45 w 141"/>
                <a:gd name="T13" fmla="*/ 28 h 114"/>
                <a:gd name="T14" fmla="*/ 48 w 141"/>
                <a:gd name="T15" fmla="*/ 31 h 114"/>
                <a:gd name="T16" fmla="*/ 51 w 141"/>
                <a:gd name="T17" fmla="*/ 33 h 114"/>
                <a:gd name="T18" fmla="*/ 54 w 141"/>
                <a:gd name="T19" fmla="*/ 36 h 114"/>
                <a:gd name="T20" fmla="*/ 56 w 141"/>
                <a:gd name="T21" fmla="*/ 39 h 114"/>
                <a:gd name="T22" fmla="*/ 59 w 141"/>
                <a:gd name="T23" fmla="*/ 41 h 114"/>
                <a:gd name="T24" fmla="*/ 61 w 141"/>
                <a:gd name="T25" fmla="*/ 43 h 114"/>
                <a:gd name="T26" fmla="*/ 64 w 141"/>
                <a:gd name="T27" fmla="*/ 47 h 114"/>
                <a:gd name="T28" fmla="*/ 66 w 141"/>
                <a:gd name="T29" fmla="*/ 50 h 114"/>
                <a:gd name="T30" fmla="*/ 68 w 141"/>
                <a:gd name="T31" fmla="*/ 54 h 114"/>
                <a:gd name="T32" fmla="*/ 70 w 141"/>
                <a:gd name="T33" fmla="*/ 57 h 114"/>
                <a:gd name="T34" fmla="*/ 67 w 141"/>
                <a:gd name="T35" fmla="*/ 55 h 114"/>
                <a:gd name="T36" fmla="*/ 63 w 141"/>
                <a:gd name="T37" fmla="*/ 53 h 114"/>
                <a:gd name="T38" fmla="*/ 60 w 141"/>
                <a:gd name="T39" fmla="*/ 50 h 114"/>
                <a:gd name="T40" fmla="*/ 56 w 141"/>
                <a:gd name="T41" fmla="*/ 48 h 114"/>
                <a:gd name="T42" fmla="*/ 53 w 141"/>
                <a:gd name="T43" fmla="*/ 45 h 114"/>
                <a:gd name="T44" fmla="*/ 50 w 141"/>
                <a:gd name="T45" fmla="*/ 42 h 114"/>
                <a:gd name="T46" fmla="*/ 47 w 141"/>
                <a:gd name="T47" fmla="*/ 40 h 114"/>
                <a:gd name="T48" fmla="*/ 43 w 141"/>
                <a:gd name="T49" fmla="*/ 38 h 114"/>
                <a:gd name="T50" fmla="*/ 39 w 141"/>
                <a:gd name="T51" fmla="*/ 35 h 114"/>
                <a:gd name="T52" fmla="*/ 36 w 141"/>
                <a:gd name="T53" fmla="*/ 32 h 114"/>
                <a:gd name="T54" fmla="*/ 32 w 141"/>
                <a:gd name="T55" fmla="*/ 30 h 114"/>
                <a:gd name="T56" fmla="*/ 28 w 141"/>
                <a:gd name="T57" fmla="*/ 27 h 114"/>
                <a:gd name="T58" fmla="*/ 24 w 141"/>
                <a:gd name="T59" fmla="*/ 24 h 114"/>
                <a:gd name="T60" fmla="*/ 21 w 141"/>
                <a:gd name="T61" fmla="*/ 22 h 114"/>
                <a:gd name="T62" fmla="*/ 17 w 141"/>
                <a:gd name="T63" fmla="*/ 19 h 114"/>
                <a:gd name="T64" fmla="*/ 14 w 141"/>
                <a:gd name="T65" fmla="*/ 16 h 114"/>
                <a:gd name="T66" fmla="*/ 0 w 141"/>
                <a:gd name="T67" fmla="*/ 0 h 114"/>
                <a:gd name="T68" fmla="*/ 2 w 141"/>
                <a:gd name="T69" fmla="*/ 1 h 114"/>
                <a:gd name="T70" fmla="*/ 5 w 141"/>
                <a:gd name="T71" fmla="*/ 2 h 114"/>
                <a:gd name="T72" fmla="*/ 9 w 141"/>
                <a:gd name="T73" fmla="*/ 4 h 114"/>
                <a:gd name="T74" fmla="*/ 13 w 141"/>
                <a:gd name="T75" fmla="*/ 6 h 114"/>
                <a:gd name="T76" fmla="*/ 17 w 141"/>
                <a:gd name="T77" fmla="*/ 8 h 114"/>
                <a:gd name="T78" fmla="*/ 20 w 141"/>
                <a:gd name="T79" fmla="*/ 10 h 114"/>
                <a:gd name="T80" fmla="*/ 23 w 141"/>
                <a:gd name="T81" fmla="*/ 12 h 114"/>
                <a:gd name="T82" fmla="*/ 24 w 141"/>
                <a:gd name="T83" fmla="*/ 13 h 11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1"/>
                <a:gd name="T127" fmla="*/ 0 h 114"/>
                <a:gd name="T128" fmla="*/ 141 w 141"/>
                <a:gd name="T129" fmla="*/ 114 h 11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1" h="114">
                  <a:moveTo>
                    <a:pt x="49" y="26"/>
                  </a:moveTo>
                  <a:lnTo>
                    <a:pt x="56" y="31"/>
                  </a:lnTo>
                  <a:lnTo>
                    <a:pt x="64" y="35"/>
                  </a:lnTo>
                  <a:lnTo>
                    <a:pt x="71" y="40"/>
                  </a:lnTo>
                  <a:lnTo>
                    <a:pt x="76" y="45"/>
                  </a:lnTo>
                  <a:lnTo>
                    <a:pt x="83" y="50"/>
                  </a:lnTo>
                  <a:lnTo>
                    <a:pt x="90" y="55"/>
                  </a:lnTo>
                  <a:lnTo>
                    <a:pt x="96" y="61"/>
                  </a:lnTo>
                  <a:lnTo>
                    <a:pt x="103" y="66"/>
                  </a:lnTo>
                  <a:lnTo>
                    <a:pt x="108" y="71"/>
                  </a:lnTo>
                  <a:lnTo>
                    <a:pt x="113" y="77"/>
                  </a:lnTo>
                  <a:lnTo>
                    <a:pt x="119" y="81"/>
                  </a:lnTo>
                  <a:lnTo>
                    <a:pt x="123" y="86"/>
                  </a:lnTo>
                  <a:lnTo>
                    <a:pt x="128" y="93"/>
                  </a:lnTo>
                  <a:lnTo>
                    <a:pt x="133" y="100"/>
                  </a:lnTo>
                  <a:lnTo>
                    <a:pt x="136" y="107"/>
                  </a:lnTo>
                  <a:lnTo>
                    <a:pt x="141" y="114"/>
                  </a:lnTo>
                  <a:lnTo>
                    <a:pt x="134" y="110"/>
                  </a:lnTo>
                  <a:lnTo>
                    <a:pt x="127" y="106"/>
                  </a:lnTo>
                  <a:lnTo>
                    <a:pt x="120" y="100"/>
                  </a:lnTo>
                  <a:lnTo>
                    <a:pt x="113" y="95"/>
                  </a:lnTo>
                  <a:lnTo>
                    <a:pt x="106" y="90"/>
                  </a:lnTo>
                  <a:lnTo>
                    <a:pt x="101" y="84"/>
                  </a:lnTo>
                  <a:lnTo>
                    <a:pt x="94" y="79"/>
                  </a:lnTo>
                  <a:lnTo>
                    <a:pt x="87" y="75"/>
                  </a:lnTo>
                  <a:lnTo>
                    <a:pt x="79" y="70"/>
                  </a:lnTo>
                  <a:lnTo>
                    <a:pt x="72" y="64"/>
                  </a:lnTo>
                  <a:lnTo>
                    <a:pt x="64" y="60"/>
                  </a:lnTo>
                  <a:lnTo>
                    <a:pt x="57" y="54"/>
                  </a:lnTo>
                  <a:lnTo>
                    <a:pt x="49" y="48"/>
                  </a:lnTo>
                  <a:lnTo>
                    <a:pt x="42" y="43"/>
                  </a:lnTo>
                  <a:lnTo>
                    <a:pt x="35" y="37"/>
                  </a:lnTo>
                  <a:lnTo>
                    <a:pt x="29" y="31"/>
                  </a:lnTo>
                  <a:lnTo>
                    <a:pt x="0" y="0"/>
                  </a:lnTo>
                  <a:lnTo>
                    <a:pt x="4" y="1"/>
                  </a:lnTo>
                  <a:lnTo>
                    <a:pt x="10" y="4"/>
                  </a:lnTo>
                  <a:lnTo>
                    <a:pt x="18" y="8"/>
                  </a:lnTo>
                  <a:lnTo>
                    <a:pt x="26" y="12"/>
                  </a:lnTo>
                  <a:lnTo>
                    <a:pt x="34" y="16"/>
                  </a:lnTo>
                  <a:lnTo>
                    <a:pt x="41" y="20"/>
                  </a:lnTo>
                  <a:lnTo>
                    <a:pt x="46" y="24"/>
                  </a:lnTo>
                  <a:lnTo>
                    <a:pt x="49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8" name="Freeform 17"/>
            <p:cNvSpPr>
              <a:spLocks noChangeAspect="1"/>
            </p:cNvSpPr>
            <p:nvPr/>
          </p:nvSpPr>
          <p:spPr bwMode="auto">
            <a:xfrm>
              <a:off x="3483" y="1023"/>
              <a:ext cx="359" cy="180"/>
            </a:xfrm>
            <a:custGeom>
              <a:avLst/>
              <a:gdLst>
                <a:gd name="T0" fmla="*/ 51 w 718"/>
                <a:gd name="T1" fmla="*/ 29 h 361"/>
                <a:gd name="T2" fmla="*/ 58 w 718"/>
                <a:gd name="T3" fmla="*/ 32 h 361"/>
                <a:gd name="T4" fmla="*/ 68 w 718"/>
                <a:gd name="T5" fmla="*/ 35 h 361"/>
                <a:gd name="T6" fmla="*/ 79 w 718"/>
                <a:gd name="T7" fmla="*/ 39 h 361"/>
                <a:gd name="T8" fmla="*/ 91 w 718"/>
                <a:gd name="T9" fmla="*/ 43 h 361"/>
                <a:gd name="T10" fmla="*/ 106 w 718"/>
                <a:gd name="T11" fmla="*/ 46 h 361"/>
                <a:gd name="T12" fmla="*/ 120 w 718"/>
                <a:gd name="T13" fmla="*/ 50 h 361"/>
                <a:gd name="T14" fmla="*/ 134 w 718"/>
                <a:gd name="T15" fmla="*/ 53 h 361"/>
                <a:gd name="T16" fmla="*/ 152 w 718"/>
                <a:gd name="T17" fmla="*/ 57 h 361"/>
                <a:gd name="T18" fmla="*/ 170 w 718"/>
                <a:gd name="T19" fmla="*/ 63 h 361"/>
                <a:gd name="T20" fmla="*/ 188 w 718"/>
                <a:gd name="T21" fmla="*/ 67 h 361"/>
                <a:gd name="T22" fmla="*/ 207 w 718"/>
                <a:gd name="T23" fmla="*/ 71 h 361"/>
                <a:gd name="T24" fmla="*/ 219 w 718"/>
                <a:gd name="T25" fmla="*/ 73 h 361"/>
                <a:gd name="T26" fmla="*/ 229 w 718"/>
                <a:gd name="T27" fmla="*/ 74 h 361"/>
                <a:gd name="T28" fmla="*/ 239 w 718"/>
                <a:gd name="T29" fmla="*/ 75 h 361"/>
                <a:gd name="T30" fmla="*/ 250 w 718"/>
                <a:gd name="T31" fmla="*/ 77 h 361"/>
                <a:gd name="T32" fmla="*/ 263 w 718"/>
                <a:gd name="T33" fmla="*/ 79 h 361"/>
                <a:gd name="T34" fmla="*/ 276 w 718"/>
                <a:gd name="T35" fmla="*/ 83 h 361"/>
                <a:gd name="T36" fmla="*/ 285 w 718"/>
                <a:gd name="T37" fmla="*/ 85 h 361"/>
                <a:gd name="T38" fmla="*/ 298 w 718"/>
                <a:gd name="T39" fmla="*/ 91 h 361"/>
                <a:gd name="T40" fmla="*/ 306 w 718"/>
                <a:gd name="T41" fmla="*/ 96 h 361"/>
                <a:gd name="T42" fmla="*/ 323 w 718"/>
                <a:gd name="T43" fmla="*/ 108 h 361"/>
                <a:gd name="T44" fmla="*/ 332 w 718"/>
                <a:gd name="T45" fmla="*/ 116 h 361"/>
                <a:gd name="T46" fmla="*/ 341 w 718"/>
                <a:gd name="T47" fmla="*/ 126 h 361"/>
                <a:gd name="T48" fmla="*/ 349 w 718"/>
                <a:gd name="T49" fmla="*/ 132 h 361"/>
                <a:gd name="T50" fmla="*/ 343 w 718"/>
                <a:gd name="T51" fmla="*/ 129 h 361"/>
                <a:gd name="T52" fmla="*/ 323 w 718"/>
                <a:gd name="T53" fmla="*/ 120 h 361"/>
                <a:gd name="T54" fmla="*/ 305 w 718"/>
                <a:gd name="T55" fmla="*/ 109 h 361"/>
                <a:gd name="T56" fmla="*/ 287 w 718"/>
                <a:gd name="T57" fmla="*/ 101 h 361"/>
                <a:gd name="T58" fmla="*/ 276 w 718"/>
                <a:gd name="T59" fmla="*/ 98 h 361"/>
                <a:gd name="T60" fmla="*/ 277 w 718"/>
                <a:gd name="T61" fmla="*/ 103 h 361"/>
                <a:gd name="T62" fmla="*/ 289 w 718"/>
                <a:gd name="T63" fmla="*/ 108 h 361"/>
                <a:gd name="T64" fmla="*/ 306 w 718"/>
                <a:gd name="T65" fmla="*/ 117 h 361"/>
                <a:gd name="T66" fmla="*/ 311 w 718"/>
                <a:gd name="T67" fmla="*/ 122 h 361"/>
                <a:gd name="T68" fmla="*/ 321 w 718"/>
                <a:gd name="T69" fmla="*/ 132 h 361"/>
                <a:gd name="T70" fmla="*/ 333 w 718"/>
                <a:gd name="T71" fmla="*/ 141 h 361"/>
                <a:gd name="T72" fmla="*/ 344 w 718"/>
                <a:gd name="T73" fmla="*/ 152 h 361"/>
                <a:gd name="T74" fmla="*/ 356 w 718"/>
                <a:gd name="T75" fmla="*/ 175 h 361"/>
                <a:gd name="T76" fmla="*/ 359 w 718"/>
                <a:gd name="T77" fmla="*/ 180 h 361"/>
                <a:gd name="T78" fmla="*/ 357 w 718"/>
                <a:gd name="T79" fmla="*/ 180 h 361"/>
                <a:gd name="T80" fmla="*/ 344 w 718"/>
                <a:gd name="T81" fmla="*/ 168 h 361"/>
                <a:gd name="T82" fmla="*/ 315 w 718"/>
                <a:gd name="T83" fmla="*/ 137 h 361"/>
                <a:gd name="T84" fmla="*/ 296 w 718"/>
                <a:gd name="T85" fmla="*/ 122 h 361"/>
                <a:gd name="T86" fmla="*/ 278 w 718"/>
                <a:gd name="T87" fmla="*/ 108 h 361"/>
                <a:gd name="T88" fmla="*/ 257 w 718"/>
                <a:gd name="T89" fmla="*/ 98 h 361"/>
                <a:gd name="T90" fmla="*/ 241 w 718"/>
                <a:gd name="T91" fmla="*/ 94 h 361"/>
                <a:gd name="T92" fmla="*/ 212 w 718"/>
                <a:gd name="T93" fmla="*/ 89 h 361"/>
                <a:gd name="T94" fmla="*/ 199 w 718"/>
                <a:gd name="T95" fmla="*/ 86 h 361"/>
                <a:gd name="T96" fmla="*/ 170 w 718"/>
                <a:gd name="T97" fmla="*/ 79 h 361"/>
                <a:gd name="T98" fmla="*/ 127 w 718"/>
                <a:gd name="T99" fmla="*/ 63 h 361"/>
                <a:gd name="T100" fmla="*/ 99 w 718"/>
                <a:gd name="T101" fmla="*/ 52 h 361"/>
                <a:gd name="T102" fmla="*/ 84 w 718"/>
                <a:gd name="T103" fmla="*/ 46 h 361"/>
                <a:gd name="T104" fmla="*/ 74 w 718"/>
                <a:gd name="T105" fmla="*/ 43 h 361"/>
                <a:gd name="T106" fmla="*/ 58 w 718"/>
                <a:gd name="T107" fmla="*/ 37 h 361"/>
                <a:gd name="T108" fmla="*/ 55 w 718"/>
                <a:gd name="T109" fmla="*/ 40 h 361"/>
                <a:gd name="T110" fmla="*/ 50 w 718"/>
                <a:gd name="T111" fmla="*/ 40 h 361"/>
                <a:gd name="T112" fmla="*/ 37 w 718"/>
                <a:gd name="T113" fmla="*/ 32 h 361"/>
                <a:gd name="T114" fmla="*/ 24 w 718"/>
                <a:gd name="T115" fmla="*/ 22 h 361"/>
                <a:gd name="T116" fmla="*/ 8 w 718"/>
                <a:gd name="T117" fmla="*/ 7 h 361"/>
                <a:gd name="T118" fmla="*/ 30 w 718"/>
                <a:gd name="T119" fmla="*/ 18 h 361"/>
                <a:gd name="T120" fmla="*/ 37 w 718"/>
                <a:gd name="T121" fmla="*/ 22 h 36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718"/>
                <a:gd name="T184" fmla="*/ 0 h 361"/>
                <a:gd name="T185" fmla="*/ 718 w 718"/>
                <a:gd name="T186" fmla="*/ 361 h 36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718" h="361">
                  <a:moveTo>
                    <a:pt x="88" y="52"/>
                  </a:moveTo>
                  <a:lnTo>
                    <a:pt x="93" y="55"/>
                  </a:lnTo>
                  <a:lnTo>
                    <a:pt x="98" y="56"/>
                  </a:lnTo>
                  <a:lnTo>
                    <a:pt x="101" y="58"/>
                  </a:lnTo>
                  <a:lnTo>
                    <a:pt x="107" y="60"/>
                  </a:lnTo>
                  <a:lnTo>
                    <a:pt x="111" y="61"/>
                  </a:lnTo>
                  <a:lnTo>
                    <a:pt x="114" y="63"/>
                  </a:lnTo>
                  <a:lnTo>
                    <a:pt x="116" y="64"/>
                  </a:lnTo>
                  <a:lnTo>
                    <a:pt x="120" y="64"/>
                  </a:lnTo>
                  <a:lnTo>
                    <a:pt x="126" y="66"/>
                  </a:lnTo>
                  <a:lnTo>
                    <a:pt x="130" y="68"/>
                  </a:lnTo>
                  <a:lnTo>
                    <a:pt x="135" y="71"/>
                  </a:lnTo>
                  <a:lnTo>
                    <a:pt x="142" y="73"/>
                  </a:lnTo>
                  <a:lnTo>
                    <a:pt x="146" y="74"/>
                  </a:lnTo>
                  <a:lnTo>
                    <a:pt x="152" y="75"/>
                  </a:lnTo>
                  <a:lnTo>
                    <a:pt x="157" y="78"/>
                  </a:lnTo>
                  <a:lnTo>
                    <a:pt x="161" y="80"/>
                  </a:lnTo>
                  <a:lnTo>
                    <a:pt x="168" y="82"/>
                  </a:lnTo>
                  <a:lnTo>
                    <a:pt x="175" y="83"/>
                  </a:lnTo>
                  <a:lnTo>
                    <a:pt x="182" y="86"/>
                  </a:lnTo>
                  <a:lnTo>
                    <a:pt x="190" y="88"/>
                  </a:lnTo>
                  <a:lnTo>
                    <a:pt x="197" y="89"/>
                  </a:lnTo>
                  <a:lnTo>
                    <a:pt x="204" y="91"/>
                  </a:lnTo>
                  <a:lnTo>
                    <a:pt x="211" y="93"/>
                  </a:lnTo>
                  <a:lnTo>
                    <a:pt x="218" y="94"/>
                  </a:lnTo>
                  <a:lnTo>
                    <a:pt x="225" y="96"/>
                  </a:lnTo>
                  <a:lnTo>
                    <a:pt x="232" y="98"/>
                  </a:lnTo>
                  <a:lnTo>
                    <a:pt x="239" y="101"/>
                  </a:lnTo>
                  <a:lnTo>
                    <a:pt x="245" y="102"/>
                  </a:lnTo>
                  <a:lnTo>
                    <a:pt x="252" y="103"/>
                  </a:lnTo>
                  <a:lnTo>
                    <a:pt x="260" y="104"/>
                  </a:lnTo>
                  <a:lnTo>
                    <a:pt x="267" y="106"/>
                  </a:lnTo>
                  <a:lnTo>
                    <a:pt x="274" y="109"/>
                  </a:lnTo>
                  <a:lnTo>
                    <a:pt x="283" y="110"/>
                  </a:lnTo>
                  <a:lnTo>
                    <a:pt x="294" y="112"/>
                  </a:lnTo>
                  <a:lnTo>
                    <a:pt x="303" y="114"/>
                  </a:lnTo>
                  <a:lnTo>
                    <a:pt x="312" y="118"/>
                  </a:lnTo>
                  <a:lnTo>
                    <a:pt x="320" y="121"/>
                  </a:lnTo>
                  <a:lnTo>
                    <a:pt x="330" y="124"/>
                  </a:lnTo>
                  <a:lnTo>
                    <a:pt x="340" y="126"/>
                  </a:lnTo>
                  <a:lnTo>
                    <a:pt x="349" y="128"/>
                  </a:lnTo>
                  <a:lnTo>
                    <a:pt x="358" y="131"/>
                  </a:lnTo>
                  <a:lnTo>
                    <a:pt x="366" y="133"/>
                  </a:lnTo>
                  <a:lnTo>
                    <a:pt x="376" y="135"/>
                  </a:lnTo>
                  <a:lnTo>
                    <a:pt x="385" y="138"/>
                  </a:lnTo>
                  <a:lnTo>
                    <a:pt x="394" y="139"/>
                  </a:lnTo>
                  <a:lnTo>
                    <a:pt x="403" y="141"/>
                  </a:lnTo>
                  <a:lnTo>
                    <a:pt x="413" y="142"/>
                  </a:lnTo>
                  <a:lnTo>
                    <a:pt x="422" y="144"/>
                  </a:lnTo>
                  <a:lnTo>
                    <a:pt x="426" y="146"/>
                  </a:lnTo>
                  <a:lnTo>
                    <a:pt x="431" y="147"/>
                  </a:lnTo>
                  <a:lnTo>
                    <a:pt x="437" y="147"/>
                  </a:lnTo>
                  <a:lnTo>
                    <a:pt x="441" y="148"/>
                  </a:lnTo>
                  <a:lnTo>
                    <a:pt x="447" y="148"/>
                  </a:lnTo>
                  <a:lnTo>
                    <a:pt x="452" y="149"/>
                  </a:lnTo>
                  <a:lnTo>
                    <a:pt x="457" y="149"/>
                  </a:lnTo>
                  <a:lnTo>
                    <a:pt x="462" y="150"/>
                  </a:lnTo>
                  <a:lnTo>
                    <a:pt x="468" y="150"/>
                  </a:lnTo>
                  <a:lnTo>
                    <a:pt x="474" y="150"/>
                  </a:lnTo>
                  <a:lnTo>
                    <a:pt x="478" y="151"/>
                  </a:lnTo>
                  <a:lnTo>
                    <a:pt x="484" y="151"/>
                  </a:lnTo>
                  <a:lnTo>
                    <a:pt x="489" y="153"/>
                  </a:lnTo>
                  <a:lnTo>
                    <a:pt x="494" y="154"/>
                  </a:lnTo>
                  <a:lnTo>
                    <a:pt x="499" y="154"/>
                  </a:lnTo>
                  <a:lnTo>
                    <a:pt x="505" y="155"/>
                  </a:lnTo>
                  <a:lnTo>
                    <a:pt x="512" y="156"/>
                  </a:lnTo>
                  <a:lnTo>
                    <a:pt x="519" y="157"/>
                  </a:lnTo>
                  <a:lnTo>
                    <a:pt x="525" y="159"/>
                  </a:lnTo>
                  <a:lnTo>
                    <a:pt x="532" y="161"/>
                  </a:lnTo>
                  <a:lnTo>
                    <a:pt x="538" y="163"/>
                  </a:lnTo>
                  <a:lnTo>
                    <a:pt x="545" y="164"/>
                  </a:lnTo>
                  <a:lnTo>
                    <a:pt x="552" y="166"/>
                  </a:lnTo>
                  <a:lnTo>
                    <a:pt x="559" y="168"/>
                  </a:lnTo>
                  <a:lnTo>
                    <a:pt x="562" y="169"/>
                  </a:lnTo>
                  <a:lnTo>
                    <a:pt x="567" y="170"/>
                  </a:lnTo>
                  <a:lnTo>
                    <a:pt x="570" y="171"/>
                  </a:lnTo>
                  <a:lnTo>
                    <a:pt x="575" y="172"/>
                  </a:lnTo>
                  <a:lnTo>
                    <a:pt x="582" y="176"/>
                  </a:lnTo>
                  <a:lnTo>
                    <a:pt x="589" y="179"/>
                  </a:lnTo>
                  <a:lnTo>
                    <a:pt x="596" y="182"/>
                  </a:lnTo>
                  <a:lnTo>
                    <a:pt x="603" y="186"/>
                  </a:lnTo>
                  <a:lnTo>
                    <a:pt x="605" y="188"/>
                  </a:lnTo>
                  <a:lnTo>
                    <a:pt x="608" y="191"/>
                  </a:lnTo>
                  <a:lnTo>
                    <a:pt x="611" y="192"/>
                  </a:lnTo>
                  <a:lnTo>
                    <a:pt x="614" y="192"/>
                  </a:lnTo>
                  <a:lnTo>
                    <a:pt x="635" y="207"/>
                  </a:lnTo>
                  <a:lnTo>
                    <a:pt x="640" y="211"/>
                  </a:lnTo>
                  <a:lnTo>
                    <a:pt x="645" y="216"/>
                  </a:lnTo>
                  <a:lnTo>
                    <a:pt x="650" y="219"/>
                  </a:lnTo>
                  <a:lnTo>
                    <a:pt x="655" y="224"/>
                  </a:lnTo>
                  <a:lnTo>
                    <a:pt x="659" y="229"/>
                  </a:lnTo>
                  <a:lnTo>
                    <a:pt x="664" y="233"/>
                  </a:lnTo>
                  <a:lnTo>
                    <a:pt x="668" y="238"/>
                  </a:lnTo>
                  <a:lnTo>
                    <a:pt x="672" y="242"/>
                  </a:lnTo>
                  <a:lnTo>
                    <a:pt x="676" y="247"/>
                  </a:lnTo>
                  <a:lnTo>
                    <a:pt x="681" y="252"/>
                  </a:lnTo>
                  <a:lnTo>
                    <a:pt x="686" y="255"/>
                  </a:lnTo>
                  <a:lnTo>
                    <a:pt x="691" y="259"/>
                  </a:lnTo>
                  <a:lnTo>
                    <a:pt x="694" y="262"/>
                  </a:lnTo>
                  <a:lnTo>
                    <a:pt x="697" y="264"/>
                  </a:lnTo>
                  <a:lnTo>
                    <a:pt x="701" y="267"/>
                  </a:lnTo>
                  <a:lnTo>
                    <a:pt x="703" y="270"/>
                  </a:lnTo>
                  <a:lnTo>
                    <a:pt x="695" y="264"/>
                  </a:lnTo>
                  <a:lnTo>
                    <a:pt x="686" y="259"/>
                  </a:lnTo>
                  <a:lnTo>
                    <a:pt x="675" y="254"/>
                  </a:lnTo>
                  <a:lnTo>
                    <a:pt x="666" y="251"/>
                  </a:lnTo>
                  <a:lnTo>
                    <a:pt x="656" y="246"/>
                  </a:lnTo>
                  <a:lnTo>
                    <a:pt x="646" y="241"/>
                  </a:lnTo>
                  <a:lnTo>
                    <a:pt x="636" y="236"/>
                  </a:lnTo>
                  <a:lnTo>
                    <a:pt x="628" y="229"/>
                  </a:lnTo>
                  <a:lnTo>
                    <a:pt x="619" y="224"/>
                  </a:lnTo>
                  <a:lnTo>
                    <a:pt x="610" y="219"/>
                  </a:lnTo>
                  <a:lnTo>
                    <a:pt x="600" y="215"/>
                  </a:lnTo>
                  <a:lnTo>
                    <a:pt x="591" y="210"/>
                  </a:lnTo>
                  <a:lnTo>
                    <a:pt x="582" y="207"/>
                  </a:lnTo>
                  <a:lnTo>
                    <a:pt x="573" y="202"/>
                  </a:lnTo>
                  <a:lnTo>
                    <a:pt x="564" y="197"/>
                  </a:lnTo>
                  <a:lnTo>
                    <a:pt x="554" y="194"/>
                  </a:lnTo>
                  <a:lnTo>
                    <a:pt x="553" y="195"/>
                  </a:lnTo>
                  <a:lnTo>
                    <a:pt x="551" y="196"/>
                  </a:lnTo>
                  <a:lnTo>
                    <a:pt x="550" y="197"/>
                  </a:lnTo>
                  <a:lnTo>
                    <a:pt x="550" y="199"/>
                  </a:lnTo>
                  <a:lnTo>
                    <a:pt x="551" y="203"/>
                  </a:lnTo>
                  <a:lnTo>
                    <a:pt x="554" y="206"/>
                  </a:lnTo>
                  <a:lnTo>
                    <a:pt x="559" y="208"/>
                  </a:lnTo>
                  <a:lnTo>
                    <a:pt x="562" y="209"/>
                  </a:lnTo>
                  <a:lnTo>
                    <a:pt x="570" y="212"/>
                  </a:lnTo>
                  <a:lnTo>
                    <a:pt x="578" y="217"/>
                  </a:lnTo>
                  <a:lnTo>
                    <a:pt x="587" y="221"/>
                  </a:lnTo>
                  <a:lnTo>
                    <a:pt x="596" y="225"/>
                  </a:lnTo>
                  <a:lnTo>
                    <a:pt x="603" y="230"/>
                  </a:lnTo>
                  <a:lnTo>
                    <a:pt x="611" y="234"/>
                  </a:lnTo>
                  <a:lnTo>
                    <a:pt x="618" y="240"/>
                  </a:lnTo>
                  <a:lnTo>
                    <a:pt x="625" y="246"/>
                  </a:lnTo>
                  <a:lnTo>
                    <a:pt x="623" y="246"/>
                  </a:lnTo>
                  <a:lnTo>
                    <a:pt x="621" y="245"/>
                  </a:lnTo>
                  <a:lnTo>
                    <a:pt x="618" y="246"/>
                  </a:lnTo>
                  <a:lnTo>
                    <a:pt x="617" y="248"/>
                  </a:lnTo>
                  <a:lnTo>
                    <a:pt x="618" y="252"/>
                  </a:lnTo>
                  <a:lnTo>
                    <a:pt x="641" y="265"/>
                  </a:lnTo>
                  <a:lnTo>
                    <a:pt x="645" y="271"/>
                  </a:lnTo>
                  <a:lnTo>
                    <a:pt x="651" y="276"/>
                  </a:lnTo>
                  <a:lnTo>
                    <a:pt x="658" y="279"/>
                  </a:lnTo>
                  <a:lnTo>
                    <a:pt x="666" y="283"/>
                  </a:lnTo>
                  <a:lnTo>
                    <a:pt x="673" y="287"/>
                  </a:lnTo>
                  <a:lnTo>
                    <a:pt x="680" y="292"/>
                  </a:lnTo>
                  <a:lnTo>
                    <a:pt x="685" y="297"/>
                  </a:lnTo>
                  <a:lnTo>
                    <a:pt x="688" y="304"/>
                  </a:lnTo>
                  <a:lnTo>
                    <a:pt x="695" y="315"/>
                  </a:lnTo>
                  <a:lnTo>
                    <a:pt x="700" y="327"/>
                  </a:lnTo>
                  <a:lnTo>
                    <a:pt x="705" y="338"/>
                  </a:lnTo>
                  <a:lnTo>
                    <a:pt x="711" y="350"/>
                  </a:lnTo>
                  <a:lnTo>
                    <a:pt x="712" y="352"/>
                  </a:lnTo>
                  <a:lnTo>
                    <a:pt x="714" y="354"/>
                  </a:lnTo>
                  <a:lnTo>
                    <a:pt x="716" y="358"/>
                  </a:lnTo>
                  <a:lnTo>
                    <a:pt x="718" y="360"/>
                  </a:lnTo>
                  <a:lnTo>
                    <a:pt x="717" y="361"/>
                  </a:lnTo>
                  <a:lnTo>
                    <a:pt x="716" y="361"/>
                  </a:lnTo>
                  <a:lnTo>
                    <a:pt x="714" y="361"/>
                  </a:lnTo>
                  <a:lnTo>
                    <a:pt x="714" y="360"/>
                  </a:lnTo>
                  <a:lnTo>
                    <a:pt x="708" y="354"/>
                  </a:lnTo>
                  <a:lnTo>
                    <a:pt x="701" y="347"/>
                  </a:lnTo>
                  <a:lnTo>
                    <a:pt x="693" y="342"/>
                  </a:lnTo>
                  <a:lnTo>
                    <a:pt x="687" y="336"/>
                  </a:lnTo>
                  <a:lnTo>
                    <a:pt x="660" y="294"/>
                  </a:lnTo>
                  <a:lnTo>
                    <a:pt x="650" y="287"/>
                  </a:lnTo>
                  <a:lnTo>
                    <a:pt x="641" y="280"/>
                  </a:lnTo>
                  <a:lnTo>
                    <a:pt x="630" y="274"/>
                  </a:lnTo>
                  <a:lnTo>
                    <a:pt x="620" y="267"/>
                  </a:lnTo>
                  <a:lnTo>
                    <a:pt x="611" y="260"/>
                  </a:lnTo>
                  <a:lnTo>
                    <a:pt x="602" y="253"/>
                  </a:lnTo>
                  <a:lnTo>
                    <a:pt x="592" y="245"/>
                  </a:lnTo>
                  <a:lnTo>
                    <a:pt x="583" y="236"/>
                  </a:lnTo>
                  <a:lnTo>
                    <a:pt x="574" y="229"/>
                  </a:lnTo>
                  <a:lnTo>
                    <a:pt x="565" y="222"/>
                  </a:lnTo>
                  <a:lnTo>
                    <a:pt x="555" y="216"/>
                  </a:lnTo>
                  <a:lnTo>
                    <a:pt x="545" y="210"/>
                  </a:lnTo>
                  <a:lnTo>
                    <a:pt x="535" y="206"/>
                  </a:lnTo>
                  <a:lnTo>
                    <a:pt x="524" y="201"/>
                  </a:lnTo>
                  <a:lnTo>
                    <a:pt x="514" y="196"/>
                  </a:lnTo>
                  <a:lnTo>
                    <a:pt x="504" y="192"/>
                  </a:lnTo>
                  <a:lnTo>
                    <a:pt x="496" y="192"/>
                  </a:lnTo>
                  <a:lnTo>
                    <a:pt x="489" y="191"/>
                  </a:lnTo>
                  <a:lnTo>
                    <a:pt x="481" y="188"/>
                  </a:lnTo>
                  <a:lnTo>
                    <a:pt x="474" y="186"/>
                  </a:lnTo>
                  <a:lnTo>
                    <a:pt x="436" y="181"/>
                  </a:lnTo>
                  <a:lnTo>
                    <a:pt x="430" y="179"/>
                  </a:lnTo>
                  <a:lnTo>
                    <a:pt x="423" y="178"/>
                  </a:lnTo>
                  <a:lnTo>
                    <a:pt x="417" y="177"/>
                  </a:lnTo>
                  <a:lnTo>
                    <a:pt x="410" y="176"/>
                  </a:lnTo>
                  <a:lnTo>
                    <a:pt x="403" y="174"/>
                  </a:lnTo>
                  <a:lnTo>
                    <a:pt x="398" y="173"/>
                  </a:lnTo>
                  <a:lnTo>
                    <a:pt x="391" y="172"/>
                  </a:lnTo>
                  <a:lnTo>
                    <a:pt x="385" y="171"/>
                  </a:lnTo>
                  <a:lnTo>
                    <a:pt x="362" y="165"/>
                  </a:lnTo>
                  <a:lnTo>
                    <a:pt x="339" y="158"/>
                  </a:lnTo>
                  <a:lnTo>
                    <a:pt x="317" y="151"/>
                  </a:lnTo>
                  <a:lnTo>
                    <a:pt x="296" y="143"/>
                  </a:lnTo>
                  <a:lnTo>
                    <a:pt x="274" y="136"/>
                  </a:lnTo>
                  <a:lnTo>
                    <a:pt x="253" y="127"/>
                  </a:lnTo>
                  <a:lnTo>
                    <a:pt x="232" y="119"/>
                  </a:lnTo>
                  <a:lnTo>
                    <a:pt x="210" y="110"/>
                  </a:lnTo>
                  <a:lnTo>
                    <a:pt x="204" y="108"/>
                  </a:lnTo>
                  <a:lnTo>
                    <a:pt x="197" y="104"/>
                  </a:lnTo>
                  <a:lnTo>
                    <a:pt x="190" y="101"/>
                  </a:lnTo>
                  <a:lnTo>
                    <a:pt x="182" y="98"/>
                  </a:lnTo>
                  <a:lnTo>
                    <a:pt x="175" y="95"/>
                  </a:lnTo>
                  <a:lnTo>
                    <a:pt x="167" y="93"/>
                  </a:lnTo>
                  <a:lnTo>
                    <a:pt x="160" y="91"/>
                  </a:lnTo>
                  <a:lnTo>
                    <a:pt x="153" y="90"/>
                  </a:lnTo>
                  <a:lnTo>
                    <a:pt x="152" y="89"/>
                  </a:lnTo>
                  <a:lnTo>
                    <a:pt x="147" y="87"/>
                  </a:lnTo>
                  <a:lnTo>
                    <a:pt x="141" y="85"/>
                  </a:lnTo>
                  <a:lnTo>
                    <a:pt x="132" y="81"/>
                  </a:lnTo>
                  <a:lnTo>
                    <a:pt x="124" y="78"/>
                  </a:lnTo>
                  <a:lnTo>
                    <a:pt x="116" y="74"/>
                  </a:lnTo>
                  <a:lnTo>
                    <a:pt x="111" y="73"/>
                  </a:lnTo>
                  <a:lnTo>
                    <a:pt x="108" y="73"/>
                  </a:lnTo>
                  <a:lnTo>
                    <a:pt x="105" y="75"/>
                  </a:lnTo>
                  <a:lnTo>
                    <a:pt x="109" y="81"/>
                  </a:lnTo>
                  <a:lnTo>
                    <a:pt x="113" y="87"/>
                  </a:lnTo>
                  <a:lnTo>
                    <a:pt x="109" y="87"/>
                  </a:lnTo>
                  <a:lnTo>
                    <a:pt x="106" y="85"/>
                  </a:lnTo>
                  <a:lnTo>
                    <a:pt x="100" y="81"/>
                  </a:lnTo>
                  <a:lnTo>
                    <a:pt x="94" y="78"/>
                  </a:lnTo>
                  <a:lnTo>
                    <a:pt x="86" y="73"/>
                  </a:lnTo>
                  <a:lnTo>
                    <a:pt x="79" y="68"/>
                  </a:lnTo>
                  <a:lnTo>
                    <a:pt x="73" y="64"/>
                  </a:lnTo>
                  <a:lnTo>
                    <a:pt x="68" y="60"/>
                  </a:lnTo>
                  <a:lnTo>
                    <a:pt x="64" y="57"/>
                  </a:lnTo>
                  <a:lnTo>
                    <a:pt x="55" y="50"/>
                  </a:lnTo>
                  <a:lnTo>
                    <a:pt x="47" y="44"/>
                  </a:lnTo>
                  <a:lnTo>
                    <a:pt x="39" y="37"/>
                  </a:lnTo>
                  <a:lnTo>
                    <a:pt x="31" y="30"/>
                  </a:lnTo>
                  <a:lnTo>
                    <a:pt x="23" y="22"/>
                  </a:lnTo>
                  <a:lnTo>
                    <a:pt x="16" y="15"/>
                  </a:lnTo>
                  <a:lnTo>
                    <a:pt x="8" y="8"/>
                  </a:lnTo>
                  <a:lnTo>
                    <a:pt x="0" y="0"/>
                  </a:lnTo>
                  <a:lnTo>
                    <a:pt x="52" y="34"/>
                  </a:lnTo>
                  <a:lnTo>
                    <a:pt x="59" y="37"/>
                  </a:lnTo>
                  <a:lnTo>
                    <a:pt x="63" y="40"/>
                  </a:lnTo>
                  <a:lnTo>
                    <a:pt x="67" y="42"/>
                  </a:lnTo>
                  <a:lnTo>
                    <a:pt x="69" y="43"/>
                  </a:lnTo>
                  <a:lnTo>
                    <a:pt x="73" y="45"/>
                  </a:lnTo>
                  <a:lnTo>
                    <a:pt x="76" y="46"/>
                  </a:lnTo>
                  <a:lnTo>
                    <a:pt x="81" y="49"/>
                  </a:lnTo>
                  <a:lnTo>
                    <a:pt x="88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9" name="Freeform 18"/>
            <p:cNvSpPr>
              <a:spLocks noChangeAspect="1"/>
            </p:cNvSpPr>
            <p:nvPr/>
          </p:nvSpPr>
          <p:spPr bwMode="auto">
            <a:xfrm>
              <a:off x="3928" y="1045"/>
              <a:ext cx="536" cy="150"/>
            </a:xfrm>
            <a:custGeom>
              <a:avLst/>
              <a:gdLst>
                <a:gd name="T0" fmla="*/ 522 w 1070"/>
                <a:gd name="T1" fmla="*/ 11 h 300"/>
                <a:gd name="T2" fmla="*/ 494 w 1070"/>
                <a:gd name="T3" fmla="*/ 23 h 300"/>
                <a:gd name="T4" fmla="*/ 454 w 1070"/>
                <a:gd name="T5" fmla="*/ 41 h 300"/>
                <a:gd name="T6" fmla="*/ 470 w 1070"/>
                <a:gd name="T7" fmla="*/ 35 h 300"/>
                <a:gd name="T8" fmla="*/ 486 w 1070"/>
                <a:gd name="T9" fmla="*/ 29 h 300"/>
                <a:gd name="T10" fmla="*/ 502 w 1070"/>
                <a:gd name="T11" fmla="*/ 27 h 300"/>
                <a:gd name="T12" fmla="*/ 498 w 1070"/>
                <a:gd name="T13" fmla="*/ 34 h 300"/>
                <a:gd name="T14" fmla="*/ 483 w 1070"/>
                <a:gd name="T15" fmla="*/ 38 h 300"/>
                <a:gd name="T16" fmla="*/ 478 w 1070"/>
                <a:gd name="T17" fmla="*/ 39 h 300"/>
                <a:gd name="T18" fmla="*/ 464 w 1070"/>
                <a:gd name="T19" fmla="*/ 45 h 300"/>
                <a:gd name="T20" fmla="*/ 454 w 1070"/>
                <a:gd name="T21" fmla="*/ 45 h 300"/>
                <a:gd name="T22" fmla="*/ 443 w 1070"/>
                <a:gd name="T23" fmla="*/ 47 h 300"/>
                <a:gd name="T24" fmla="*/ 417 w 1070"/>
                <a:gd name="T25" fmla="*/ 52 h 300"/>
                <a:gd name="T26" fmla="*/ 387 w 1070"/>
                <a:gd name="T27" fmla="*/ 60 h 300"/>
                <a:gd name="T28" fmla="*/ 362 w 1070"/>
                <a:gd name="T29" fmla="*/ 66 h 300"/>
                <a:gd name="T30" fmla="*/ 345 w 1070"/>
                <a:gd name="T31" fmla="*/ 69 h 300"/>
                <a:gd name="T32" fmla="*/ 320 w 1070"/>
                <a:gd name="T33" fmla="*/ 74 h 300"/>
                <a:gd name="T34" fmla="*/ 283 w 1070"/>
                <a:gd name="T35" fmla="*/ 85 h 300"/>
                <a:gd name="T36" fmla="*/ 254 w 1070"/>
                <a:gd name="T37" fmla="*/ 87 h 300"/>
                <a:gd name="T38" fmla="*/ 237 w 1070"/>
                <a:gd name="T39" fmla="*/ 87 h 300"/>
                <a:gd name="T40" fmla="*/ 212 w 1070"/>
                <a:gd name="T41" fmla="*/ 88 h 300"/>
                <a:gd name="T42" fmla="*/ 182 w 1070"/>
                <a:gd name="T43" fmla="*/ 90 h 300"/>
                <a:gd name="T44" fmla="*/ 153 w 1070"/>
                <a:gd name="T45" fmla="*/ 95 h 300"/>
                <a:gd name="T46" fmla="*/ 133 w 1070"/>
                <a:gd name="T47" fmla="*/ 102 h 300"/>
                <a:gd name="T48" fmla="*/ 124 w 1070"/>
                <a:gd name="T49" fmla="*/ 102 h 300"/>
                <a:gd name="T50" fmla="*/ 113 w 1070"/>
                <a:gd name="T51" fmla="*/ 102 h 300"/>
                <a:gd name="T52" fmla="*/ 96 w 1070"/>
                <a:gd name="T53" fmla="*/ 108 h 300"/>
                <a:gd name="T54" fmla="*/ 74 w 1070"/>
                <a:gd name="T55" fmla="*/ 119 h 300"/>
                <a:gd name="T56" fmla="*/ 59 w 1070"/>
                <a:gd name="T57" fmla="*/ 129 h 300"/>
                <a:gd name="T58" fmla="*/ 40 w 1070"/>
                <a:gd name="T59" fmla="*/ 140 h 300"/>
                <a:gd name="T60" fmla="*/ 21 w 1070"/>
                <a:gd name="T61" fmla="*/ 146 h 300"/>
                <a:gd name="T62" fmla="*/ 6 w 1070"/>
                <a:gd name="T63" fmla="*/ 148 h 300"/>
                <a:gd name="T64" fmla="*/ 0 w 1070"/>
                <a:gd name="T65" fmla="*/ 142 h 300"/>
                <a:gd name="T66" fmla="*/ 40 w 1070"/>
                <a:gd name="T67" fmla="*/ 130 h 300"/>
                <a:gd name="T68" fmla="*/ 52 w 1070"/>
                <a:gd name="T69" fmla="*/ 124 h 300"/>
                <a:gd name="T70" fmla="*/ 74 w 1070"/>
                <a:gd name="T71" fmla="*/ 110 h 300"/>
                <a:gd name="T72" fmla="*/ 96 w 1070"/>
                <a:gd name="T73" fmla="*/ 94 h 300"/>
                <a:gd name="T74" fmla="*/ 116 w 1070"/>
                <a:gd name="T75" fmla="*/ 83 h 300"/>
                <a:gd name="T76" fmla="*/ 137 w 1070"/>
                <a:gd name="T77" fmla="*/ 79 h 300"/>
                <a:gd name="T78" fmla="*/ 165 w 1070"/>
                <a:gd name="T79" fmla="*/ 75 h 300"/>
                <a:gd name="T80" fmla="*/ 165 w 1070"/>
                <a:gd name="T81" fmla="*/ 78 h 300"/>
                <a:gd name="T82" fmla="*/ 145 w 1070"/>
                <a:gd name="T83" fmla="*/ 82 h 300"/>
                <a:gd name="T84" fmla="*/ 146 w 1070"/>
                <a:gd name="T85" fmla="*/ 86 h 300"/>
                <a:gd name="T86" fmla="*/ 169 w 1070"/>
                <a:gd name="T87" fmla="*/ 83 h 300"/>
                <a:gd name="T88" fmla="*/ 190 w 1070"/>
                <a:gd name="T89" fmla="*/ 82 h 300"/>
                <a:gd name="T90" fmla="*/ 216 w 1070"/>
                <a:gd name="T91" fmla="*/ 80 h 300"/>
                <a:gd name="T92" fmla="*/ 254 w 1070"/>
                <a:gd name="T93" fmla="*/ 77 h 300"/>
                <a:gd name="T94" fmla="*/ 286 w 1070"/>
                <a:gd name="T95" fmla="*/ 69 h 300"/>
                <a:gd name="T96" fmla="*/ 325 w 1070"/>
                <a:gd name="T97" fmla="*/ 60 h 300"/>
                <a:gd name="T98" fmla="*/ 345 w 1070"/>
                <a:gd name="T99" fmla="*/ 57 h 300"/>
                <a:gd name="T100" fmla="*/ 364 w 1070"/>
                <a:gd name="T101" fmla="*/ 55 h 300"/>
                <a:gd name="T102" fmla="*/ 377 w 1070"/>
                <a:gd name="T103" fmla="*/ 48 h 300"/>
                <a:gd name="T104" fmla="*/ 397 w 1070"/>
                <a:gd name="T105" fmla="*/ 44 h 300"/>
                <a:gd name="T106" fmla="*/ 418 w 1070"/>
                <a:gd name="T107" fmla="*/ 41 h 300"/>
                <a:gd name="T108" fmla="*/ 438 w 1070"/>
                <a:gd name="T109" fmla="*/ 38 h 300"/>
                <a:gd name="T110" fmla="*/ 463 w 1070"/>
                <a:gd name="T111" fmla="*/ 32 h 300"/>
                <a:gd name="T112" fmla="*/ 477 w 1070"/>
                <a:gd name="T113" fmla="*/ 25 h 300"/>
                <a:gd name="T114" fmla="*/ 511 w 1070"/>
                <a:gd name="T115" fmla="*/ 13 h 300"/>
                <a:gd name="T116" fmla="*/ 535 w 1070"/>
                <a:gd name="T117" fmla="*/ 0 h 30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070"/>
                <a:gd name="T178" fmla="*/ 0 h 300"/>
                <a:gd name="T179" fmla="*/ 1070 w 1070"/>
                <a:gd name="T180" fmla="*/ 300 h 30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070" h="300">
                  <a:moveTo>
                    <a:pt x="1070" y="5"/>
                  </a:moveTo>
                  <a:lnTo>
                    <a:pt x="1066" y="10"/>
                  </a:lnTo>
                  <a:lnTo>
                    <a:pt x="1060" y="13"/>
                  </a:lnTo>
                  <a:lnTo>
                    <a:pt x="1054" y="16"/>
                  </a:lnTo>
                  <a:lnTo>
                    <a:pt x="1048" y="19"/>
                  </a:lnTo>
                  <a:lnTo>
                    <a:pt x="1043" y="22"/>
                  </a:lnTo>
                  <a:lnTo>
                    <a:pt x="1037" y="26"/>
                  </a:lnTo>
                  <a:lnTo>
                    <a:pt x="1031" y="29"/>
                  </a:lnTo>
                  <a:lnTo>
                    <a:pt x="1027" y="33"/>
                  </a:lnTo>
                  <a:lnTo>
                    <a:pt x="1013" y="37"/>
                  </a:lnTo>
                  <a:lnTo>
                    <a:pt x="999" y="42"/>
                  </a:lnTo>
                  <a:lnTo>
                    <a:pt x="986" y="46"/>
                  </a:lnTo>
                  <a:lnTo>
                    <a:pt x="972" y="51"/>
                  </a:lnTo>
                  <a:lnTo>
                    <a:pt x="959" y="56"/>
                  </a:lnTo>
                  <a:lnTo>
                    <a:pt x="945" y="61"/>
                  </a:lnTo>
                  <a:lnTo>
                    <a:pt x="931" y="67"/>
                  </a:lnTo>
                  <a:lnTo>
                    <a:pt x="918" y="73"/>
                  </a:lnTo>
                  <a:lnTo>
                    <a:pt x="907" y="81"/>
                  </a:lnTo>
                  <a:lnTo>
                    <a:pt x="912" y="80"/>
                  </a:lnTo>
                  <a:lnTo>
                    <a:pt x="917" y="78"/>
                  </a:lnTo>
                  <a:lnTo>
                    <a:pt x="923" y="76"/>
                  </a:lnTo>
                  <a:lnTo>
                    <a:pt x="927" y="74"/>
                  </a:lnTo>
                  <a:lnTo>
                    <a:pt x="933" y="72"/>
                  </a:lnTo>
                  <a:lnTo>
                    <a:pt x="938" y="69"/>
                  </a:lnTo>
                  <a:lnTo>
                    <a:pt x="944" y="67"/>
                  </a:lnTo>
                  <a:lnTo>
                    <a:pt x="949" y="65"/>
                  </a:lnTo>
                  <a:lnTo>
                    <a:pt x="955" y="63"/>
                  </a:lnTo>
                  <a:lnTo>
                    <a:pt x="960" y="60"/>
                  </a:lnTo>
                  <a:lnTo>
                    <a:pt x="965" y="59"/>
                  </a:lnTo>
                  <a:lnTo>
                    <a:pt x="971" y="57"/>
                  </a:lnTo>
                  <a:lnTo>
                    <a:pt x="977" y="56"/>
                  </a:lnTo>
                  <a:lnTo>
                    <a:pt x="983" y="53"/>
                  </a:lnTo>
                  <a:lnTo>
                    <a:pt x="988" y="53"/>
                  </a:lnTo>
                  <a:lnTo>
                    <a:pt x="995" y="52"/>
                  </a:lnTo>
                  <a:lnTo>
                    <a:pt x="999" y="54"/>
                  </a:lnTo>
                  <a:lnTo>
                    <a:pt x="1003" y="53"/>
                  </a:lnTo>
                  <a:lnTo>
                    <a:pt x="1009" y="52"/>
                  </a:lnTo>
                  <a:lnTo>
                    <a:pt x="1014" y="52"/>
                  </a:lnTo>
                  <a:lnTo>
                    <a:pt x="1012" y="57"/>
                  </a:lnTo>
                  <a:lnTo>
                    <a:pt x="1007" y="60"/>
                  </a:lnTo>
                  <a:lnTo>
                    <a:pt x="1001" y="64"/>
                  </a:lnTo>
                  <a:lnTo>
                    <a:pt x="995" y="67"/>
                  </a:lnTo>
                  <a:lnTo>
                    <a:pt x="990" y="71"/>
                  </a:lnTo>
                  <a:lnTo>
                    <a:pt x="984" y="73"/>
                  </a:lnTo>
                  <a:lnTo>
                    <a:pt x="977" y="73"/>
                  </a:lnTo>
                  <a:lnTo>
                    <a:pt x="970" y="73"/>
                  </a:lnTo>
                  <a:lnTo>
                    <a:pt x="968" y="75"/>
                  </a:lnTo>
                  <a:lnTo>
                    <a:pt x="964" y="75"/>
                  </a:lnTo>
                  <a:lnTo>
                    <a:pt x="962" y="75"/>
                  </a:lnTo>
                  <a:lnTo>
                    <a:pt x="960" y="75"/>
                  </a:lnTo>
                  <a:lnTo>
                    <a:pt x="959" y="76"/>
                  </a:lnTo>
                  <a:lnTo>
                    <a:pt x="957" y="76"/>
                  </a:lnTo>
                  <a:lnTo>
                    <a:pt x="956" y="76"/>
                  </a:lnTo>
                  <a:lnTo>
                    <a:pt x="955" y="78"/>
                  </a:lnTo>
                  <a:lnTo>
                    <a:pt x="950" y="80"/>
                  </a:lnTo>
                  <a:lnTo>
                    <a:pt x="946" y="82"/>
                  </a:lnTo>
                  <a:lnTo>
                    <a:pt x="940" y="83"/>
                  </a:lnTo>
                  <a:lnTo>
                    <a:pt x="935" y="86"/>
                  </a:lnTo>
                  <a:lnTo>
                    <a:pt x="931" y="87"/>
                  </a:lnTo>
                  <a:lnTo>
                    <a:pt x="926" y="89"/>
                  </a:lnTo>
                  <a:lnTo>
                    <a:pt x="922" y="90"/>
                  </a:lnTo>
                  <a:lnTo>
                    <a:pt x="917" y="93"/>
                  </a:lnTo>
                  <a:lnTo>
                    <a:pt x="914" y="94"/>
                  </a:lnTo>
                  <a:lnTo>
                    <a:pt x="910" y="94"/>
                  </a:lnTo>
                  <a:lnTo>
                    <a:pt x="909" y="91"/>
                  </a:lnTo>
                  <a:lnTo>
                    <a:pt x="907" y="89"/>
                  </a:lnTo>
                  <a:lnTo>
                    <a:pt x="906" y="90"/>
                  </a:lnTo>
                  <a:lnTo>
                    <a:pt x="904" y="90"/>
                  </a:lnTo>
                  <a:lnTo>
                    <a:pt x="903" y="89"/>
                  </a:lnTo>
                  <a:lnTo>
                    <a:pt x="902" y="89"/>
                  </a:lnTo>
                  <a:lnTo>
                    <a:pt x="893" y="91"/>
                  </a:lnTo>
                  <a:lnTo>
                    <a:pt x="885" y="93"/>
                  </a:lnTo>
                  <a:lnTo>
                    <a:pt x="876" y="95"/>
                  </a:lnTo>
                  <a:lnTo>
                    <a:pt x="866" y="96"/>
                  </a:lnTo>
                  <a:lnTo>
                    <a:pt x="857" y="97"/>
                  </a:lnTo>
                  <a:lnTo>
                    <a:pt x="849" y="98"/>
                  </a:lnTo>
                  <a:lnTo>
                    <a:pt x="840" y="101"/>
                  </a:lnTo>
                  <a:lnTo>
                    <a:pt x="832" y="103"/>
                  </a:lnTo>
                  <a:lnTo>
                    <a:pt x="823" y="106"/>
                  </a:lnTo>
                  <a:lnTo>
                    <a:pt x="812" y="110"/>
                  </a:lnTo>
                  <a:lnTo>
                    <a:pt x="802" y="112"/>
                  </a:lnTo>
                  <a:lnTo>
                    <a:pt x="791" y="116"/>
                  </a:lnTo>
                  <a:lnTo>
                    <a:pt x="781" y="117"/>
                  </a:lnTo>
                  <a:lnTo>
                    <a:pt x="772" y="119"/>
                  </a:lnTo>
                  <a:lnTo>
                    <a:pt x="761" y="119"/>
                  </a:lnTo>
                  <a:lnTo>
                    <a:pt x="751" y="118"/>
                  </a:lnTo>
                  <a:lnTo>
                    <a:pt x="742" y="119"/>
                  </a:lnTo>
                  <a:lnTo>
                    <a:pt x="737" y="125"/>
                  </a:lnTo>
                  <a:lnTo>
                    <a:pt x="731" y="129"/>
                  </a:lnTo>
                  <a:lnTo>
                    <a:pt x="723" y="131"/>
                  </a:lnTo>
                  <a:lnTo>
                    <a:pt x="717" y="133"/>
                  </a:lnTo>
                  <a:lnTo>
                    <a:pt x="711" y="134"/>
                  </a:lnTo>
                  <a:lnTo>
                    <a:pt x="705" y="135"/>
                  </a:lnTo>
                  <a:lnTo>
                    <a:pt x="699" y="136"/>
                  </a:lnTo>
                  <a:lnTo>
                    <a:pt x="693" y="136"/>
                  </a:lnTo>
                  <a:lnTo>
                    <a:pt x="688" y="137"/>
                  </a:lnTo>
                  <a:lnTo>
                    <a:pt x="682" y="137"/>
                  </a:lnTo>
                  <a:lnTo>
                    <a:pt x="675" y="139"/>
                  </a:lnTo>
                  <a:lnTo>
                    <a:pt x="653" y="143"/>
                  </a:lnTo>
                  <a:lnTo>
                    <a:pt x="644" y="148"/>
                  </a:lnTo>
                  <a:lnTo>
                    <a:pt x="642" y="148"/>
                  </a:lnTo>
                  <a:lnTo>
                    <a:pt x="638" y="148"/>
                  </a:lnTo>
                  <a:lnTo>
                    <a:pt x="630" y="151"/>
                  </a:lnTo>
                  <a:lnTo>
                    <a:pt x="617" y="156"/>
                  </a:lnTo>
                  <a:lnTo>
                    <a:pt x="605" y="159"/>
                  </a:lnTo>
                  <a:lnTo>
                    <a:pt x="592" y="163"/>
                  </a:lnTo>
                  <a:lnTo>
                    <a:pt x="578" y="165"/>
                  </a:lnTo>
                  <a:lnTo>
                    <a:pt x="564" y="169"/>
                  </a:lnTo>
                  <a:lnTo>
                    <a:pt x="552" y="171"/>
                  </a:lnTo>
                  <a:lnTo>
                    <a:pt x="538" y="172"/>
                  </a:lnTo>
                  <a:lnTo>
                    <a:pt x="524" y="173"/>
                  </a:lnTo>
                  <a:lnTo>
                    <a:pt x="518" y="173"/>
                  </a:lnTo>
                  <a:lnTo>
                    <a:pt x="513" y="174"/>
                  </a:lnTo>
                  <a:lnTo>
                    <a:pt x="508" y="174"/>
                  </a:lnTo>
                  <a:lnTo>
                    <a:pt x="502" y="176"/>
                  </a:lnTo>
                  <a:lnTo>
                    <a:pt x="496" y="176"/>
                  </a:lnTo>
                  <a:lnTo>
                    <a:pt x="492" y="177"/>
                  </a:lnTo>
                  <a:lnTo>
                    <a:pt x="486" y="176"/>
                  </a:lnTo>
                  <a:lnTo>
                    <a:pt x="480" y="176"/>
                  </a:lnTo>
                  <a:lnTo>
                    <a:pt x="473" y="174"/>
                  </a:lnTo>
                  <a:lnTo>
                    <a:pt x="468" y="174"/>
                  </a:lnTo>
                  <a:lnTo>
                    <a:pt x="461" y="176"/>
                  </a:lnTo>
                  <a:lnTo>
                    <a:pt x="454" y="176"/>
                  </a:lnTo>
                  <a:lnTo>
                    <a:pt x="443" y="176"/>
                  </a:lnTo>
                  <a:lnTo>
                    <a:pt x="434" y="176"/>
                  </a:lnTo>
                  <a:lnTo>
                    <a:pt x="424" y="176"/>
                  </a:lnTo>
                  <a:lnTo>
                    <a:pt x="415" y="176"/>
                  </a:lnTo>
                  <a:lnTo>
                    <a:pt x="404" y="176"/>
                  </a:lnTo>
                  <a:lnTo>
                    <a:pt x="394" y="177"/>
                  </a:lnTo>
                  <a:lnTo>
                    <a:pt x="385" y="178"/>
                  </a:lnTo>
                  <a:lnTo>
                    <a:pt x="374" y="179"/>
                  </a:lnTo>
                  <a:lnTo>
                    <a:pt x="364" y="179"/>
                  </a:lnTo>
                  <a:lnTo>
                    <a:pt x="355" y="180"/>
                  </a:lnTo>
                  <a:lnTo>
                    <a:pt x="344" y="181"/>
                  </a:lnTo>
                  <a:lnTo>
                    <a:pt x="335" y="184"/>
                  </a:lnTo>
                  <a:lnTo>
                    <a:pt x="325" y="185"/>
                  </a:lnTo>
                  <a:lnTo>
                    <a:pt x="315" y="187"/>
                  </a:lnTo>
                  <a:lnTo>
                    <a:pt x="305" y="189"/>
                  </a:lnTo>
                  <a:lnTo>
                    <a:pt x="296" y="192"/>
                  </a:lnTo>
                  <a:lnTo>
                    <a:pt x="289" y="194"/>
                  </a:lnTo>
                  <a:lnTo>
                    <a:pt x="283" y="197"/>
                  </a:lnTo>
                  <a:lnTo>
                    <a:pt x="276" y="200"/>
                  </a:lnTo>
                  <a:lnTo>
                    <a:pt x="269" y="202"/>
                  </a:lnTo>
                  <a:lnTo>
                    <a:pt x="266" y="204"/>
                  </a:lnTo>
                  <a:lnTo>
                    <a:pt x="261" y="207"/>
                  </a:lnTo>
                  <a:lnTo>
                    <a:pt x="257" y="208"/>
                  </a:lnTo>
                  <a:lnTo>
                    <a:pt x="252" y="209"/>
                  </a:lnTo>
                  <a:lnTo>
                    <a:pt x="251" y="208"/>
                  </a:lnTo>
                  <a:lnTo>
                    <a:pt x="250" y="206"/>
                  </a:lnTo>
                  <a:lnTo>
                    <a:pt x="247" y="204"/>
                  </a:lnTo>
                  <a:lnTo>
                    <a:pt x="245" y="203"/>
                  </a:lnTo>
                  <a:lnTo>
                    <a:pt x="242" y="203"/>
                  </a:lnTo>
                  <a:lnTo>
                    <a:pt x="238" y="203"/>
                  </a:lnTo>
                  <a:lnTo>
                    <a:pt x="235" y="204"/>
                  </a:lnTo>
                  <a:lnTo>
                    <a:pt x="231" y="204"/>
                  </a:lnTo>
                  <a:lnTo>
                    <a:pt x="226" y="204"/>
                  </a:lnTo>
                  <a:lnTo>
                    <a:pt x="220" y="206"/>
                  </a:lnTo>
                  <a:lnTo>
                    <a:pt x="215" y="207"/>
                  </a:lnTo>
                  <a:lnTo>
                    <a:pt x="209" y="209"/>
                  </a:lnTo>
                  <a:lnTo>
                    <a:pt x="204" y="211"/>
                  </a:lnTo>
                  <a:lnTo>
                    <a:pt x="198" y="212"/>
                  </a:lnTo>
                  <a:lnTo>
                    <a:pt x="192" y="215"/>
                  </a:lnTo>
                  <a:lnTo>
                    <a:pt x="186" y="216"/>
                  </a:lnTo>
                  <a:lnTo>
                    <a:pt x="178" y="218"/>
                  </a:lnTo>
                  <a:lnTo>
                    <a:pt x="170" y="222"/>
                  </a:lnTo>
                  <a:lnTo>
                    <a:pt x="163" y="226"/>
                  </a:lnTo>
                  <a:lnTo>
                    <a:pt x="156" y="232"/>
                  </a:lnTo>
                  <a:lnTo>
                    <a:pt x="147" y="238"/>
                  </a:lnTo>
                  <a:lnTo>
                    <a:pt x="147" y="237"/>
                  </a:lnTo>
                  <a:lnTo>
                    <a:pt x="141" y="240"/>
                  </a:lnTo>
                  <a:lnTo>
                    <a:pt x="135" y="245"/>
                  </a:lnTo>
                  <a:lnTo>
                    <a:pt x="129" y="249"/>
                  </a:lnTo>
                  <a:lnTo>
                    <a:pt x="123" y="253"/>
                  </a:lnTo>
                  <a:lnTo>
                    <a:pt x="117" y="257"/>
                  </a:lnTo>
                  <a:lnTo>
                    <a:pt x="111" y="261"/>
                  </a:lnTo>
                  <a:lnTo>
                    <a:pt x="106" y="264"/>
                  </a:lnTo>
                  <a:lnTo>
                    <a:pt x="99" y="267"/>
                  </a:lnTo>
                  <a:lnTo>
                    <a:pt x="92" y="271"/>
                  </a:lnTo>
                  <a:lnTo>
                    <a:pt x="86" y="276"/>
                  </a:lnTo>
                  <a:lnTo>
                    <a:pt x="79" y="279"/>
                  </a:lnTo>
                  <a:lnTo>
                    <a:pt x="72" y="280"/>
                  </a:lnTo>
                  <a:lnTo>
                    <a:pt x="61" y="286"/>
                  </a:lnTo>
                  <a:lnTo>
                    <a:pt x="56" y="287"/>
                  </a:lnTo>
                  <a:lnTo>
                    <a:pt x="52" y="290"/>
                  </a:lnTo>
                  <a:lnTo>
                    <a:pt x="46" y="291"/>
                  </a:lnTo>
                  <a:lnTo>
                    <a:pt x="41" y="292"/>
                  </a:lnTo>
                  <a:lnTo>
                    <a:pt x="35" y="294"/>
                  </a:lnTo>
                  <a:lnTo>
                    <a:pt x="31" y="295"/>
                  </a:lnTo>
                  <a:lnTo>
                    <a:pt x="25" y="298"/>
                  </a:lnTo>
                  <a:lnTo>
                    <a:pt x="20" y="300"/>
                  </a:lnTo>
                  <a:lnTo>
                    <a:pt x="16" y="299"/>
                  </a:lnTo>
                  <a:lnTo>
                    <a:pt x="11" y="295"/>
                  </a:lnTo>
                  <a:lnTo>
                    <a:pt x="7" y="291"/>
                  </a:lnTo>
                  <a:lnTo>
                    <a:pt x="3" y="287"/>
                  </a:lnTo>
                  <a:lnTo>
                    <a:pt x="2" y="286"/>
                  </a:lnTo>
                  <a:lnTo>
                    <a:pt x="2" y="285"/>
                  </a:lnTo>
                  <a:lnTo>
                    <a:pt x="1" y="284"/>
                  </a:lnTo>
                  <a:lnTo>
                    <a:pt x="0" y="283"/>
                  </a:lnTo>
                  <a:lnTo>
                    <a:pt x="20" y="280"/>
                  </a:lnTo>
                  <a:lnTo>
                    <a:pt x="46" y="274"/>
                  </a:lnTo>
                  <a:lnTo>
                    <a:pt x="54" y="270"/>
                  </a:lnTo>
                  <a:lnTo>
                    <a:pt x="62" y="267"/>
                  </a:lnTo>
                  <a:lnTo>
                    <a:pt x="70" y="263"/>
                  </a:lnTo>
                  <a:lnTo>
                    <a:pt x="79" y="260"/>
                  </a:lnTo>
                  <a:lnTo>
                    <a:pt x="81" y="259"/>
                  </a:lnTo>
                  <a:lnTo>
                    <a:pt x="84" y="257"/>
                  </a:lnTo>
                  <a:lnTo>
                    <a:pt x="86" y="256"/>
                  </a:lnTo>
                  <a:lnTo>
                    <a:pt x="87" y="254"/>
                  </a:lnTo>
                  <a:lnTo>
                    <a:pt x="95" y="250"/>
                  </a:lnTo>
                  <a:lnTo>
                    <a:pt x="103" y="247"/>
                  </a:lnTo>
                  <a:lnTo>
                    <a:pt x="111" y="244"/>
                  </a:lnTo>
                  <a:lnTo>
                    <a:pt x="118" y="240"/>
                  </a:lnTo>
                  <a:lnTo>
                    <a:pt x="126" y="235"/>
                  </a:lnTo>
                  <a:lnTo>
                    <a:pt x="133" y="231"/>
                  </a:lnTo>
                  <a:lnTo>
                    <a:pt x="140" y="225"/>
                  </a:lnTo>
                  <a:lnTo>
                    <a:pt x="147" y="219"/>
                  </a:lnTo>
                  <a:lnTo>
                    <a:pt x="155" y="214"/>
                  </a:lnTo>
                  <a:lnTo>
                    <a:pt x="162" y="209"/>
                  </a:lnTo>
                  <a:lnTo>
                    <a:pt x="170" y="203"/>
                  </a:lnTo>
                  <a:lnTo>
                    <a:pt x="177" y="199"/>
                  </a:lnTo>
                  <a:lnTo>
                    <a:pt x="185" y="193"/>
                  </a:lnTo>
                  <a:lnTo>
                    <a:pt x="192" y="188"/>
                  </a:lnTo>
                  <a:lnTo>
                    <a:pt x="200" y="182"/>
                  </a:lnTo>
                  <a:lnTo>
                    <a:pt x="207" y="177"/>
                  </a:lnTo>
                  <a:lnTo>
                    <a:pt x="213" y="174"/>
                  </a:lnTo>
                  <a:lnTo>
                    <a:pt x="220" y="172"/>
                  </a:lnTo>
                  <a:lnTo>
                    <a:pt x="226" y="169"/>
                  </a:lnTo>
                  <a:lnTo>
                    <a:pt x="231" y="165"/>
                  </a:lnTo>
                  <a:lnTo>
                    <a:pt x="238" y="164"/>
                  </a:lnTo>
                  <a:lnTo>
                    <a:pt x="244" y="163"/>
                  </a:lnTo>
                  <a:lnTo>
                    <a:pt x="249" y="161"/>
                  </a:lnTo>
                  <a:lnTo>
                    <a:pt x="254" y="158"/>
                  </a:lnTo>
                  <a:lnTo>
                    <a:pt x="264" y="158"/>
                  </a:lnTo>
                  <a:lnTo>
                    <a:pt x="274" y="157"/>
                  </a:lnTo>
                  <a:lnTo>
                    <a:pt x="283" y="156"/>
                  </a:lnTo>
                  <a:lnTo>
                    <a:pt x="292" y="155"/>
                  </a:lnTo>
                  <a:lnTo>
                    <a:pt x="303" y="154"/>
                  </a:lnTo>
                  <a:lnTo>
                    <a:pt x="312" y="152"/>
                  </a:lnTo>
                  <a:lnTo>
                    <a:pt x="321" y="150"/>
                  </a:lnTo>
                  <a:lnTo>
                    <a:pt x="330" y="149"/>
                  </a:lnTo>
                  <a:lnTo>
                    <a:pt x="342" y="149"/>
                  </a:lnTo>
                  <a:lnTo>
                    <a:pt x="342" y="151"/>
                  </a:lnTo>
                  <a:lnTo>
                    <a:pt x="341" y="152"/>
                  </a:lnTo>
                  <a:lnTo>
                    <a:pt x="337" y="152"/>
                  </a:lnTo>
                  <a:lnTo>
                    <a:pt x="335" y="154"/>
                  </a:lnTo>
                  <a:lnTo>
                    <a:pt x="329" y="156"/>
                  </a:lnTo>
                  <a:lnTo>
                    <a:pt x="322" y="157"/>
                  </a:lnTo>
                  <a:lnTo>
                    <a:pt x="317" y="158"/>
                  </a:lnTo>
                  <a:lnTo>
                    <a:pt x="310" y="159"/>
                  </a:lnTo>
                  <a:lnTo>
                    <a:pt x="303" y="161"/>
                  </a:lnTo>
                  <a:lnTo>
                    <a:pt x="296" y="162"/>
                  </a:lnTo>
                  <a:lnTo>
                    <a:pt x="290" y="164"/>
                  </a:lnTo>
                  <a:lnTo>
                    <a:pt x="283" y="166"/>
                  </a:lnTo>
                  <a:lnTo>
                    <a:pt x="282" y="167"/>
                  </a:lnTo>
                  <a:lnTo>
                    <a:pt x="283" y="170"/>
                  </a:lnTo>
                  <a:lnTo>
                    <a:pt x="284" y="171"/>
                  </a:lnTo>
                  <a:lnTo>
                    <a:pt x="285" y="172"/>
                  </a:lnTo>
                  <a:lnTo>
                    <a:pt x="292" y="172"/>
                  </a:lnTo>
                  <a:lnTo>
                    <a:pt x="300" y="170"/>
                  </a:lnTo>
                  <a:lnTo>
                    <a:pt x="307" y="169"/>
                  </a:lnTo>
                  <a:lnTo>
                    <a:pt x="315" y="167"/>
                  </a:lnTo>
                  <a:lnTo>
                    <a:pt x="322" y="166"/>
                  </a:lnTo>
                  <a:lnTo>
                    <a:pt x="329" y="166"/>
                  </a:lnTo>
                  <a:lnTo>
                    <a:pt x="337" y="165"/>
                  </a:lnTo>
                  <a:lnTo>
                    <a:pt x="345" y="165"/>
                  </a:lnTo>
                  <a:lnTo>
                    <a:pt x="352" y="165"/>
                  </a:lnTo>
                  <a:lnTo>
                    <a:pt x="360" y="164"/>
                  </a:lnTo>
                  <a:lnTo>
                    <a:pt x="368" y="164"/>
                  </a:lnTo>
                  <a:lnTo>
                    <a:pt x="375" y="163"/>
                  </a:lnTo>
                  <a:lnTo>
                    <a:pt x="379" y="164"/>
                  </a:lnTo>
                  <a:lnTo>
                    <a:pt x="382" y="163"/>
                  </a:lnTo>
                  <a:lnTo>
                    <a:pt x="386" y="162"/>
                  </a:lnTo>
                  <a:lnTo>
                    <a:pt x="389" y="162"/>
                  </a:lnTo>
                  <a:lnTo>
                    <a:pt x="403" y="161"/>
                  </a:lnTo>
                  <a:lnTo>
                    <a:pt x="417" y="161"/>
                  </a:lnTo>
                  <a:lnTo>
                    <a:pt x="431" y="159"/>
                  </a:lnTo>
                  <a:lnTo>
                    <a:pt x="446" y="158"/>
                  </a:lnTo>
                  <a:lnTo>
                    <a:pt x="460" y="158"/>
                  </a:lnTo>
                  <a:lnTo>
                    <a:pt x="473" y="157"/>
                  </a:lnTo>
                  <a:lnTo>
                    <a:pt x="487" y="156"/>
                  </a:lnTo>
                  <a:lnTo>
                    <a:pt x="501" y="155"/>
                  </a:lnTo>
                  <a:lnTo>
                    <a:pt x="508" y="154"/>
                  </a:lnTo>
                  <a:lnTo>
                    <a:pt x="516" y="151"/>
                  </a:lnTo>
                  <a:lnTo>
                    <a:pt x="524" y="150"/>
                  </a:lnTo>
                  <a:lnTo>
                    <a:pt x="532" y="150"/>
                  </a:lnTo>
                  <a:lnTo>
                    <a:pt x="546" y="146"/>
                  </a:lnTo>
                  <a:lnTo>
                    <a:pt x="559" y="141"/>
                  </a:lnTo>
                  <a:lnTo>
                    <a:pt x="571" y="137"/>
                  </a:lnTo>
                  <a:lnTo>
                    <a:pt x="585" y="133"/>
                  </a:lnTo>
                  <a:lnTo>
                    <a:pt x="598" y="129"/>
                  </a:lnTo>
                  <a:lnTo>
                    <a:pt x="612" y="127"/>
                  </a:lnTo>
                  <a:lnTo>
                    <a:pt x="625" y="124"/>
                  </a:lnTo>
                  <a:lnTo>
                    <a:pt x="640" y="123"/>
                  </a:lnTo>
                  <a:lnTo>
                    <a:pt x="649" y="120"/>
                  </a:lnTo>
                  <a:lnTo>
                    <a:pt x="655" y="118"/>
                  </a:lnTo>
                  <a:lnTo>
                    <a:pt x="661" y="116"/>
                  </a:lnTo>
                  <a:lnTo>
                    <a:pt x="669" y="114"/>
                  </a:lnTo>
                  <a:lnTo>
                    <a:pt x="674" y="113"/>
                  </a:lnTo>
                  <a:lnTo>
                    <a:pt x="682" y="113"/>
                  </a:lnTo>
                  <a:lnTo>
                    <a:pt x="689" y="113"/>
                  </a:lnTo>
                  <a:lnTo>
                    <a:pt x="693" y="114"/>
                  </a:lnTo>
                  <a:lnTo>
                    <a:pt x="699" y="112"/>
                  </a:lnTo>
                  <a:lnTo>
                    <a:pt x="706" y="111"/>
                  </a:lnTo>
                  <a:lnTo>
                    <a:pt x="712" y="110"/>
                  </a:lnTo>
                  <a:lnTo>
                    <a:pt x="719" y="110"/>
                  </a:lnTo>
                  <a:lnTo>
                    <a:pt x="726" y="110"/>
                  </a:lnTo>
                  <a:lnTo>
                    <a:pt x="731" y="109"/>
                  </a:lnTo>
                  <a:lnTo>
                    <a:pt x="738" y="108"/>
                  </a:lnTo>
                  <a:lnTo>
                    <a:pt x="744" y="105"/>
                  </a:lnTo>
                  <a:lnTo>
                    <a:pt x="745" y="101"/>
                  </a:lnTo>
                  <a:lnTo>
                    <a:pt x="750" y="98"/>
                  </a:lnTo>
                  <a:lnTo>
                    <a:pt x="753" y="96"/>
                  </a:lnTo>
                  <a:lnTo>
                    <a:pt x="758" y="95"/>
                  </a:lnTo>
                  <a:lnTo>
                    <a:pt x="765" y="94"/>
                  </a:lnTo>
                  <a:lnTo>
                    <a:pt x="772" y="91"/>
                  </a:lnTo>
                  <a:lnTo>
                    <a:pt x="779" y="90"/>
                  </a:lnTo>
                  <a:lnTo>
                    <a:pt x="786" y="89"/>
                  </a:lnTo>
                  <a:lnTo>
                    <a:pt x="793" y="88"/>
                  </a:lnTo>
                  <a:lnTo>
                    <a:pt x="799" y="87"/>
                  </a:lnTo>
                  <a:lnTo>
                    <a:pt x="805" y="84"/>
                  </a:lnTo>
                  <a:lnTo>
                    <a:pt x="812" y="82"/>
                  </a:lnTo>
                  <a:lnTo>
                    <a:pt x="819" y="82"/>
                  </a:lnTo>
                  <a:lnTo>
                    <a:pt x="827" y="81"/>
                  </a:lnTo>
                  <a:lnTo>
                    <a:pt x="834" y="81"/>
                  </a:lnTo>
                  <a:lnTo>
                    <a:pt x="841" y="80"/>
                  </a:lnTo>
                  <a:lnTo>
                    <a:pt x="849" y="79"/>
                  </a:lnTo>
                  <a:lnTo>
                    <a:pt x="856" y="78"/>
                  </a:lnTo>
                  <a:lnTo>
                    <a:pt x="863" y="76"/>
                  </a:lnTo>
                  <a:lnTo>
                    <a:pt x="870" y="75"/>
                  </a:lnTo>
                  <a:lnTo>
                    <a:pt x="874" y="76"/>
                  </a:lnTo>
                  <a:lnTo>
                    <a:pt x="882" y="74"/>
                  </a:lnTo>
                  <a:lnTo>
                    <a:pt x="891" y="72"/>
                  </a:lnTo>
                  <a:lnTo>
                    <a:pt x="900" y="71"/>
                  </a:lnTo>
                  <a:lnTo>
                    <a:pt x="908" y="68"/>
                  </a:lnTo>
                  <a:lnTo>
                    <a:pt x="916" y="66"/>
                  </a:lnTo>
                  <a:lnTo>
                    <a:pt x="924" y="63"/>
                  </a:lnTo>
                  <a:lnTo>
                    <a:pt x="932" y="59"/>
                  </a:lnTo>
                  <a:lnTo>
                    <a:pt x="940" y="56"/>
                  </a:lnTo>
                  <a:lnTo>
                    <a:pt x="944" y="54"/>
                  </a:lnTo>
                  <a:lnTo>
                    <a:pt x="946" y="52"/>
                  </a:lnTo>
                  <a:lnTo>
                    <a:pt x="949" y="51"/>
                  </a:lnTo>
                  <a:lnTo>
                    <a:pt x="952" y="50"/>
                  </a:lnTo>
                  <a:lnTo>
                    <a:pt x="963" y="45"/>
                  </a:lnTo>
                  <a:lnTo>
                    <a:pt x="974" y="41"/>
                  </a:lnTo>
                  <a:lnTo>
                    <a:pt x="985" y="37"/>
                  </a:lnTo>
                  <a:lnTo>
                    <a:pt x="997" y="33"/>
                  </a:lnTo>
                  <a:lnTo>
                    <a:pt x="1008" y="29"/>
                  </a:lnTo>
                  <a:lnTo>
                    <a:pt x="1020" y="25"/>
                  </a:lnTo>
                  <a:lnTo>
                    <a:pt x="1030" y="20"/>
                  </a:lnTo>
                  <a:lnTo>
                    <a:pt x="1042" y="14"/>
                  </a:lnTo>
                  <a:lnTo>
                    <a:pt x="1048" y="12"/>
                  </a:lnTo>
                  <a:lnTo>
                    <a:pt x="1055" y="8"/>
                  </a:lnTo>
                  <a:lnTo>
                    <a:pt x="1062" y="4"/>
                  </a:lnTo>
                  <a:lnTo>
                    <a:pt x="1069" y="0"/>
                  </a:lnTo>
                  <a:lnTo>
                    <a:pt x="107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0" name="Freeform 19"/>
            <p:cNvSpPr>
              <a:spLocks noChangeAspect="1"/>
            </p:cNvSpPr>
            <p:nvPr/>
          </p:nvSpPr>
          <p:spPr bwMode="auto">
            <a:xfrm>
              <a:off x="4454" y="1078"/>
              <a:ext cx="18" cy="9"/>
            </a:xfrm>
            <a:custGeom>
              <a:avLst/>
              <a:gdLst>
                <a:gd name="T0" fmla="*/ 18 w 34"/>
                <a:gd name="T1" fmla="*/ 1 h 17"/>
                <a:gd name="T2" fmla="*/ 15 w 34"/>
                <a:gd name="T3" fmla="*/ 5 h 17"/>
                <a:gd name="T4" fmla="*/ 10 w 34"/>
                <a:gd name="T5" fmla="*/ 7 h 17"/>
                <a:gd name="T6" fmla="*/ 5 w 34"/>
                <a:gd name="T7" fmla="*/ 8 h 17"/>
                <a:gd name="T8" fmla="*/ 1 w 34"/>
                <a:gd name="T9" fmla="*/ 9 h 17"/>
                <a:gd name="T10" fmla="*/ 0 w 34"/>
                <a:gd name="T11" fmla="*/ 7 h 17"/>
                <a:gd name="T12" fmla="*/ 1 w 34"/>
                <a:gd name="T13" fmla="*/ 5 h 17"/>
                <a:gd name="T14" fmla="*/ 1 w 34"/>
                <a:gd name="T15" fmla="*/ 4 h 17"/>
                <a:gd name="T16" fmla="*/ 0 w 34"/>
                <a:gd name="T17" fmla="*/ 3 h 17"/>
                <a:gd name="T18" fmla="*/ 2 w 34"/>
                <a:gd name="T19" fmla="*/ 1 h 17"/>
                <a:gd name="T20" fmla="*/ 4 w 34"/>
                <a:gd name="T21" fmla="*/ 1 h 17"/>
                <a:gd name="T22" fmla="*/ 6 w 34"/>
                <a:gd name="T23" fmla="*/ 0 h 17"/>
                <a:gd name="T24" fmla="*/ 8 w 34"/>
                <a:gd name="T25" fmla="*/ 0 h 17"/>
                <a:gd name="T26" fmla="*/ 11 w 34"/>
                <a:gd name="T27" fmla="*/ 0 h 17"/>
                <a:gd name="T28" fmla="*/ 13 w 34"/>
                <a:gd name="T29" fmla="*/ 1 h 17"/>
                <a:gd name="T30" fmla="*/ 16 w 34"/>
                <a:gd name="T31" fmla="*/ 1 h 17"/>
                <a:gd name="T32" fmla="*/ 18 w 34"/>
                <a:gd name="T33" fmla="*/ 1 h 17"/>
                <a:gd name="T34" fmla="*/ 18 w 34"/>
                <a:gd name="T35" fmla="*/ 1 h 1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4"/>
                <a:gd name="T55" fmla="*/ 0 h 17"/>
                <a:gd name="T56" fmla="*/ 34 w 34"/>
                <a:gd name="T57" fmla="*/ 17 h 1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4" h="17">
                  <a:moveTo>
                    <a:pt x="34" y="2"/>
                  </a:moveTo>
                  <a:lnTo>
                    <a:pt x="28" y="9"/>
                  </a:lnTo>
                  <a:lnTo>
                    <a:pt x="19" y="13"/>
                  </a:lnTo>
                  <a:lnTo>
                    <a:pt x="10" y="15"/>
                  </a:lnTo>
                  <a:lnTo>
                    <a:pt x="1" y="17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2" y="8"/>
                  </a:lnTo>
                  <a:lnTo>
                    <a:pt x="0" y="5"/>
                  </a:lnTo>
                  <a:lnTo>
                    <a:pt x="3" y="2"/>
                  </a:lnTo>
                  <a:lnTo>
                    <a:pt x="8" y="1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21" y="0"/>
                  </a:lnTo>
                  <a:lnTo>
                    <a:pt x="25" y="1"/>
                  </a:lnTo>
                  <a:lnTo>
                    <a:pt x="30" y="1"/>
                  </a:lnTo>
                  <a:lnTo>
                    <a:pt x="34" y="1"/>
                  </a:lnTo>
                  <a:lnTo>
                    <a:pt x="34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1" name="Freeform 20"/>
            <p:cNvSpPr>
              <a:spLocks noChangeAspect="1"/>
            </p:cNvSpPr>
            <p:nvPr/>
          </p:nvSpPr>
          <p:spPr bwMode="auto">
            <a:xfrm>
              <a:off x="4390" y="1109"/>
              <a:ext cx="51" cy="20"/>
            </a:xfrm>
            <a:custGeom>
              <a:avLst/>
              <a:gdLst>
                <a:gd name="T0" fmla="*/ 51 w 101"/>
                <a:gd name="T1" fmla="*/ 1 h 42"/>
                <a:gd name="T2" fmla="*/ 46 w 101"/>
                <a:gd name="T3" fmla="*/ 4 h 42"/>
                <a:gd name="T4" fmla="*/ 41 w 101"/>
                <a:gd name="T5" fmla="*/ 6 h 42"/>
                <a:gd name="T6" fmla="*/ 37 w 101"/>
                <a:gd name="T7" fmla="*/ 8 h 42"/>
                <a:gd name="T8" fmla="*/ 31 w 101"/>
                <a:gd name="T9" fmla="*/ 10 h 42"/>
                <a:gd name="T10" fmla="*/ 26 w 101"/>
                <a:gd name="T11" fmla="*/ 11 h 42"/>
                <a:gd name="T12" fmla="*/ 21 w 101"/>
                <a:gd name="T13" fmla="*/ 13 h 42"/>
                <a:gd name="T14" fmla="*/ 16 w 101"/>
                <a:gd name="T15" fmla="*/ 15 h 42"/>
                <a:gd name="T16" fmla="*/ 11 w 101"/>
                <a:gd name="T17" fmla="*/ 17 h 42"/>
                <a:gd name="T18" fmla="*/ 0 w 101"/>
                <a:gd name="T19" fmla="*/ 20 h 42"/>
                <a:gd name="T20" fmla="*/ 4 w 101"/>
                <a:gd name="T21" fmla="*/ 18 h 42"/>
                <a:gd name="T22" fmla="*/ 8 w 101"/>
                <a:gd name="T23" fmla="*/ 17 h 42"/>
                <a:gd name="T24" fmla="*/ 11 w 101"/>
                <a:gd name="T25" fmla="*/ 14 h 42"/>
                <a:gd name="T26" fmla="*/ 14 w 101"/>
                <a:gd name="T27" fmla="*/ 11 h 42"/>
                <a:gd name="T28" fmla="*/ 16 w 101"/>
                <a:gd name="T29" fmla="*/ 10 h 42"/>
                <a:gd name="T30" fmla="*/ 19 w 101"/>
                <a:gd name="T31" fmla="*/ 9 h 42"/>
                <a:gd name="T32" fmla="*/ 22 w 101"/>
                <a:gd name="T33" fmla="*/ 8 h 42"/>
                <a:gd name="T34" fmla="*/ 24 w 101"/>
                <a:gd name="T35" fmla="*/ 5 h 42"/>
                <a:gd name="T36" fmla="*/ 27 w 101"/>
                <a:gd name="T37" fmla="*/ 4 h 42"/>
                <a:gd name="T38" fmla="*/ 30 w 101"/>
                <a:gd name="T39" fmla="*/ 3 h 42"/>
                <a:gd name="T40" fmla="*/ 33 w 101"/>
                <a:gd name="T41" fmla="*/ 2 h 42"/>
                <a:gd name="T42" fmla="*/ 37 w 101"/>
                <a:gd name="T43" fmla="*/ 2 h 42"/>
                <a:gd name="T44" fmla="*/ 40 w 101"/>
                <a:gd name="T45" fmla="*/ 1 h 42"/>
                <a:gd name="T46" fmla="*/ 43 w 101"/>
                <a:gd name="T47" fmla="*/ 0 h 42"/>
                <a:gd name="T48" fmla="*/ 47 w 101"/>
                <a:gd name="T49" fmla="*/ 0 h 42"/>
                <a:gd name="T50" fmla="*/ 50 w 101"/>
                <a:gd name="T51" fmla="*/ 0 h 42"/>
                <a:gd name="T52" fmla="*/ 51 w 101"/>
                <a:gd name="T53" fmla="*/ 1 h 4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01"/>
                <a:gd name="T82" fmla="*/ 0 h 42"/>
                <a:gd name="T83" fmla="*/ 101 w 101"/>
                <a:gd name="T84" fmla="*/ 42 h 4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01" h="42">
                  <a:moveTo>
                    <a:pt x="101" y="2"/>
                  </a:moveTo>
                  <a:lnTo>
                    <a:pt x="92" y="8"/>
                  </a:lnTo>
                  <a:lnTo>
                    <a:pt x="82" y="13"/>
                  </a:lnTo>
                  <a:lnTo>
                    <a:pt x="73" y="17"/>
                  </a:lnTo>
                  <a:lnTo>
                    <a:pt x="62" y="21"/>
                  </a:lnTo>
                  <a:lnTo>
                    <a:pt x="52" y="24"/>
                  </a:lnTo>
                  <a:lnTo>
                    <a:pt x="41" y="28"/>
                  </a:lnTo>
                  <a:lnTo>
                    <a:pt x="31" y="32"/>
                  </a:lnTo>
                  <a:lnTo>
                    <a:pt x="21" y="36"/>
                  </a:lnTo>
                  <a:lnTo>
                    <a:pt x="0" y="42"/>
                  </a:lnTo>
                  <a:lnTo>
                    <a:pt x="7" y="37"/>
                  </a:lnTo>
                  <a:lnTo>
                    <a:pt x="15" y="35"/>
                  </a:lnTo>
                  <a:lnTo>
                    <a:pt x="22" y="30"/>
                  </a:lnTo>
                  <a:lnTo>
                    <a:pt x="28" y="24"/>
                  </a:lnTo>
                  <a:lnTo>
                    <a:pt x="32" y="22"/>
                  </a:lnTo>
                  <a:lnTo>
                    <a:pt x="38" y="19"/>
                  </a:lnTo>
                  <a:lnTo>
                    <a:pt x="44" y="16"/>
                  </a:lnTo>
                  <a:lnTo>
                    <a:pt x="47" y="10"/>
                  </a:lnTo>
                  <a:lnTo>
                    <a:pt x="53" y="8"/>
                  </a:lnTo>
                  <a:lnTo>
                    <a:pt x="60" y="6"/>
                  </a:lnTo>
                  <a:lnTo>
                    <a:pt x="66" y="5"/>
                  </a:lnTo>
                  <a:lnTo>
                    <a:pt x="73" y="4"/>
                  </a:lnTo>
                  <a:lnTo>
                    <a:pt x="79" y="2"/>
                  </a:lnTo>
                  <a:lnTo>
                    <a:pt x="86" y="1"/>
                  </a:lnTo>
                  <a:lnTo>
                    <a:pt x="93" y="1"/>
                  </a:lnTo>
                  <a:lnTo>
                    <a:pt x="100" y="0"/>
                  </a:lnTo>
                  <a:lnTo>
                    <a:pt x="101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2" name="Freeform 21"/>
            <p:cNvSpPr>
              <a:spLocks noChangeAspect="1"/>
            </p:cNvSpPr>
            <p:nvPr/>
          </p:nvSpPr>
          <p:spPr bwMode="auto">
            <a:xfrm>
              <a:off x="4335" y="1136"/>
              <a:ext cx="50" cy="24"/>
            </a:xfrm>
            <a:custGeom>
              <a:avLst/>
              <a:gdLst>
                <a:gd name="T0" fmla="*/ 50 w 101"/>
                <a:gd name="T1" fmla="*/ 1 h 49"/>
                <a:gd name="T2" fmla="*/ 47 w 101"/>
                <a:gd name="T3" fmla="*/ 3 h 49"/>
                <a:gd name="T4" fmla="*/ 43 w 101"/>
                <a:gd name="T5" fmla="*/ 5 h 49"/>
                <a:gd name="T6" fmla="*/ 39 w 101"/>
                <a:gd name="T7" fmla="*/ 6 h 49"/>
                <a:gd name="T8" fmla="*/ 35 w 101"/>
                <a:gd name="T9" fmla="*/ 8 h 49"/>
                <a:gd name="T10" fmla="*/ 31 w 101"/>
                <a:gd name="T11" fmla="*/ 10 h 49"/>
                <a:gd name="T12" fmla="*/ 27 w 101"/>
                <a:gd name="T13" fmla="*/ 12 h 49"/>
                <a:gd name="T14" fmla="*/ 23 w 101"/>
                <a:gd name="T15" fmla="*/ 13 h 49"/>
                <a:gd name="T16" fmla="*/ 20 w 101"/>
                <a:gd name="T17" fmla="*/ 16 h 49"/>
                <a:gd name="T18" fmla="*/ 17 w 101"/>
                <a:gd name="T19" fmla="*/ 17 h 49"/>
                <a:gd name="T20" fmla="*/ 15 w 101"/>
                <a:gd name="T21" fmla="*/ 18 h 49"/>
                <a:gd name="T22" fmla="*/ 13 w 101"/>
                <a:gd name="T23" fmla="*/ 19 h 49"/>
                <a:gd name="T24" fmla="*/ 10 w 101"/>
                <a:gd name="T25" fmla="*/ 20 h 49"/>
                <a:gd name="T26" fmla="*/ 8 w 101"/>
                <a:gd name="T27" fmla="*/ 21 h 49"/>
                <a:gd name="T28" fmla="*/ 6 w 101"/>
                <a:gd name="T29" fmla="*/ 22 h 49"/>
                <a:gd name="T30" fmla="*/ 3 w 101"/>
                <a:gd name="T31" fmla="*/ 23 h 49"/>
                <a:gd name="T32" fmla="*/ 1 w 101"/>
                <a:gd name="T33" fmla="*/ 24 h 49"/>
                <a:gd name="T34" fmla="*/ 0 w 101"/>
                <a:gd name="T35" fmla="*/ 22 h 49"/>
                <a:gd name="T36" fmla="*/ 0 w 101"/>
                <a:gd name="T37" fmla="*/ 21 h 49"/>
                <a:gd name="T38" fmla="*/ 0 w 101"/>
                <a:gd name="T39" fmla="*/ 19 h 49"/>
                <a:gd name="T40" fmla="*/ 1 w 101"/>
                <a:gd name="T41" fmla="*/ 17 h 49"/>
                <a:gd name="T42" fmla="*/ 7 w 101"/>
                <a:gd name="T43" fmla="*/ 15 h 49"/>
                <a:gd name="T44" fmla="*/ 13 w 101"/>
                <a:gd name="T45" fmla="*/ 13 h 49"/>
                <a:gd name="T46" fmla="*/ 19 w 101"/>
                <a:gd name="T47" fmla="*/ 10 h 49"/>
                <a:gd name="T48" fmla="*/ 25 w 101"/>
                <a:gd name="T49" fmla="*/ 7 h 49"/>
                <a:gd name="T50" fmla="*/ 31 w 101"/>
                <a:gd name="T51" fmla="*/ 6 h 49"/>
                <a:gd name="T52" fmla="*/ 37 w 101"/>
                <a:gd name="T53" fmla="*/ 3 h 49"/>
                <a:gd name="T54" fmla="*/ 44 w 101"/>
                <a:gd name="T55" fmla="*/ 2 h 49"/>
                <a:gd name="T56" fmla="*/ 50 w 101"/>
                <a:gd name="T57" fmla="*/ 0 h 49"/>
                <a:gd name="T58" fmla="*/ 50 w 101"/>
                <a:gd name="T59" fmla="*/ 1 h 4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01"/>
                <a:gd name="T91" fmla="*/ 0 h 49"/>
                <a:gd name="T92" fmla="*/ 101 w 101"/>
                <a:gd name="T93" fmla="*/ 49 h 49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01" h="49">
                  <a:moveTo>
                    <a:pt x="101" y="2"/>
                  </a:moveTo>
                  <a:lnTo>
                    <a:pt x="94" y="6"/>
                  </a:lnTo>
                  <a:lnTo>
                    <a:pt x="86" y="10"/>
                  </a:lnTo>
                  <a:lnTo>
                    <a:pt x="78" y="13"/>
                  </a:lnTo>
                  <a:lnTo>
                    <a:pt x="71" y="17"/>
                  </a:lnTo>
                  <a:lnTo>
                    <a:pt x="63" y="20"/>
                  </a:lnTo>
                  <a:lnTo>
                    <a:pt x="54" y="24"/>
                  </a:lnTo>
                  <a:lnTo>
                    <a:pt x="46" y="27"/>
                  </a:lnTo>
                  <a:lnTo>
                    <a:pt x="40" y="32"/>
                  </a:lnTo>
                  <a:lnTo>
                    <a:pt x="35" y="34"/>
                  </a:lnTo>
                  <a:lnTo>
                    <a:pt x="30" y="36"/>
                  </a:lnTo>
                  <a:lnTo>
                    <a:pt x="26" y="38"/>
                  </a:lnTo>
                  <a:lnTo>
                    <a:pt x="21" y="41"/>
                  </a:lnTo>
                  <a:lnTo>
                    <a:pt x="16" y="43"/>
                  </a:lnTo>
                  <a:lnTo>
                    <a:pt x="12" y="45"/>
                  </a:lnTo>
                  <a:lnTo>
                    <a:pt x="7" y="47"/>
                  </a:lnTo>
                  <a:lnTo>
                    <a:pt x="3" y="49"/>
                  </a:lnTo>
                  <a:lnTo>
                    <a:pt x="1" y="45"/>
                  </a:lnTo>
                  <a:lnTo>
                    <a:pt x="0" y="42"/>
                  </a:lnTo>
                  <a:lnTo>
                    <a:pt x="0" y="38"/>
                  </a:lnTo>
                  <a:lnTo>
                    <a:pt x="3" y="35"/>
                  </a:lnTo>
                  <a:lnTo>
                    <a:pt x="14" y="30"/>
                  </a:lnTo>
                  <a:lnTo>
                    <a:pt x="26" y="26"/>
                  </a:lnTo>
                  <a:lnTo>
                    <a:pt x="38" y="21"/>
                  </a:lnTo>
                  <a:lnTo>
                    <a:pt x="50" y="15"/>
                  </a:lnTo>
                  <a:lnTo>
                    <a:pt x="63" y="12"/>
                  </a:lnTo>
                  <a:lnTo>
                    <a:pt x="75" y="7"/>
                  </a:lnTo>
                  <a:lnTo>
                    <a:pt x="88" y="4"/>
                  </a:lnTo>
                  <a:lnTo>
                    <a:pt x="101" y="0"/>
                  </a:lnTo>
                  <a:lnTo>
                    <a:pt x="101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3" name="Freeform 22"/>
            <p:cNvSpPr>
              <a:spLocks noChangeAspect="1"/>
            </p:cNvSpPr>
            <p:nvPr/>
          </p:nvSpPr>
          <p:spPr bwMode="auto">
            <a:xfrm>
              <a:off x="3524" y="1167"/>
              <a:ext cx="48" cy="26"/>
            </a:xfrm>
            <a:custGeom>
              <a:avLst/>
              <a:gdLst>
                <a:gd name="T0" fmla="*/ 36 w 95"/>
                <a:gd name="T1" fmla="*/ 16 h 53"/>
                <a:gd name="T2" fmla="*/ 39 w 95"/>
                <a:gd name="T3" fmla="*/ 18 h 53"/>
                <a:gd name="T4" fmla="*/ 41 w 95"/>
                <a:gd name="T5" fmla="*/ 20 h 53"/>
                <a:gd name="T6" fmla="*/ 43 w 95"/>
                <a:gd name="T7" fmla="*/ 23 h 53"/>
                <a:gd name="T8" fmla="*/ 46 w 95"/>
                <a:gd name="T9" fmla="*/ 25 h 53"/>
                <a:gd name="T10" fmla="*/ 47 w 95"/>
                <a:gd name="T11" fmla="*/ 25 h 53"/>
                <a:gd name="T12" fmla="*/ 47 w 95"/>
                <a:gd name="T13" fmla="*/ 25 h 53"/>
                <a:gd name="T14" fmla="*/ 48 w 95"/>
                <a:gd name="T15" fmla="*/ 25 h 53"/>
                <a:gd name="T16" fmla="*/ 48 w 95"/>
                <a:gd name="T17" fmla="*/ 25 h 53"/>
                <a:gd name="T18" fmla="*/ 48 w 95"/>
                <a:gd name="T19" fmla="*/ 26 h 53"/>
                <a:gd name="T20" fmla="*/ 46 w 95"/>
                <a:gd name="T21" fmla="*/ 25 h 53"/>
                <a:gd name="T22" fmla="*/ 43 w 95"/>
                <a:gd name="T23" fmla="*/ 24 h 53"/>
                <a:gd name="T24" fmla="*/ 40 w 95"/>
                <a:gd name="T25" fmla="*/ 24 h 53"/>
                <a:gd name="T26" fmla="*/ 38 w 95"/>
                <a:gd name="T27" fmla="*/ 23 h 53"/>
                <a:gd name="T28" fmla="*/ 35 w 95"/>
                <a:gd name="T29" fmla="*/ 22 h 53"/>
                <a:gd name="T30" fmla="*/ 32 w 95"/>
                <a:gd name="T31" fmla="*/ 21 h 53"/>
                <a:gd name="T32" fmla="*/ 30 w 95"/>
                <a:gd name="T33" fmla="*/ 20 h 53"/>
                <a:gd name="T34" fmla="*/ 27 w 95"/>
                <a:gd name="T35" fmla="*/ 19 h 53"/>
                <a:gd name="T36" fmla="*/ 25 w 95"/>
                <a:gd name="T37" fmla="*/ 17 h 53"/>
                <a:gd name="T38" fmla="*/ 22 w 95"/>
                <a:gd name="T39" fmla="*/ 16 h 53"/>
                <a:gd name="T40" fmla="*/ 20 w 95"/>
                <a:gd name="T41" fmla="*/ 15 h 53"/>
                <a:gd name="T42" fmla="*/ 17 w 95"/>
                <a:gd name="T43" fmla="*/ 13 h 53"/>
                <a:gd name="T44" fmla="*/ 14 w 95"/>
                <a:gd name="T45" fmla="*/ 12 h 53"/>
                <a:gd name="T46" fmla="*/ 12 w 95"/>
                <a:gd name="T47" fmla="*/ 10 h 53"/>
                <a:gd name="T48" fmla="*/ 9 w 95"/>
                <a:gd name="T49" fmla="*/ 9 h 53"/>
                <a:gd name="T50" fmla="*/ 7 w 95"/>
                <a:gd name="T51" fmla="*/ 7 h 53"/>
                <a:gd name="T52" fmla="*/ 0 w 95"/>
                <a:gd name="T53" fmla="*/ 0 h 53"/>
                <a:gd name="T54" fmla="*/ 4 w 95"/>
                <a:gd name="T55" fmla="*/ 1 h 53"/>
                <a:gd name="T56" fmla="*/ 8 w 95"/>
                <a:gd name="T57" fmla="*/ 3 h 53"/>
                <a:gd name="T58" fmla="*/ 13 w 95"/>
                <a:gd name="T59" fmla="*/ 5 h 53"/>
                <a:gd name="T60" fmla="*/ 18 w 95"/>
                <a:gd name="T61" fmla="*/ 7 h 53"/>
                <a:gd name="T62" fmla="*/ 24 w 95"/>
                <a:gd name="T63" fmla="*/ 9 h 53"/>
                <a:gd name="T64" fmla="*/ 28 w 95"/>
                <a:gd name="T65" fmla="*/ 12 h 53"/>
                <a:gd name="T66" fmla="*/ 32 w 95"/>
                <a:gd name="T67" fmla="*/ 14 h 53"/>
                <a:gd name="T68" fmla="*/ 36 w 95"/>
                <a:gd name="T69" fmla="*/ 16 h 5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95"/>
                <a:gd name="T106" fmla="*/ 0 h 53"/>
                <a:gd name="T107" fmla="*/ 95 w 95"/>
                <a:gd name="T108" fmla="*/ 53 h 5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95" h="53">
                  <a:moveTo>
                    <a:pt x="71" y="33"/>
                  </a:moveTo>
                  <a:lnTo>
                    <a:pt x="77" y="36"/>
                  </a:lnTo>
                  <a:lnTo>
                    <a:pt x="81" y="41"/>
                  </a:lnTo>
                  <a:lnTo>
                    <a:pt x="86" y="46"/>
                  </a:lnTo>
                  <a:lnTo>
                    <a:pt x="92" y="50"/>
                  </a:lnTo>
                  <a:lnTo>
                    <a:pt x="93" y="50"/>
                  </a:lnTo>
                  <a:lnTo>
                    <a:pt x="94" y="50"/>
                  </a:lnTo>
                  <a:lnTo>
                    <a:pt x="95" y="50"/>
                  </a:lnTo>
                  <a:lnTo>
                    <a:pt x="95" y="51"/>
                  </a:lnTo>
                  <a:lnTo>
                    <a:pt x="95" y="53"/>
                  </a:lnTo>
                  <a:lnTo>
                    <a:pt x="91" y="51"/>
                  </a:lnTo>
                  <a:lnTo>
                    <a:pt x="85" y="49"/>
                  </a:lnTo>
                  <a:lnTo>
                    <a:pt x="80" y="48"/>
                  </a:lnTo>
                  <a:lnTo>
                    <a:pt x="75" y="46"/>
                  </a:lnTo>
                  <a:lnTo>
                    <a:pt x="70" y="45"/>
                  </a:lnTo>
                  <a:lnTo>
                    <a:pt x="64" y="42"/>
                  </a:lnTo>
                  <a:lnTo>
                    <a:pt x="60" y="40"/>
                  </a:lnTo>
                  <a:lnTo>
                    <a:pt x="54" y="38"/>
                  </a:lnTo>
                  <a:lnTo>
                    <a:pt x="49" y="35"/>
                  </a:lnTo>
                  <a:lnTo>
                    <a:pt x="43" y="33"/>
                  </a:lnTo>
                  <a:lnTo>
                    <a:pt x="39" y="30"/>
                  </a:lnTo>
                  <a:lnTo>
                    <a:pt x="33" y="27"/>
                  </a:lnTo>
                  <a:lnTo>
                    <a:pt x="28" y="24"/>
                  </a:lnTo>
                  <a:lnTo>
                    <a:pt x="23" y="20"/>
                  </a:lnTo>
                  <a:lnTo>
                    <a:pt x="18" y="18"/>
                  </a:lnTo>
                  <a:lnTo>
                    <a:pt x="13" y="15"/>
                  </a:lnTo>
                  <a:lnTo>
                    <a:pt x="0" y="0"/>
                  </a:lnTo>
                  <a:lnTo>
                    <a:pt x="7" y="3"/>
                  </a:lnTo>
                  <a:lnTo>
                    <a:pt x="16" y="6"/>
                  </a:lnTo>
                  <a:lnTo>
                    <a:pt x="26" y="10"/>
                  </a:lnTo>
                  <a:lnTo>
                    <a:pt x="36" y="15"/>
                  </a:lnTo>
                  <a:lnTo>
                    <a:pt x="47" y="19"/>
                  </a:lnTo>
                  <a:lnTo>
                    <a:pt x="56" y="24"/>
                  </a:lnTo>
                  <a:lnTo>
                    <a:pt x="64" y="28"/>
                  </a:lnTo>
                  <a:lnTo>
                    <a:pt x="71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4" name="Freeform 23"/>
            <p:cNvSpPr>
              <a:spLocks noChangeAspect="1"/>
            </p:cNvSpPr>
            <p:nvPr/>
          </p:nvSpPr>
          <p:spPr bwMode="auto">
            <a:xfrm>
              <a:off x="3837" y="1159"/>
              <a:ext cx="30" cy="24"/>
            </a:xfrm>
            <a:custGeom>
              <a:avLst/>
              <a:gdLst>
                <a:gd name="T0" fmla="*/ 12 w 58"/>
                <a:gd name="T1" fmla="*/ 8 h 48"/>
                <a:gd name="T2" fmla="*/ 11 w 58"/>
                <a:gd name="T3" fmla="*/ 8 h 48"/>
                <a:gd name="T4" fmla="*/ 10 w 58"/>
                <a:gd name="T5" fmla="*/ 8 h 48"/>
                <a:gd name="T6" fmla="*/ 9 w 58"/>
                <a:gd name="T7" fmla="*/ 7 h 48"/>
                <a:gd name="T8" fmla="*/ 8 w 58"/>
                <a:gd name="T9" fmla="*/ 8 h 48"/>
                <a:gd name="T10" fmla="*/ 10 w 58"/>
                <a:gd name="T11" fmla="*/ 10 h 48"/>
                <a:gd name="T12" fmla="*/ 30 w 58"/>
                <a:gd name="T13" fmla="*/ 23 h 48"/>
                <a:gd name="T14" fmla="*/ 30 w 58"/>
                <a:gd name="T15" fmla="*/ 23 h 48"/>
                <a:gd name="T16" fmla="*/ 29 w 58"/>
                <a:gd name="T17" fmla="*/ 23 h 48"/>
                <a:gd name="T18" fmla="*/ 29 w 58"/>
                <a:gd name="T19" fmla="*/ 24 h 48"/>
                <a:gd name="T20" fmla="*/ 28 w 58"/>
                <a:gd name="T21" fmla="*/ 24 h 48"/>
                <a:gd name="T22" fmla="*/ 25 w 58"/>
                <a:gd name="T23" fmla="*/ 23 h 48"/>
                <a:gd name="T24" fmla="*/ 22 w 58"/>
                <a:gd name="T25" fmla="*/ 22 h 48"/>
                <a:gd name="T26" fmla="*/ 19 w 58"/>
                <a:gd name="T27" fmla="*/ 20 h 48"/>
                <a:gd name="T28" fmla="*/ 17 w 58"/>
                <a:gd name="T29" fmla="*/ 19 h 48"/>
                <a:gd name="T30" fmla="*/ 13 w 58"/>
                <a:gd name="T31" fmla="*/ 17 h 48"/>
                <a:gd name="T32" fmla="*/ 10 w 58"/>
                <a:gd name="T33" fmla="*/ 16 h 48"/>
                <a:gd name="T34" fmla="*/ 8 w 58"/>
                <a:gd name="T35" fmla="*/ 14 h 48"/>
                <a:gd name="T36" fmla="*/ 5 w 58"/>
                <a:gd name="T37" fmla="*/ 12 h 48"/>
                <a:gd name="T38" fmla="*/ 3 w 58"/>
                <a:gd name="T39" fmla="*/ 9 h 48"/>
                <a:gd name="T40" fmla="*/ 2 w 58"/>
                <a:gd name="T41" fmla="*/ 6 h 48"/>
                <a:gd name="T42" fmla="*/ 1 w 58"/>
                <a:gd name="T43" fmla="*/ 3 h 48"/>
                <a:gd name="T44" fmla="*/ 0 w 58"/>
                <a:gd name="T45" fmla="*/ 0 h 48"/>
                <a:gd name="T46" fmla="*/ 3 w 58"/>
                <a:gd name="T47" fmla="*/ 1 h 48"/>
                <a:gd name="T48" fmla="*/ 6 w 58"/>
                <a:gd name="T49" fmla="*/ 3 h 48"/>
                <a:gd name="T50" fmla="*/ 9 w 58"/>
                <a:gd name="T51" fmla="*/ 6 h 48"/>
                <a:gd name="T52" fmla="*/ 12 w 58"/>
                <a:gd name="T53" fmla="*/ 8 h 48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58"/>
                <a:gd name="T82" fmla="*/ 0 h 48"/>
                <a:gd name="T83" fmla="*/ 58 w 58"/>
                <a:gd name="T84" fmla="*/ 48 h 48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58" h="48">
                  <a:moveTo>
                    <a:pt x="23" y="16"/>
                  </a:moveTo>
                  <a:lnTo>
                    <a:pt x="21" y="16"/>
                  </a:lnTo>
                  <a:lnTo>
                    <a:pt x="19" y="15"/>
                  </a:lnTo>
                  <a:lnTo>
                    <a:pt x="18" y="13"/>
                  </a:lnTo>
                  <a:lnTo>
                    <a:pt x="16" y="15"/>
                  </a:lnTo>
                  <a:lnTo>
                    <a:pt x="19" y="19"/>
                  </a:lnTo>
                  <a:lnTo>
                    <a:pt x="58" y="45"/>
                  </a:lnTo>
                  <a:lnTo>
                    <a:pt x="58" y="46"/>
                  </a:lnTo>
                  <a:lnTo>
                    <a:pt x="57" y="46"/>
                  </a:lnTo>
                  <a:lnTo>
                    <a:pt x="56" y="47"/>
                  </a:lnTo>
                  <a:lnTo>
                    <a:pt x="55" y="48"/>
                  </a:lnTo>
                  <a:lnTo>
                    <a:pt x="49" y="46"/>
                  </a:lnTo>
                  <a:lnTo>
                    <a:pt x="42" y="43"/>
                  </a:lnTo>
                  <a:lnTo>
                    <a:pt x="36" y="40"/>
                  </a:lnTo>
                  <a:lnTo>
                    <a:pt x="32" y="38"/>
                  </a:lnTo>
                  <a:lnTo>
                    <a:pt x="26" y="34"/>
                  </a:lnTo>
                  <a:lnTo>
                    <a:pt x="20" y="32"/>
                  </a:lnTo>
                  <a:lnTo>
                    <a:pt x="16" y="28"/>
                  </a:lnTo>
                  <a:lnTo>
                    <a:pt x="10" y="24"/>
                  </a:lnTo>
                  <a:lnTo>
                    <a:pt x="6" y="18"/>
                  </a:lnTo>
                  <a:lnTo>
                    <a:pt x="4" y="12"/>
                  </a:lnTo>
                  <a:lnTo>
                    <a:pt x="2" y="5"/>
                  </a:lnTo>
                  <a:lnTo>
                    <a:pt x="0" y="0"/>
                  </a:lnTo>
                  <a:lnTo>
                    <a:pt x="6" y="2"/>
                  </a:lnTo>
                  <a:lnTo>
                    <a:pt x="12" y="6"/>
                  </a:lnTo>
                  <a:lnTo>
                    <a:pt x="18" y="11"/>
                  </a:lnTo>
                  <a:lnTo>
                    <a:pt x="23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5" name="Freeform 24"/>
            <p:cNvSpPr>
              <a:spLocks noChangeAspect="1"/>
            </p:cNvSpPr>
            <p:nvPr/>
          </p:nvSpPr>
          <p:spPr bwMode="auto">
            <a:xfrm>
              <a:off x="4312" y="1173"/>
              <a:ext cx="22" cy="14"/>
            </a:xfrm>
            <a:custGeom>
              <a:avLst/>
              <a:gdLst>
                <a:gd name="T0" fmla="*/ 22 w 44"/>
                <a:gd name="T1" fmla="*/ 0 h 29"/>
                <a:gd name="T2" fmla="*/ 21 w 44"/>
                <a:gd name="T3" fmla="*/ 3 h 29"/>
                <a:gd name="T4" fmla="*/ 18 w 44"/>
                <a:gd name="T5" fmla="*/ 5 h 29"/>
                <a:gd name="T6" fmla="*/ 16 w 44"/>
                <a:gd name="T7" fmla="*/ 7 h 29"/>
                <a:gd name="T8" fmla="*/ 13 w 44"/>
                <a:gd name="T9" fmla="*/ 8 h 29"/>
                <a:gd name="T10" fmla="*/ 10 w 44"/>
                <a:gd name="T11" fmla="*/ 10 h 29"/>
                <a:gd name="T12" fmla="*/ 7 w 44"/>
                <a:gd name="T13" fmla="*/ 11 h 29"/>
                <a:gd name="T14" fmla="*/ 4 w 44"/>
                <a:gd name="T15" fmla="*/ 12 h 29"/>
                <a:gd name="T16" fmla="*/ 2 w 44"/>
                <a:gd name="T17" fmla="*/ 14 h 29"/>
                <a:gd name="T18" fmla="*/ 2 w 44"/>
                <a:gd name="T19" fmla="*/ 14 h 29"/>
                <a:gd name="T20" fmla="*/ 1 w 44"/>
                <a:gd name="T21" fmla="*/ 14 h 29"/>
                <a:gd name="T22" fmla="*/ 0 w 44"/>
                <a:gd name="T23" fmla="*/ 14 h 29"/>
                <a:gd name="T24" fmla="*/ 0 w 44"/>
                <a:gd name="T25" fmla="*/ 13 h 29"/>
                <a:gd name="T26" fmla="*/ 2 w 44"/>
                <a:gd name="T27" fmla="*/ 12 h 29"/>
                <a:gd name="T28" fmla="*/ 3 w 44"/>
                <a:gd name="T29" fmla="*/ 11 h 29"/>
                <a:gd name="T30" fmla="*/ 4 w 44"/>
                <a:gd name="T31" fmla="*/ 10 h 29"/>
                <a:gd name="T32" fmla="*/ 4 w 44"/>
                <a:gd name="T33" fmla="*/ 7 h 29"/>
                <a:gd name="T34" fmla="*/ 6 w 44"/>
                <a:gd name="T35" fmla="*/ 6 h 29"/>
                <a:gd name="T36" fmla="*/ 8 w 44"/>
                <a:gd name="T37" fmla="*/ 6 h 29"/>
                <a:gd name="T38" fmla="*/ 10 w 44"/>
                <a:gd name="T39" fmla="*/ 4 h 29"/>
                <a:gd name="T40" fmla="*/ 11 w 44"/>
                <a:gd name="T41" fmla="*/ 3 h 29"/>
                <a:gd name="T42" fmla="*/ 14 w 44"/>
                <a:gd name="T43" fmla="*/ 2 h 29"/>
                <a:gd name="T44" fmla="*/ 17 w 44"/>
                <a:gd name="T45" fmla="*/ 1 h 29"/>
                <a:gd name="T46" fmla="*/ 19 w 44"/>
                <a:gd name="T47" fmla="*/ 0 h 29"/>
                <a:gd name="T48" fmla="*/ 22 w 44"/>
                <a:gd name="T49" fmla="*/ 0 h 2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4"/>
                <a:gd name="T76" fmla="*/ 0 h 29"/>
                <a:gd name="T77" fmla="*/ 44 w 44"/>
                <a:gd name="T78" fmla="*/ 29 h 2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4" h="29">
                  <a:moveTo>
                    <a:pt x="44" y="0"/>
                  </a:moveTo>
                  <a:lnTo>
                    <a:pt x="41" y="6"/>
                  </a:lnTo>
                  <a:lnTo>
                    <a:pt x="36" y="10"/>
                  </a:lnTo>
                  <a:lnTo>
                    <a:pt x="31" y="14"/>
                  </a:lnTo>
                  <a:lnTo>
                    <a:pt x="26" y="16"/>
                  </a:lnTo>
                  <a:lnTo>
                    <a:pt x="20" y="20"/>
                  </a:lnTo>
                  <a:lnTo>
                    <a:pt x="14" y="22"/>
                  </a:lnTo>
                  <a:lnTo>
                    <a:pt x="8" y="25"/>
                  </a:lnTo>
                  <a:lnTo>
                    <a:pt x="4" y="29"/>
                  </a:lnTo>
                  <a:lnTo>
                    <a:pt x="3" y="29"/>
                  </a:lnTo>
                  <a:lnTo>
                    <a:pt x="1" y="29"/>
                  </a:lnTo>
                  <a:lnTo>
                    <a:pt x="0" y="28"/>
                  </a:lnTo>
                  <a:lnTo>
                    <a:pt x="0" y="27"/>
                  </a:lnTo>
                  <a:lnTo>
                    <a:pt x="4" y="24"/>
                  </a:lnTo>
                  <a:lnTo>
                    <a:pt x="6" y="22"/>
                  </a:lnTo>
                  <a:lnTo>
                    <a:pt x="8" y="20"/>
                  </a:lnTo>
                  <a:lnTo>
                    <a:pt x="8" y="15"/>
                  </a:lnTo>
                  <a:lnTo>
                    <a:pt x="12" y="13"/>
                  </a:lnTo>
                  <a:lnTo>
                    <a:pt x="16" y="12"/>
                  </a:lnTo>
                  <a:lnTo>
                    <a:pt x="20" y="9"/>
                  </a:lnTo>
                  <a:lnTo>
                    <a:pt x="22" y="6"/>
                  </a:lnTo>
                  <a:lnTo>
                    <a:pt x="28" y="5"/>
                  </a:lnTo>
                  <a:lnTo>
                    <a:pt x="34" y="2"/>
                  </a:lnTo>
                  <a:lnTo>
                    <a:pt x="38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6" name="Freeform 25"/>
            <p:cNvSpPr>
              <a:spLocks noChangeAspect="1"/>
            </p:cNvSpPr>
            <p:nvPr/>
          </p:nvSpPr>
          <p:spPr bwMode="auto">
            <a:xfrm>
              <a:off x="3883" y="1214"/>
              <a:ext cx="82" cy="89"/>
            </a:xfrm>
            <a:custGeom>
              <a:avLst/>
              <a:gdLst>
                <a:gd name="T0" fmla="*/ 81 w 162"/>
                <a:gd name="T1" fmla="*/ 31 h 178"/>
                <a:gd name="T2" fmla="*/ 77 w 162"/>
                <a:gd name="T3" fmla="*/ 44 h 178"/>
                <a:gd name="T4" fmla="*/ 73 w 162"/>
                <a:gd name="T5" fmla="*/ 52 h 178"/>
                <a:gd name="T6" fmla="*/ 69 w 162"/>
                <a:gd name="T7" fmla="*/ 56 h 178"/>
                <a:gd name="T8" fmla="*/ 65 w 162"/>
                <a:gd name="T9" fmla="*/ 59 h 178"/>
                <a:gd name="T10" fmla="*/ 59 w 162"/>
                <a:gd name="T11" fmla="*/ 61 h 178"/>
                <a:gd name="T12" fmla="*/ 57 w 162"/>
                <a:gd name="T13" fmla="*/ 64 h 178"/>
                <a:gd name="T14" fmla="*/ 58 w 162"/>
                <a:gd name="T15" fmla="*/ 65 h 178"/>
                <a:gd name="T16" fmla="*/ 61 w 162"/>
                <a:gd name="T17" fmla="*/ 64 h 178"/>
                <a:gd name="T18" fmla="*/ 62 w 162"/>
                <a:gd name="T19" fmla="*/ 64 h 178"/>
                <a:gd name="T20" fmla="*/ 62 w 162"/>
                <a:gd name="T21" fmla="*/ 71 h 178"/>
                <a:gd name="T22" fmla="*/ 55 w 162"/>
                <a:gd name="T23" fmla="*/ 84 h 178"/>
                <a:gd name="T24" fmla="*/ 49 w 162"/>
                <a:gd name="T25" fmla="*/ 89 h 178"/>
                <a:gd name="T26" fmla="*/ 47 w 162"/>
                <a:gd name="T27" fmla="*/ 64 h 178"/>
                <a:gd name="T28" fmla="*/ 39 w 162"/>
                <a:gd name="T29" fmla="*/ 47 h 178"/>
                <a:gd name="T30" fmla="*/ 30 w 162"/>
                <a:gd name="T31" fmla="*/ 39 h 178"/>
                <a:gd name="T32" fmla="*/ 25 w 162"/>
                <a:gd name="T33" fmla="*/ 35 h 178"/>
                <a:gd name="T34" fmla="*/ 20 w 162"/>
                <a:gd name="T35" fmla="*/ 31 h 178"/>
                <a:gd name="T36" fmla="*/ 14 w 162"/>
                <a:gd name="T37" fmla="*/ 30 h 178"/>
                <a:gd name="T38" fmla="*/ 8 w 162"/>
                <a:gd name="T39" fmla="*/ 28 h 178"/>
                <a:gd name="T40" fmla="*/ 3 w 162"/>
                <a:gd name="T41" fmla="*/ 26 h 178"/>
                <a:gd name="T42" fmla="*/ 2 w 162"/>
                <a:gd name="T43" fmla="*/ 24 h 178"/>
                <a:gd name="T44" fmla="*/ 9 w 162"/>
                <a:gd name="T45" fmla="*/ 25 h 178"/>
                <a:gd name="T46" fmla="*/ 14 w 162"/>
                <a:gd name="T47" fmla="*/ 26 h 178"/>
                <a:gd name="T48" fmla="*/ 19 w 162"/>
                <a:gd name="T49" fmla="*/ 26 h 178"/>
                <a:gd name="T50" fmla="*/ 21 w 162"/>
                <a:gd name="T51" fmla="*/ 26 h 178"/>
                <a:gd name="T52" fmla="*/ 20 w 162"/>
                <a:gd name="T53" fmla="*/ 26 h 178"/>
                <a:gd name="T54" fmla="*/ 17 w 162"/>
                <a:gd name="T55" fmla="*/ 23 h 178"/>
                <a:gd name="T56" fmla="*/ 12 w 162"/>
                <a:gd name="T57" fmla="*/ 20 h 178"/>
                <a:gd name="T58" fmla="*/ 10 w 162"/>
                <a:gd name="T59" fmla="*/ 17 h 178"/>
                <a:gd name="T60" fmla="*/ 6 w 162"/>
                <a:gd name="T61" fmla="*/ 15 h 178"/>
                <a:gd name="T62" fmla="*/ 9 w 162"/>
                <a:gd name="T63" fmla="*/ 15 h 178"/>
                <a:gd name="T64" fmla="*/ 16 w 162"/>
                <a:gd name="T65" fmla="*/ 17 h 178"/>
                <a:gd name="T66" fmla="*/ 22 w 162"/>
                <a:gd name="T67" fmla="*/ 19 h 178"/>
                <a:gd name="T68" fmla="*/ 28 w 162"/>
                <a:gd name="T69" fmla="*/ 23 h 178"/>
                <a:gd name="T70" fmla="*/ 31 w 162"/>
                <a:gd name="T71" fmla="*/ 26 h 178"/>
                <a:gd name="T72" fmla="*/ 30 w 162"/>
                <a:gd name="T73" fmla="*/ 28 h 178"/>
                <a:gd name="T74" fmla="*/ 35 w 162"/>
                <a:gd name="T75" fmla="*/ 33 h 178"/>
                <a:gd name="T76" fmla="*/ 43 w 162"/>
                <a:gd name="T77" fmla="*/ 43 h 178"/>
                <a:gd name="T78" fmla="*/ 47 w 162"/>
                <a:gd name="T79" fmla="*/ 50 h 178"/>
                <a:gd name="T80" fmla="*/ 49 w 162"/>
                <a:gd name="T81" fmla="*/ 55 h 178"/>
                <a:gd name="T82" fmla="*/ 53 w 162"/>
                <a:gd name="T83" fmla="*/ 56 h 178"/>
                <a:gd name="T84" fmla="*/ 57 w 162"/>
                <a:gd name="T85" fmla="*/ 54 h 178"/>
                <a:gd name="T86" fmla="*/ 59 w 162"/>
                <a:gd name="T87" fmla="*/ 53 h 178"/>
                <a:gd name="T88" fmla="*/ 62 w 162"/>
                <a:gd name="T89" fmla="*/ 53 h 178"/>
                <a:gd name="T90" fmla="*/ 67 w 162"/>
                <a:gd name="T91" fmla="*/ 49 h 178"/>
                <a:gd name="T92" fmla="*/ 71 w 162"/>
                <a:gd name="T93" fmla="*/ 41 h 178"/>
                <a:gd name="T94" fmla="*/ 73 w 162"/>
                <a:gd name="T95" fmla="*/ 32 h 178"/>
                <a:gd name="T96" fmla="*/ 74 w 162"/>
                <a:gd name="T97" fmla="*/ 25 h 178"/>
                <a:gd name="T98" fmla="*/ 72 w 162"/>
                <a:gd name="T99" fmla="*/ 20 h 178"/>
                <a:gd name="T100" fmla="*/ 71 w 162"/>
                <a:gd name="T101" fmla="*/ 16 h 178"/>
                <a:gd name="T102" fmla="*/ 72 w 162"/>
                <a:gd name="T103" fmla="*/ 10 h 178"/>
                <a:gd name="T104" fmla="*/ 69 w 162"/>
                <a:gd name="T105" fmla="*/ 4 h 178"/>
                <a:gd name="T106" fmla="*/ 73 w 162"/>
                <a:gd name="T107" fmla="*/ 5 h 178"/>
                <a:gd name="T108" fmla="*/ 80 w 162"/>
                <a:gd name="T109" fmla="*/ 18 h 17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62"/>
                <a:gd name="T166" fmla="*/ 0 h 178"/>
                <a:gd name="T167" fmla="*/ 162 w 162"/>
                <a:gd name="T168" fmla="*/ 178 h 17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62" h="178">
                  <a:moveTo>
                    <a:pt x="162" y="47"/>
                  </a:moveTo>
                  <a:lnTo>
                    <a:pt x="160" y="61"/>
                  </a:lnTo>
                  <a:lnTo>
                    <a:pt x="158" y="74"/>
                  </a:lnTo>
                  <a:lnTo>
                    <a:pt x="153" y="88"/>
                  </a:lnTo>
                  <a:lnTo>
                    <a:pt x="148" y="100"/>
                  </a:lnTo>
                  <a:lnTo>
                    <a:pt x="145" y="104"/>
                  </a:lnTo>
                  <a:lnTo>
                    <a:pt x="142" y="108"/>
                  </a:lnTo>
                  <a:lnTo>
                    <a:pt x="137" y="111"/>
                  </a:lnTo>
                  <a:lnTo>
                    <a:pt x="132" y="114"/>
                  </a:lnTo>
                  <a:lnTo>
                    <a:pt x="128" y="117"/>
                  </a:lnTo>
                  <a:lnTo>
                    <a:pt x="123" y="119"/>
                  </a:lnTo>
                  <a:lnTo>
                    <a:pt x="117" y="121"/>
                  </a:lnTo>
                  <a:lnTo>
                    <a:pt x="113" y="125"/>
                  </a:lnTo>
                  <a:lnTo>
                    <a:pt x="112" y="127"/>
                  </a:lnTo>
                  <a:lnTo>
                    <a:pt x="113" y="128"/>
                  </a:lnTo>
                  <a:lnTo>
                    <a:pt x="115" y="129"/>
                  </a:lnTo>
                  <a:lnTo>
                    <a:pt x="117" y="128"/>
                  </a:lnTo>
                  <a:lnTo>
                    <a:pt x="120" y="128"/>
                  </a:lnTo>
                  <a:lnTo>
                    <a:pt x="121" y="128"/>
                  </a:lnTo>
                  <a:lnTo>
                    <a:pt x="123" y="128"/>
                  </a:lnTo>
                  <a:lnTo>
                    <a:pt x="124" y="128"/>
                  </a:lnTo>
                  <a:lnTo>
                    <a:pt x="123" y="142"/>
                  </a:lnTo>
                  <a:lnTo>
                    <a:pt x="117" y="156"/>
                  </a:lnTo>
                  <a:lnTo>
                    <a:pt x="109" y="167"/>
                  </a:lnTo>
                  <a:lnTo>
                    <a:pt x="100" y="178"/>
                  </a:lnTo>
                  <a:lnTo>
                    <a:pt x="97" y="178"/>
                  </a:lnTo>
                  <a:lnTo>
                    <a:pt x="97" y="144"/>
                  </a:lnTo>
                  <a:lnTo>
                    <a:pt x="92" y="127"/>
                  </a:lnTo>
                  <a:lnTo>
                    <a:pt x="86" y="110"/>
                  </a:lnTo>
                  <a:lnTo>
                    <a:pt x="77" y="93"/>
                  </a:lnTo>
                  <a:lnTo>
                    <a:pt x="63" y="81"/>
                  </a:lnTo>
                  <a:lnTo>
                    <a:pt x="59" y="77"/>
                  </a:lnTo>
                  <a:lnTo>
                    <a:pt x="54" y="73"/>
                  </a:lnTo>
                  <a:lnTo>
                    <a:pt x="49" y="69"/>
                  </a:lnTo>
                  <a:lnTo>
                    <a:pt x="45" y="66"/>
                  </a:lnTo>
                  <a:lnTo>
                    <a:pt x="39" y="62"/>
                  </a:lnTo>
                  <a:lnTo>
                    <a:pt x="33" y="60"/>
                  </a:lnTo>
                  <a:lnTo>
                    <a:pt x="27" y="59"/>
                  </a:lnTo>
                  <a:lnTo>
                    <a:pt x="22" y="58"/>
                  </a:lnTo>
                  <a:lnTo>
                    <a:pt x="16" y="55"/>
                  </a:lnTo>
                  <a:lnTo>
                    <a:pt x="11" y="54"/>
                  </a:lnTo>
                  <a:lnTo>
                    <a:pt x="6" y="52"/>
                  </a:lnTo>
                  <a:lnTo>
                    <a:pt x="0" y="49"/>
                  </a:lnTo>
                  <a:lnTo>
                    <a:pt x="4" y="47"/>
                  </a:lnTo>
                  <a:lnTo>
                    <a:pt x="11" y="47"/>
                  </a:lnTo>
                  <a:lnTo>
                    <a:pt x="18" y="49"/>
                  </a:lnTo>
                  <a:lnTo>
                    <a:pt x="23" y="50"/>
                  </a:lnTo>
                  <a:lnTo>
                    <a:pt x="27" y="51"/>
                  </a:lnTo>
                  <a:lnTo>
                    <a:pt x="32" y="52"/>
                  </a:lnTo>
                  <a:lnTo>
                    <a:pt x="37" y="52"/>
                  </a:lnTo>
                  <a:lnTo>
                    <a:pt x="42" y="51"/>
                  </a:lnTo>
                  <a:lnTo>
                    <a:pt x="41" y="51"/>
                  </a:lnTo>
                  <a:lnTo>
                    <a:pt x="40" y="51"/>
                  </a:lnTo>
                  <a:lnTo>
                    <a:pt x="39" y="51"/>
                  </a:lnTo>
                  <a:lnTo>
                    <a:pt x="34" y="46"/>
                  </a:lnTo>
                  <a:lnTo>
                    <a:pt x="29" y="43"/>
                  </a:lnTo>
                  <a:lnTo>
                    <a:pt x="24" y="39"/>
                  </a:lnTo>
                  <a:lnTo>
                    <a:pt x="18" y="37"/>
                  </a:lnTo>
                  <a:lnTo>
                    <a:pt x="19" y="34"/>
                  </a:lnTo>
                  <a:lnTo>
                    <a:pt x="16" y="31"/>
                  </a:lnTo>
                  <a:lnTo>
                    <a:pt x="12" y="30"/>
                  </a:lnTo>
                  <a:lnTo>
                    <a:pt x="11" y="27"/>
                  </a:lnTo>
                  <a:lnTo>
                    <a:pt x="17" y="29"/>
                  </a:lnTo>
                  <a:lnTo>
                    <a:pt x="24" y="31"/>
                  </a:lnTo>
                  <a:lnTo>
                    <a:pt x="31" y="34"/>
                  </a:lnTo>
                  <a:lnTo>
                    <a:pt x="37" y="36"/>
                  </a:lnTo>
                  <a:lnTo>
                    <a:pt x="44" y="38"/>
                  </a:lnTo>
                  <a:lnTo>
                    <a:pt x="50" y="42"/>
                  </a:lnTo>
                  <a:lnTo>
                    <a:pt x="56" y="45"/>
                  </a:lnTo>
                  <a:lnTo>
                    <a:pt x="62" y="49"/>
                  </a:lnTo>
                  <a:lnTo>
                    <a:pt x="62" y="51"/>
                  </a:lnTo>
                  <a:lnTo>
                    <a:pt x="61" y="53"/>
                  </a:lnTo>
                  <a:lnTo>
                    <a:pt x="60" y="55"/>
                  </a:lnTo>
                  <a:lnTo>
                    <a:pt x="69" y="65"/>
                  </a:lnTo>
                  <a:lnTo>
                    <a:pt x="78" y="75"/>
                  </a:lnTo>
                  <a:lnTo>
                    <a:pt x="85" y="85"/>
                  </a:lnTo>
                  <a:lnTo>
                    <a:pt x="92" y="96"/>
                  </a:lnTo>
                  <a:lnTo>
                    <a:pt x="93" y="100"/>
                  </a:lnTo>
                  <a:lnTo>
                    <a:pt x="94" y="105"/>
                  </a:lnTo>
                  <a:lnTo>
                    <a:pt x="97" y="110"/>
                  </a:lnTo>
                  <a:lnTo>
                    <a:pt x="100" y="112"/>
                  </a:lnTo>
                  <a:lnTo>
                    <a:pt x="105" y="111"/>
                  </a:lnTo>
                  <a:lnTo>
                    <a:pt x="108" y="110"/>
                  </a:lnTo>
                  <a:lnTo>
                    <a:pt x="112" y="107"/>
                  </a:lnTo>
                  <a:lnTo>
                    <a:pt x="115" y="104"/>
                  </a:lnTo>
                  <a:lnTo>
                    <a:pt x="117" y="105"/>
                  </a:lnTo>
                  <a:lnTo>
                    <a:pt x="120" y="106"/>
                  </a:lnTo>
                  <a:lnTo>
                    <a:pt x="123" y="106"/>
                  </a:lnTo>
                  <a:lnTo>
                    <a:pt x="125" y="105"/>
                  </a:lnTo>
                  <a:lnTo>
                    <a:pt x="132" y="98"/>
                  </a:lnTo>
                  <a:lnTo>
                    <a:pt x="137" y="90"/>
                  </a:lnTo>
                  <a:lnTo>
                    <a:pt x="140" y="81"/>
                  </a:lnTo>
                  <a:lnTo>
                    <a:pt x="144" y="72"/>
                  </a:lnTo>
                  <a:lnTo>
                    <a:pt x="145" y="63"/>
                  </a:lnTo>
                  <a:lnTo>
                    <a:pt x="146" y="55"/>
                  </a:lnTo>
                  <a:lnTo>
                    <a:pt x="147" y="49"/>
                  </a:lnTo>
                  <a:lnTo>
                    <a:pt x="145" y="40"/>
                  </a:lnTo>
                  <a:lnTo>
                    <a:pt x="143" y="39"/>
                  </a:lnTo>
                  <a:lnTo>
                    <a:pt x="142" y="36"/>
                  </a:lnTo>
                  <a:lnTo>
                    <a:pt x="140" y="31"/>
                  </a:lnTo>
                  <a:lnTo>
                    <a:pt x="142" y="27"/>
                  </a:lnTo>
                  <a:lnTo>
                    <a:pt x="142" y="20"/>
                  </a:lnTo>
                  <a:lnTo>
                    <a:pt x="138" y="13"/>
                  </a:lnTo>
                  <a:lnTo>
                    <a:pt x="136" y="7"/>
                  </a:lnTo>
                  <a:lnTo>
                    <a:pt x="137" y="0"/>
                  </a:lnTo>
                  <a:lnTo>
                    <a:pt x="145" y="9"/>
                  </a:lnTo>
                  <a:lnTo>
                    <a:pt x="152" y="21"/>
                  </a:lnTo>
                  <a:lnTo>
                    <a:pt x="158" y="35"/>
                  </a:lnTo>
                  <a:lnTo>
                    <a:pt x="162" y="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7" name="Freeform 26"/>
            <p:cNvSpPr>
              <a:spLocks noChangeAspect="1"/>
            </p:cNvSpPr>
            <p:nvPr/>
          </p:nvSpPr>
          <p:spPr bwMode="auto">
            <a:xfrm>
              <a:off x="3879" y="1243"/>
              <a:ext cx="18" cy="24"/>
            </a:xfrm>
            <a:custGeom>
              <a:avLst/>
              <a:gdLst>
                <a:gd name="T0" fmla="*/ 6 w 36"/>
                <a:gd name="T1" fmla="*/ 2 h 48"/>
                <a:gd name="T2" fmla="*/ 8 w 36"/>
                <a:gd name="T3" fmla="*/ 8 h 48"/>
                <a:gd name="T4" fmla="*/ 10 w 36"/>
                <a:gd name="T5" fmla="*/ 13 h 48"/>
                <a:gd name="T6" fmla="*/ 13 w 36"/>
                <a:gd name="T7" fmla="*/ 19 h 48"/>
                <a:gd name="T8" fmla="*/ 18 w 36"/>
                <a:gd name="T9" fmla="*/ 24 h 48"/>
                <a:gd name="T10" fmla="*/ 16 w 36"/>
                <a:gd name="T11" fmla="*/ 24 h 48"/>
                <a:gd name="T12" fmla="*/ 13 w 36"/>
                <a:gd name="T13" fmla="*/ 23 h 48"/>
                <a:gd name="T14" fmla="*/ 11 w 36"/>
                <a:gd name="T15" fmla="*/ 21 h 48"/>
                <a:gd name="T16" fmla="*/ 9 w 36"/>
                <a:gd name="T17" fmla="*/ 19 h 48"/>
                <a:gd name="T18" fmla="*/ 6 w 36"/>
                <a:gd name="T19" fmla="*/ 17 h 48"/>
                <a:gd name="T20" fmla="*/ 5 w 36"/>
                <a:gd name="T21" fmla="*/ 15 h 48"/>
                <a:gd name="T22" fmla="*/ 2 w 36"/>
                <a:gd name="T23" fmla="*/ 13 h 48"/>
                <a:gd name="T24" fmla="*/ 1 w 36"/>
                <a:gd name="T25" fmla="*/ 11 h 48"/>
                <a:gd name="T26" fmla="*/ 1 w 36"/>
                <a:gd name="T27" fmla="*/ 8 h 48"/>
                <a:gd name="T28" fmla="*/ 0 w 36"/>
                <a:gd name="T29" fmla="*/ 5 h 48"/>
                <a:gd name="T30" fmla="*/ 0 w 36"/>
                <a:gd name="T31" fmla="*/ 3 h 48"/>
                <a:gd name="T32" fmla="*/ 1 w 36"/>
                <a:gd name="T33" fmla="*/ 0 h 48"/>
                <a:gd name="T34" fmla="*/ 2 w 36"/>
                <a:gd name="T35" fmla="*/ 0 h 48"/>
                <a:gd name="T36" fmla="*/ 3 w 36"/>
                <a:gd name="T37" fmla="*/ 0 h 48"/>
                <a:gd name="T38" fmla="*/ 5 w 36"/>
                <a:gd name="T39" fmla="*/ 1 h 48"/>
                <a:gd name="T40" fmla="*/ 6 w 36"/>
                <a:gd name="T41" fmla="*/ 2 h 4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6"/>
                <a:gd name="T64" fmla="*/ 0 h 48"/>
                <a:gd name="T65" fmla="*/ 36 w 36"/>
                <a:gd name="T66" fmla="*/ 48 h 4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6" h="48">
                  <a:moveTo>
                    <a:pt x="11" y="3"/>
                  </a:moveTo>
                  <a:lnTo>
                    <a:pt x="16" y="15"/>
                  </a:lnTo>
                  <a:lnTo>
                    <a:pt x="19" y="25"/>
                  </a:lnTo>
                  <a:lnTo>
                    <a:pt x="25" y="37"/>
                  </a:lnTo>
                  <a:lnTo>
                    <a:pt x="36" y="48"/>
                  </a:lnTo>
                  <a:lnTo>
                    <a:pt x="32" y="47"/>
                  </a:lnTo>
                  <a:lnTo>
                    <a:pt x="26" y="45"/>
                  </a:lnTo>
                  <a:lnTo>
                    <a:pt x="21" y="41"/>
                  </a:lnTo>
                  <a:lnTo>
                    <a:pt x="17" y="38"/>
                  </a:lnTo>
                  <a:lnTo>
                    <a:pt x="12" y="34"/>
                  </a:lnTo>
                  <a:lnTo>
                    <a:pt x="9" y="30"/>
                  </a:lnTo>
                  <a:lnTo>
                    <a:pt x="4" y="26"/>
                  </a:lnTo>
                  <a:lnTo>
                    <a:pt x="1" y="22"/>
                  </a:lnTo>
                  <a:lnTo>
                    <a:pt x="1" y="16"/>
                  </a:lnTo>
                  <a:lnTo>
                    <a:pt x="0" y="10"/>
                  </a:lnTo>
                  <a:lnTo>
                    <a:pt x="0" y="5"/>
                  </a:lnTo>
                  <a:lnTo>
                    <a:pt x="1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9" y="2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8" name="Freeform 27"/>
            <p:cNvSpPr>
              <a:spLocks noChangeAspect="1"/>
            </p:cNvSpPr>
            <p:nvPr/>
          </p:nvSpPr>
          <p:spPr bwMode="auto">
            <a:xfrm>
              <a:off x="3902" y="1255"/>
              <a:ext cx="16" cy="19"/>
            </a:xfrm>
            <a:custGeom>
              <a:avLst/>
              <a:gdLst>
                <a:gd name="T0" fmla="*/ 14 w 31"/>
                <a:gd name="T1" fmla="*/ 18 h 38"/>
                <a:gd name="T2" fmla="*/ 8 w 31"/>
                <a:gd name="T3" fmla="*/ 19 h 38"/>
                <a:gd name="T4" fmla="*/ 6 w 31"/>
                <a:gd name="T5" fmla="*/ 19 h 38"/>
                <a:gd name="T6" fmla="*/ 5 w 31"/>
                <a:gd name="T7" fmla="*/ 18 h 38"/>
                <a:gd name="T8" fmla="*/ 3 w 31"/>
                <a:gd name="T9" fmla="*/ 16 h 38"/>
                <a:gd name="T10" fmla="*/ 2 w 31"/>
                <a:gd name="T11" fmla="*/ 15 h 38"/>
                <a:gd name="T12" fmla="*/ 4 w 31"/>
                <a:gd name="T13" fmla="*/ 15 h 38"/>
                <a:gd name="T14" fmla="*/ 6 w 31"/>
                <a:gd name="T15" fmla="*/ 15 h 38"/>
                <a:gd name="T16" fmla="*/ 8 w 31"/>
                <a:gd name="T17" fmla="*/ 15 h 38"/>
                <a:gd name="T18" fmla="*/ 8 w 31"/>
                <a:gd name="T19" fmla="*/ 14 h 38"/>
                <a:gd name="T20" fmla="*/ 9 w 31"/>
                <a:gd name="T21" fmla="*/ 10 h 38"/>
                <a:gd name="T22" fmla="*/ 8 w 31"/>
                <a:gd name="T23" fmla="*/ 7 h 38"/>
                <a:gd name="T24" fmla="*/ 4 w 31"/>
                <a:gd name="T25" fmla="*/ 3 h 38"/>
                <a:gd name="T26" fmla="*/ 0 w 31"/>
                <a:gd name="T27" fmla="*/ 0 h 38"/>
                <a:gd name="T28" fmla="*/ 4 w 31"/>
                <a:gd name="T29" fmla="*/ 1 h 38"/>
                <a:gd name="T30" fmla="*/ 7 w 31"/>
                <a:gd name="T31" fmla="*/ 2 h 38"/>
                <a:gd name="T32" fmla="*/ 9 w 31"/>
                <a:gd name="T33" fmla="*/ 3 h 38"/>
                <a:gd name="T34" fmla="*/ 12 w 31"/>
                <a:gd name="T35" fmla="*/ 5 h 38"/>
                <a:gd name="T36" fmla="*/ 14 w 31"/>
                <a:gd name="T37" fmla="*/ 9 h 38"/>
                <a:gd name="T38" fmla="*/ 14 w 31"/>
                <a:gd name="T39" fmla="*/ 12 h 38"/>
                <a:gd name="T40" fmla="*/ 15 w 31"/>
                <a:gd name="T41" fmla="*/ 13 h 38"/>
                <a:gd name="T42" fmla="*/ 16 w 31"/>
                <a:gd name="T43" fmla="*/ 14 h 38"/>
                <a:gd name="T44" fmla="*/ 16 w 31"/>
                <a:gd name="T45" fmla="*/ 15 h 38"/>
                <a:gd name="T46" fmla="*/ 14 w 31"/>
                <a:gd name="T47" fmla="*/ 18 h 3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1"/>
                <a:gd name="T73" fmla="*/ 0 h 38"/>
                <a:gd name="T74" fmla="*/ 31 w 31"/>
                <a:gd name="T75" fmla="*/ 38 h 3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1" h="38">
                  <a:moveTo>
                    <a:pt x="27" y="35"/>
                  </a:moveTo>
                  <a:lnTo>
                    <a:pt x="15" y="38"/>
                  </a:lnTo>
                  <a:lnTo>
                    <a:pt x="11" y="37"/>
                  </a:lnTo>
                  <a:lnTo>
                    <a:pt x="9" y="35"/>
                  </a:lnTo>
                  <a:lnTo>
                    <a:pt x="6" y="32"/>
                  </a:lnTo>
                  <a:lnTo>
                    <a:pt x="4" y="29"/>
                  </a:lnTo>
                  <a:lnTo>
                    <a:pt x="7" y="29"/>
                  </a:lnTo>
                  <a:lnTo>
                    <a:pt x="11" y="30"/>
                  </a:lnTo>
                  <a:lnTo>
                    <a:pt x="15" y="30"/>
                  </a:lnTo>
                  <a:lnTo>
                    <a:pt x="16" y="28"/>
                  </a:lnTo>
                  <a:lnTo>
                    <a:pt x="18" y="20"/>
                  </a:lnTo>
                  <a:lnTo>
                    <a:pt x="15" y="13"/>
                  </a:lnTo>
                  <a:lnTo>
                    <a:pt x="8" y="6"/>
                  </a:lnTo>
                  <a:lnTo>
                    <a:pt x="0" y="0"/>
                  </a:lnTo>
                  <a:lnTo>
                    <a:pt x="7" y="1"/>
                  </a:lnTo>
                  <a:lnTo>
                    <a:pt x="14" y="3"/>
                  </a:lnTo>
                  <a:lnTo>
                    <a:pt x="18" y="6"/>
                  </a:lnTo>
                  <a:lnTo>
                    <a:pt x="24" y="9"/>
                  </a:lnTo>
                  <a:lnTo>
                    <a:pt x="27" y="17"/>
                  </a:lnTo>
                  <a:lnTo>
                    <a:pt x="27" y="23"/>
                  </a:lnTo>
                  <a:lnTo>
                    <a:pt x="30" y="26"/>
                  </a:lnTo>
                  <a:lnTo>
                    <a:pt x="31" y="28"/>
                  </a:lnTo>
                  <a:lnTo>
                    <a:pt x="31" y="29"/>
                  </a:lnTo>
                  <a:lnTo>
                    <a:pt x="27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9" name="Freeform 28"/>
            <p:cNvSpPr>
              <a:spLocks noChangeAspect="1"/>
            </p:cNvSpPr>
            <p:nvPr/>
          </p:nvSpPr>
          <p:spPr bwMode="auto">
            <a:xfrm>
              <a:off x="3920" y="1277"/>
              <a:ext cx="5" cy="10"/>
            </a:xfrm>
            <a:custGeom>
              <a:avLst/>
              <a:gdLst>
                <a:gd name="T0" fmla="*/ 5 w 12"/>
                <a:gd name="T1" fmla="*/ 10 h 19"/>
                <a:gd name="T2" fmla="*/ 3 w 12"/>
                <a:gd name="T3" fmla="*/ 9 h 19"/>
                <a:gd name="T4" fmla="*/ 2 w 12"/>
                <a:gd name="T5" fmla="*/ 8 h 19"/>
                <a:gd name="T6" fmla="*/ 1 w 12"/>
                <a:gd name="T7" fmla="*/ 6 h 19"/>
                <a:gd name="T8" fmla="*/ 0 w 12"/>
                <a:gd name="T9" fmla="*/ 4 h 19"/>
                <a:gd name="T10" fmla="*/ 2 w 12"/>
                <a:gd name="T11" fmla="*/ 4 h 19"/>
                <a:gd name="T12" fmla="*/ 3 w 12"/>
                <a:gd name="T13" fmla="*/ 2 h 19"/>
                <a:gd name="T14" fmla="*/ 3 w 12"/>
                <a:gd name="T15" fmla="*/ 1 h 19"/>
                <a:gd name="T16" fmla="*/ 5 w 12"/>
                <a:gd name="T17" fmla="*/ 0 h 19"/>
                <a:gd name="T18" fmla="*/ 5 w 12"/>
                <a:gd name="T19" fmla="*/ 10 h 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"/>
                <a:gd name="T31" fmla="*/ 0 h 19"/>
                <a:gd name="T32" fmla="*/ 12 w 12"/>
                <a:gd name="T33" fmla="*/ 19 h 1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" h="19">
                  <a:moveTo>
                    <a:pt x="12" y="19"/>
                  </a:moveTo>
                  <a:lnTo>
                    <a:pt x="7" y="18"/>
                  </a:lnTo>
                  <a:lnTo>
                    <a:pt x="5" y="16"/>
                  </a:lnTo>
                  <a:lnTo>
                    <a:pt x="3" y="12"/>
                  </a:lnTo>
                  <a:lnTo>
                    <a:pt x="0" y="8"/>
                  </a:lnTo>
                  <a:lnTo>
                    <a:pt x="4" y="7"/>
                  </a:lnTo>
                  <a:lnTo>
                    <a:pt x="6" y="4"/>
                  </a:lnTo>
                  <a:lnTo>
                    <a:pt x="7" y="2"/>
                  </a:lnTo>
                  <a:lnTo>
                    <a:pt x="11" y="0"/>
                  </a:lnTo>
                  <a:lnTo>
                    <a:pt x="12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0" name="Freeform 29"/>
            <p:cNvSpPr>
              <a:spLocks noChangeAspect="1"/>
            </p:cNvSpPr>
            <p:nvPr/>
          </p:nvSpPr>
          <p:spPr bwMode="auto">
            <a:xfrm>
              <a:off x="3829" y="1450"/>
              <a:ext cx="43" cy="61"/>
            </a:xfrm>
            <a:custGeom>
              <a:avLst/>
              <a:gdLst>
                <a:gd name="T0" fmla="*/ 16 w 86"/>
                <a:gd name="T1" fmla="*/ 6 h 122"/>
                <a:gd name="T2" fmla="*/ 19 w 86"/>
                <a:gd name="T3" fmla="*/ 7 h 122"/>
                <a:gd name="T4" fmla="*/ 22 w 86"/>
                <a:gd name="T5" fmla="*/ 9 h 122"/>
                <a:gd name="T6" fmla="*/ 24 w 86"/>
                <a:gd name="T7" fmla="*/ 11 h 122"/>
                <a:gd name="T8" fmla="*/ 28 w 86"/>
                <a:gd name="T9" fmla="*/ 11 h 122"/>
                <a:gd name="T10" fmla="*/ 32 w 86"/>
                <a:gd name="T11" fmla="*/ 14 h 122"/>
                <a:gd name="T12" fmla="*/ 34 w 86"/>
                <a:gd name="T13" fmla="*/ 16 h 122"/>
                <a:gd name="T14" fmla="*/ 37 w 86"/>
                <a:gd name="T15" fmla="*/ 19 h 122"/>
                <a:gd name="T16" fmla="*/ 39 w 86"/>
                <a:gd name="T17" fmla="*/ 24 h 122"/>
                <a:gd name="T18" fmla="*/ 41 w 86"/>
                <a:gd name="T19" fmla="*/ 32 h 122"/>
                <a:gd name="T20" fmla="*/ 43 w 86"/>
                <a:gd name="T21" fmla="*/ 38 h 122"/>
                <a:gd name="T22" fmla="*/ 43 w 86"/>
                <a:gd name="T23" fmla="*/ 43 h 122"/>
                <a:gd name="T24" fmla="*/ 40 w 86"/>
                <a:gd name="T25" fmla="*/ 42 h 122"/>
                <a:gd name="T26" fmla="*/ 38 w 86"/>
                <a:gd name="T27" fmla="*/ 35 h 122"/>
                <a:gd name="T28" fmla="*/ 37 w 86"/>
                <a:gd name="T29" fmla="*/ 29 h 122"/>
                <a:gd name="T30" fmla="*/ 33 w 86"/>
                <a:gd name="T31" fmla="*/ 27 h 122"/>
                <a:gd name="T32" fmla="*/ 29 w 86"/>
                <a:gd name="T33" fmla="*/ 23 h 122"/>
                <a:gd name="T34" fmla="*/ 26 w 86"/>
                <a:gd name="T35" fmla="*/ 18 h 122"/>
                <a:gd name="T36" fmla="*/ 22 w 86"/>
                <a:gd name="T37" fmla="*/ 22 h 122"/>
                <a:gd name="T38" fmla="*/ 22 w 86"/>
                <a:gd name="T39" fmla="*/ 29 h 122"/>
                <a:gd name="T40" fmla="*/ 20 w 86"/>
                <a:gd name="T41" fmla="*/ 48 h 122"/>
                <a:gd name="T42" fmla="*/ 17 w 86"/>
                <a:gd name="T43" fmla="*/ 54 h 122"/>
                <a:gd name="T44" fmla="*/ 15 w 86"/>
                <a:gd name="T45" fmla="*/ 59 h 122"/>
                <a:gd name="T46" fmla="*/ 11 w 86"/>
                <a:gd name="T47" fmla="*/ 59 h 122"/>
                <a:gd name="T48" fmla="*/ 11 w 86"/>
                <a:gd name="T49" fmla="*/ 53 h 122"/>
                <a:gd name="T50" fmla="*/ 12 w 86"/>
                <a:gd name="T51" fmla="*/ 47 h 122"/>
                <a:gd name="T52" fmla="*/ 12 w 86"/>
                <a:gd name="T53" fmla="*/ 40 h 122"/>
                <a:gd name="T54" fmla="*/ 13 w 86"/>
                <a:gd name="T55" fmla="*/ 35 h 122"/>
                <a:gd name="T56" fmla="*/ 13 w 86"/>
                <a:gd name="T57" fmla="*/ 31 h 122"/>
                <a:gd name="T58" fmla="*/ 13 w 86"/>
                <a:gd name="T59" fmla="*/ 27 h 122"/>
                <a:gd name="T60" fmla="*/ 13 w 86"/>
                <a:gd name="T61" fmla="*/ 23 h 122"/>
                <a:gd name="T62" fmla="*/ 12 w 86"/>
                <a:gd name="T63" fmla="*/ 20 h 122"/>
                <a:gd name="T64" fmla="*/ 10 w 86"/>
                <a:gd name="T65" fmla="*/ 18 h 122"/>
                <a:gd name="T66" fmla="*/ 7 w 86"/>
                <a:gd name="T67" fmla="*/ 19 h 122"/>
                <a:gd name="T68" fmla="*/ 4 w 86"/>
                <a:gd name="T69" fmla="*/ 23 h 122"/>
                <a:gd name="T70" fmla="*/ 3 w 86"/>
                <a:gd name="T71" fmla="*/ 25 h 122"/>
                <a:gd name="T72" fmla="*/ 2 w 86"/>
                <a:gd name="T73" fmla="*/ 25 h 122"/>
                <a:gd name="T74" fmla="*/ 0 w 86"/>
                <a:gd name="T75" fmla="*/ 24 h 122"/>
                <a:gd name="T76" fmla="*/ 3 w 86"/>
                <a:gd name="T77" fmla="*/ 17 h 122"/>
                <a:gd name="T78" fmla="*/ 5 w 86"/>
                <a:gd name="T79" fmla="*/ 8 h 122"/>
                <a:gd name="T80" fmla="*/ 7 w 86"/>
                <a:gd name="T81" fmla="*/ 5 h 122"/>
                <a:gd name="T82" fmla="*/ 7 w 86"/>
                <a:gd name="T83" fmla="*/ 0 h 122"/>
                <a:gd name="T84" fmla="*/ 10 w 86"/>
                <a:gd name="T85" fmla="*/ 4 h 122"/>
                <a:gd name="T86" fmla="*/ 14 w 86"/>
                <a:gd name="T87" fmla="*/ 6 h 12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86"/>
                <a:gd name="T133" fmla="*/ 0 h 122"/>
                <a:gd name="T134" fmla="*/ 86 w 86"/>
                <a:gd name="T135" fmla="*/ 122 h 12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86" h="122">
                  <a:moveTo>
                    <a:pt x="27" y="12"/>
                  </a:moveTo>
                  <a:lnTo>
                    <a:pt x="32" y="11"/>
                  </a:lnTo>
                  <a:lnTo>
                    <a:pt x="35" y="11"/>
                  </a:lnTo>
                  <a:lnTo>
                    <a:pt x="38" y="13"/>
                  </a:lnTo>
                  <a:lnTo>
                    <a:pt x="41" y="15"/>
                  </a:lnTo>
                  <a:lnTo>
                    <a:pt x="43" y="17"/>
                  </a:lnTo>
                  <a:lnTo>
                    <a:pt x="45" y="19"/>
                  </a:lnTo>
                  <a:lnTo>
                    <a:pt x="48" y="21"/>
                  </a:lnTo>
                  <a:lnTo>
                    <a:pt x="51" y="23"/>
                  </a:lnTo>
                  <a:lnTo>
                    <a:pt x="55" y="21"/>
                  </a:lnTo>
                  <a:lnTo>
                    <a:pt x="59" y="24"/>
                  </a:lnTo>
                  <a:lnTo>
                    <a:pt x="63" y="27"/>
                  </a:lnTo>
                  <a:lnTo>
                    <a:pt x="66" y="30"/>
                  </a:lnTo>
                  <a:lnTo>
                    <a:pt x="68" y="32"/>
                  </a:lnTo>
                  <a:lnTo>
                    <a:pt x="71" y="34"/>
                  </a:lnTo>
                  <a:lnTo>
                    <a:pt x="73" y="38"/>
                  </a:lnTo>
                  <a:lnTo>
                    <a:pt x="73" y="42"/>
                  </a:lnTo>
                  <a:lnTo>
                    <a:pt x="78" y="48"/>
                  </a:lnTo>
                  <a:lnTo>
                    <a:pt x="80" y="55"/>
                  </a:lnTo>
                  <a:lnTo>
                    <a:pt x="82" y="63"/>
                  </a:lnTo>
                  <a:lnTo>
                    <a:pt x="85" y="70"/>
                  </a:lnTo>
                  <a:lnTo>
                    <a:pt x="86" y="75"/>
                  </a:lnTo>
                  <a:lnTo>
                    <a:pt x="86" y="80"/>
                  </a:lnTo>
                  <a:lnTo>
                    <a:pt x="86" y="85"/>
                  </a:lnTo>
                  <a:lnTo>
                    <a:pt x="83" y="90"/>
                  </a:lnTo>
                  <a:lnTo>
                    <a:pt x="80" y="84"/>
                  </a:lnTo>
                  <a:lnTo>
                    <a:pt x="78" y="77"/>
                  </a:lnTo>
                  <a:lnTo>
                    <a:pt x="76" y="70"/>
                  </a:lnTo>
                  <a:lnTo>
                    <a:pt x="74" y="63"/>
                  </a:lnTo>
                  <a:lnTo>
                    <a:pt x="73" y="58"/>
                  </a:lnTo>
                  <a:lnTo>
                    <a:pt x="68" y="56"/>
                  </a:lnTo>
                  <a:lnTo>
                    <a:pt x="65" y="53"/>
                  </a:lnTo>
                  <a:lnTo>
                    <a:pt x="63" y="49"/>
                  </a:lnTo>
                  <a:lnTo>
                    <a:pt x="58" y="45"/>
                  </a:lnTo>
                  <a:lnTo>
                    <a:pt x="56" y="40"/>
                  </a:lnTo>
                  <a:lnTo>
                    <a:pt x="52" y="36"/>
                  </a:lnTo>
                  <a:lnTo>
                    <a:pt x="47" y="36"/>
                  </a:lnTo>
                  <a:lnTo>
                    <a:pt x="44" y="43"/>
                  </a:lnTo>
                  <a:lnTo>
                    <a:pt x="43" y="50"/>
                  </a:lnTo>
                  <a:lnTo>
                    <a:pt x="43" y="57"/>
                  </a:lnTo>
                  <a:lnTo>
                    <a:pt x="41" y="64"/>
                  </a:lnTo>
                  <a:lnTo>
                    <a:pt x="40" y="96"/>
                  </a:lnTo>
                  <a:lnTo>
                    <a:pt x="36" y="101"/>
                  </a:lnTo>
                  <a:lnTo>
                    <a:pt x="34" y="107"/>
                  </a:lnTo>
                  <a:lnTo>
                    <a:pt x="33" y="113"/>
                  </a:lnTo>
                  <a:lnTo>
                    <a:pt x="30" y="118"/>
                  </a:lnTo>
                  <a:lnTo>
                    <a:pt x="27" y="122"/>
                  </a:lnTo>
                  <a:lnTo>
                    <a:pt x="22" y="118"/>
                  </a:lnTo>
                  <a:lnTo>
                    <a:pt x="21" y="113"/>
                  </a:lnTo>
                  <a:lnTo>
                    <a:pt x="21" y="106"/>
                  </a:lnTo>
                  <a:lnTo>
                    <a:pt x="22" y="100"/>
                  </a:lnTo>
                  <a:lnTo>
                    <a:pt x="23" y="93"/>
                  </a:lnTo>
                  <a:lnTo>
                    <a:pt x="23" y="86"/>
                  </a:lnTo>
                  <a:lnTo>
                    <a:pt x="23" y="80"/>
                  </a:lnTo>
                  <a:lnTo>
                    <a:pt x="23" y="73"/>
                  </a:lnTo>
                  <a:lnTo>
                    <a:pt x="26" y="70"/>
                  </a:lnTo>
                  <a:lnTo>
                    <a:pt x="26" y="65"/>
                  </a:lnTo>
                  <a:lnTo>
                    <a:pt x="26" y="61"/>
                  </a:lnTo>
                  <a:lnTo>
                    <a:pt x="27" y="57"/>
                  </a:lnTo>
                  <a:lnTo>
                    <a:pt x="26" y="53"/>
                  </a:lnTo>
                  <a:lnTo>
                    <a:pt x="25" y="48"/>
                  </a:lnTo>
                  <a:lnTo>
                    <a:pt x="25" y="45"/>
                  </a:lnTo>
                  <a:lnTo>
                    <a:pt x="25" y="40"/>
                  </a:lnTo>
                  <a:lnTo>
                    <a:pt x="23" y="39"/>
                  </a:lnTo>
                  <a:lnTo>
                    <a:pt x="22" y="36"/>
                  </a:lnTo>
                  <a:lnTo>
                    <a:pt x="20" y="35"/>
                  </a:lnTo>
                  <a:lnTo>
                    <a:pt x="18" y="35"/>
                  </a:lnTo>
                  <a:lnTo>
                    <a:pt x="13" y="38"/>
                  </a:lnTo>
                  <a:lnTo>
                    <a:pt x="11" y="41"/>
                  </a:lnTo>
                  <a:lnTo>
                    <a:pt x="7" y="45"/>
                  </a:lnTo>
                  <a:lnTo>
                    <a:pt x="6" y="49"/>
                  </a:lnTo>
                  <a:lnTo>
                    <a:pt x="5" y="49"/>
                  </a:lnTo>
                  <a:lnTo>
                    <a:pt x="4" y="49"/>
                  </a:lnTo>
                  <a:lnTo>
                    <a:pt x="3" y="49"/>
                  </a:lnTo>
                  <a:lnTo>
                    <a:pt x="2" y="49"/>
                  </a:lnTo>
                  <a:lnTo>
                    <a:pt x="0" y="48"/>
                  </a:lnTo>
                  <a:lnTo>
                    <a:pt x="4" y="41"/>
                  </a:lnTo>
                  <a:lnTo>
                    <a:pt x="6" y="33"/>
                  </a:lnTo>
                  <a:lnTo>
                    <a:pt x="9" y="24"/>
                  </a:lnTo>
                  <a:lnTo>
                    <a:pt x="10" y="16"/>
                  </a:lnTo>
                  <a:lnTo>
                    <a:pt x="13" y="12"/>
                  </a:lnTo>
                  <a:lnTo>
                    <a:pt x="14" y="9"/>
                  </a:lnTo>
                  <a:lnTo>
                    <a:pt x="13" y="4"/>
                  </a:lnTo>
                  <a:lnTo>
                    <a:pt x="14" y="0"/>
                  </a:lnTo>
                  <a:lnTo>
                    <a:pt x="18" y="4"/>
                  </a:lnTo>
                  <a:lnTo>
                    <a:pt x="20" y="8"/>
                  </a:lnTo>
                  <a:lnTo>
                    <a:pt x="23" y="10"/>
                  </a:lnTo>
                  <a:lnTo>
                    <a:pt x="27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1" name="Freeform 30"/>
            <p:cNvSpPr>
              <a:spLocks noChangeAspect="1"/>
            </p:cNvSpPr>
            <p:nvPr/>
          </p:nvSpPr>
          <p:spPr bwMode="auto">
            <a:xfrm>
              <a:off x="3920" y="1453"/>
              <a:ext cx="52" cy="35"/>
            </a:xfrm>
            <a:custGeom>
              <a:avLst/>
              <a:gdLst>
                <a:gd name="T0" fmla="*/ 8 w 104"/>
                <a:gd name="T1" fmla="*/ 4 h 72"/>
                <a:gd name="T2" fmla="*/ 10 w 104"/>
                <a:gd name="T3" fmla="*/ 5 h 72"/>
                <a:gd name="T4" fmla="*/ 13 w 104"/>
                <a:gd name="T5" fmla="*/ 6 h 72"/>
                <a:gd name="T6" fmla="*/ 15 w 104"/>
                <a:gd name="T7" fmla="*/ 7 h 72"/>
                <a:gd name="T8" fmla="*/ 17 w 104"/>
                <a:gd name="T9" fmla="*/ 6 h 72"/>
                <a:gd name="T10" fmla="*/ 21 w 104"/>
                <a:gd name="T11" fmla="*/ 2 h 72"/>
                <a:gd name="T12" fmla="*/ 23 w 104"/>
                <a:gd name="T13" fmla="*/ 6 h 72"/>
                <a:gd name="T14" fmla="*/ 26 w 104"/>
                <a:gd name="T15" fmla="*/ 8 h 72"/>
                <a:gd name="T16" fmla="*/ 30 w 104"/>
                <a:gd name="T17" fmla="*/ 10 h 72"/>
                <a:gd name="T18" fmla="*/ 33 w 104"/>
                <a:gd name="T19" fmla="*/ 13 h 72"/>
                <a:gd name="T20" fmla="*/ 37 w 104"/>
                <a:gd name="T21" fmla="*/ 14 h 72"/>
                <a:gd name="T22" fmla="*/ 40 w 104"/>
                <a:gd name="T23" fmla="*/ 17 h 72"/>
                <a:gd name="T24" fmla="*/ 43 w 104"/>
                <a:gd name="T25" fmla="*/ 18 h 72"/>
                <a:gd name="T26" fmla="*/ 45 w 104"/>
                <a:gd name="T27" fmla="*/ 21 h 72"/>
                <a:gd name="T28" fmla="*/ 48 w 104"/>
                <a:gd name="T29" fmla="*/ 25 h 72"/>
                <a:gd name="T30" fmla="*/ 50 w 104"/>
                <a:gd name="T31" fmla="*/ 27 h 72"/>
                <a:gd name="T32" fmla="*/ 51 w 104"/>
                <a:gd name="T33" fmla="*/ 29 h 72"/>
                <a:gd name="T34" fmla="*/ 52 w 104"/>
                <a:gd name="T35" fmla="*/ 32 h 72"/>
                <a:gd name="T36" fmla="*/ 52 w 104"/>
                <a:gd name="T37" fmla="*/ 34 h 72"/>
                <a:gd name="T38" fmla="*/ 52 w 104"/>
                <a:gd name="T39" fmla="*/ 35 h 72"/>
                <a:gd name="T40" fmla="*/ 51 w 104"/>
                <a:gd name="T41" fmla="*/ 35 h 72"/>
                <a:gd name="T42" fmla="*/ 51 w 104"/>
                <a:gd name="T43" fmla="*/ 35 h 72"/>
                <a:gd name="T44" fmla="*/ 50 w 104"/>
                <a:gd name="T45" fmla="*/ 35 h 72"/>
                <a:gd name="T46" fmla="*/ 47 w 104"/>
                <a:gd name="T47" fmla="*/ 31 h 72"/>
                <a:gd name="T48" fmla="*/ 44 w 104"/>
                <a:gd name="T49" fmla="*/ 27 h 72"/>
                <a:gd name="T50" fmla="*/ 40 w 104"/>
                <a:gd name="T51" fmla="*/ 25 h 72"/>
                <a:gd name="T52" fmla="*/ 36 w 104"/>
                <a:gd name="T53" fmla="*/ 22 h 72"/>
                <a:gd name="T54" fmla="*/ 35 w 104"/>
                <a:gd name="T55" fmla="*/ 22 h 72"/>
                <a:gd name="T56" fmla="*/ 34 w 104"/>
                <a:gd name="T57" fmla="*/ 22 h 72"/>
                <a:gd name="T58" fmla="*/ 33 w 104"/>
                <a:gd name="T59" fmla="*/ 23 h 72"/>
                <a:gd name="T60" fmla="*/ 32 w 104"/>
                <a:gd name="T61" fmla="*/ 24 h 72"/>
                <a:gd name="T62" fmla="*/ 33 w 104"/>
                <a:gd name="T63" fmla="*/ 25 h 72"/>
                <a:gd name="T64" fmla="*/ 33 w 104"/>
                <a:gd name="T65" fmla="*/ 28 h 72"/>
                <a:gd name="T66" fmla="*/ 33 w 104"/>
                <a:gd name="T67" fmla="*/ 30 h 72"/>
                <a:gd name="T68" fmla="*/ 34 w 104"/>
                <a:gd name="T69" fmla="*/ 32 h 72"/>
                <a:gd name="T70" fmla="*/ 33 w 104"/>
                <a:gd name="T71" fmla="*/ 33 h 72"/>
                <a:gd name="T72" fmla="*/ 32 w 104"/>
                <a:gd name="T73" fmla="*/ 33 h 72"/>
                <a:gd name="T74" fmla="*/ 32 w 104"/>
                <a:gd name="T75" fmla="*/ 33 h 72"/>
                <a:gd name="T76" fmla="*/ 31 w 104"/>
                <a:gd name="T77" fmla="*/ 33 h 72"/>
                <a:gd name="T78" fmla="*/ 22 w 104"/>
                <a:gd name="T79" fmla="*/ 17 h 72"/>
                <a:gd name="T80" fmla="*/ 15 w 104"/>
                <a:gd name="T81" fmla="*/ 14 h 72"/>
                <a:gd name="T82" fmla="*/ 14 w 104"/>
                <a:gd name="T83" fmla="*/ 14 h 72"/>
                <a:gd name="T84" fmla="*/ 13 w 104"/>
                <a:gd name="T85" fmla="*/ 15 h 72"/>
                <a:gd name="T86" fmla="*/ 13 w 104"/>
                <a:gd name="T87" fmla="*/ 17 h 72"/>
                <a:gd name="T88" fmla="*/ 11 w 104"/>
                <a:gd name="T89" fmla="*/ 18 h 72"/>
                <a:gd name="T90" fmla="*/ 10 w 104"/>
                <a:gd name="T91" fmla="*/ 20 h 72"/>
                <a:gd name="T92" fmla="*/ 10 w 104"/>
                <a:gd name="T93" fmla="*/ 22 h 72"/>
                <a:gd name="T94" fmla="*/ 9 w 104"/>
                <a:gd name="T95" fmla="*/ 24 h 72"/>
                <a:gd name="T96" fmla="*/ 7 w 104"/>
                <a:gd name="T97" fmla="*/ 25 h 72"/>
                <a:gd name="T98" fmla="*/ 6 w 104"/>
                <a:gd name="T99" fmla="*/ 20 h 72"/>
                <a:gd name="T100" fmla="*/ 5 w 104"/>
                <a:gd name="T101" fmla="*/ 15 h 72"/>
                <a:gd name="T102" fmla="*/ 5 w 104"/>
                <a:gd name="T103" fmla="*/ 10 h 72"/>
                <a:gd name="T104" fmla="*/ 4 w 104"/>
                <a:gd name="T105" fmla="*/ 6 h 72"/>
                <a:gd name="T106" fmla="*/ 3 w 104"/>
                <a:gd name="T107" fmla="*/ 5 h 72"/>
                <a:gd name="T108" fmla="*/ 2 w 104"/>
                <a:gd name="T109" fmla="*/ 4 h 72"/>
                <a:gd name="T110" fmla="*/ 1 w 104"/>
                <a:gd name="T111" fmla="*/ 3 h 72"/>
                <a:gd name="T112" fmla="*/ 0 w 104"/>
                <a:gd name="T113" fmla="*/ 2 h 72"/>
                <a:gd name="T114" fmla="*/ 4 w 104"/>
                <a:gd name="T115" fmla="*/ 0 h 72"/>
                <a:gd name="T116" fmla="*/ 4 w 104"/>
                <a:gd name="T117" fmla="*/ 1 h 72"/>
                <a:gd name="T118" fmla="*/ 6 w 104"/>
                <a:gd name="T119" fmla="*/ 2 h 72"/>
                <a:gd name="T120" fmla="*/ 7 w 104"/>
                <a:gd name="T121" fmla="*/ 3 h 72"/>
                <a:gd name="T122" fmla="*/ 8 w 104"/>
                <a:gd name="T123" fmla="*/ 4 h 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04"/>
                <a:gd name="T187" fmla="*/ 0 h 72"/>
                <a:gd name="T188" fmla="*/ 104 w 104"/>
                <a:gd name="T189" fmla="*/ 72 h 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04" h="72">
                  <a:moveTo>
                    <a:pt x="15" y="8"/>
                  </a:moveTo>
                  <a:lnTo>
                    <a:pt x="20" y="10"/>
                  </a:lnTo>
                  <a:lnTo>
                    <a:pt x="25" y="13"/>
                  </a:lnTo>
                  <a:lnTo>
                    <a:pt x="29" y="14"/>
                  </a:lnTo>
                  <a:lnTo>
                    <a:pt x="34" y="12"/>
                  </a:lnTo>
                  <a:lnTo>
                    <a:pt x="41" y="5"/>
                  </a:lnTo>
                  <a:lnTo>
                    <a:pt x="46" y="12"/>
                  </a:lnTo>
                  <a:lnTo>
                    <a:pt x="52" y="16"/>
                  </a:lnTo>
                  <a:lnTo>
                    <a:pt x="59" y="21"/>
                  </a:lnTo>
                  <a:lnTo>
                    <a:pt x="66" y="26"/>
                  </a:lnTo>
                  <a:lnTo>
                    <a:pt x="73" y="29"/>
                  </a:lnTo>
                  <a:lnTo>
                    <a:pt x="79" y="34"/>
                  </a:lnTo>
                  <a:lnTo>
                    <a:pt x="86" y="38"/>
                  </a:lnTo>
                  <a:lnTo>
                    <a:pt x="90" y="44"/>
                  </a:lnTo>
                  <a:lnTo>
                    <a:pt x="95" y="51"/>
                  </a:lnTo>
                  <a:lnTo>
                    <a:pt x="99" y="56"/>
                  </a:lnTo>
                  <a:lnTo>
                    <a:pt x="102" y="60"/>
                  </a:lnTo>
                  <a:lnTo>
                    <a:pt x="103" y="65"/>
                  </a:lnTo>
                  <a:lnTo>
                    <a:pt x="104" y="70"/>
                  </a:lnTo>
                  <a:lnTo>
                    <a:pt x="104" y="71"/>
                  </a:lnTo>
                  <a:lnTo>
                    <a:pt x="102" y="72"/>
                  </a:lnTo>
                  <a:lnTo>
                    <a:pt x="101" y="72"/>
                  </a:lnTo>
                  <a:lnTo>
                    <a:pt x="99" y="71"/>
                  </a:lnTo>
                  <a:lnTo>
                    <a:pt x="94" y="63"/>
                  </a:lnTo>
                  <a:lnTo>
                    <a:pt x="88" y="56"/>
                  </a:lnTo>
                  <a:lnTo>
                    <a:pt x="80" y="51"/>
                  </a:lnTo>
                  <a:lnTo>
                    <a:pt x="72" y="45"/>
                  </a:lnTo>
                  <a:lnTo>
                    <a:pt x="70" y="46"/>
                  </a:lnTo>
                  <a:lnTo>
                    <a:pt x="67" y="46"/>
                  </a:lnTo>
                  <a:lnTo>
                    <a:pt x="65" y="48"/>
                  </a:lnTo>
                  <a:lnTo>
                    <a:pt x="63" y="49"/>
                  </a:lnTo>
                  <a:lnTo>
                    <a:pt x="65" y="52"/>
                  </a:lnTo>
                  <a:lnTo>
                    <a:pt x="66" y="57"/>
                  </a:lnTo>
                  <a:lnTo>
                    <a:pt x="66" y="61"/>
                  </a:lnTo>
                  <a:lnTo>
                    <a:pt x="67" y="66"/>
                  </a:lnTo>
                  <a:lnTo>
                    <a:pt x="66" y="67"/>
                  </a:lnTo>
                  <a:lnTo>
                    <a:pt x="64" y="68"/>
                  </a:lnTo>
                  <a:lnTo>
                    <a:pt x="63" y="68"/>
                  </a:lnTo>
                  <a:lnTo>
                    <a:pt x="61" y="67"/>
                  </a:lnTo>
                  <a:lnTo>
                    <a:pt x="43" y="35"/>
                  </a:lnTo>
                  <a:lnTo>
                    <a:pt x="29" y="28"/>
                  </a:lnTo>
                  <a:lnTo>
                    <a:pt x="27" y="29"/>
                  </a:lnTo>
                  <a:lnTo>
                    <a:pt x="26" y="31"/>
                  </a:lnTo>
                  <a:lnTo>
                    <a:pt x="25" y="34"/>
                  </a:lnTo>
                  <a:lnTo>
                    <a:pt x="22" y="37"/>
                  </a:lnTo>
                  <a:lnTo>
                    <a:pt x="20" y="42"/>
                  </a:lnTo>
                  <a:lnTo>
                    <a:pt x="19" y="45"/>
                  </a:lnTo>
                  <a:lnTo>
                    <a:pt x="17" y="50"/>
                  </a:lnTo>
                  <a:lnTo>
                    <a:pt x="13" y="51"/>
                  </a:lnTo>
                  <a:lnTo>
                    <a:pt x="11" y="41"/>
                  </a:lnTo>
                  <a:lnTo>
                    <a:pt x="10" y="31"/>
                  </a:lnTo>
                  <a:lnTo>
                    <a:pt x="10" y="21"/>
                  </a:lnTo>
                  <a:lnTo>
                    <a:pt x="8" y="12"/>
                  </a:lnTo>
                  <a:lnTo>
                    <a:pt x="6" y="10"/>
                  </a:lnTo>
                  <a:lnTo>
                    <a:pt x="3" y="8"/>
                  </a:lnTo>
                  <a:lnTo>
                    <a:pt x="2" y="6"/>
                  </a:lnTo>
                  <a:lnTo>
                    <a:pt x="0" y="4"/>
                  </a:lnTo>
                  <a:lnTo>
                    <a:pt x="7" y="0"/>
                  </a:lnTo>
                  <a:lnTo>
                    <a:pt x="8" y="3"/>
                  </a:lnTo>
                  <a:lnTo>
                    <a:pt x="11" y="4"/>
                  </a:lnTo>
                  <a:lnTo>
                    <a:pt x="13" y="6"/>
                  </a:lnTo>
                  <a:lnTo>
                    <a:pt x="15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8" name="Object 2"/>
          <p:cNvGraphicFramePr>
            <a:graphicFrameLocks noChangeAspect="1"/>
          </p:cNvGraphicFramePr>
          <p:nvPr/>
        </p:nvGraphicFramePr>
        <p:xfrm>
          <a:off x="611188" y="455613"/>
          <a:ext cx="1873250" cy="1563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8" name="Photo Editor Photo" r:id="rId3" imgW="1152381" imgH="961905" progId="MSPhotoEd.3">
                  <p:embed/>
                </p:oleObj>
              </mc:Choice>
              <mc:Fallback>
                <p:oleObj name="Photo Editor Photo" r:id="rId3" imgW="1152381" imgH="961905" progId="MSPhotoEd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455613"/>
                        <a:ext cx="1873250" cy="1563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79" name="Object 3"/>
          <p:cNvGraphicFramePr>
            <a:graphicFrameLocks noChangeAspect="1"/>
          </p:cNvGraphicFramePr>
          <p:nvPr/>
        </p:nvGraphicFramePr>
        <p:xfrm>
          <a:off x="2970213" y="63500"/>
          <a:ext cx="5886450" cy="679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9" name="Photo Editor Photo" r:id="rId5" imgW="3095238" imgH="3572374" progId="MSPhotoEd.3">
                  <p:embed/>
                </p:oleObj>
              </mc:Choice>
              <mc:Fallback>
                <p:oleObj name="Photo Editor Photo" r:id="rId5" imgW="3095238" imgH="3572374" progId="MSPhotoEd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0213" y="63500"/>
                        <a:ext cx="5886450" cy="679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0" name="Oval 5"/>
          <p:cNvSpPr>
            <a:spLocks noChangeArrowheads="1"/>
          </p:cNvSpPr>
          <p:nvPr/>
        </p:nvSpPr>
        <p:spPr bwMode="auto">
          <a:xfrm>
            <a:off x="152400" y="5257800"/>
            <a:ext cx="3200400" cy="1447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1" name="Text Box 6"/>
          <p:cNvSpPr txBox="1">
            <a:spLocks noChangeArrowheads="1"/>
          </p:cNvSpPr>
          <p:nvPr/>
        </p:nvSpPr>
        <p:spPr bwMode="auto">
          <a:xfrm>
            <a:off x="228600" y="2514600"/>
            <a:ext cx="297180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/>
              <a:t>H = Hudson Bay, Canada</a:t>
            </a:r>
          </a:p>
          <a:p>
            <a:pPr>
              <a:spcBef>
                <a:spcPct val="50000"/>
              </a:spcBef>
            </a:pPr>
            <a:r>
              <a:rPr lang="en-US" sz="1400"/>
              <a:t>D = Duluth, Minnesota, USA</a:t>
            </a:r>
          </a:p>
          <a:p>
            <a:pPr>
              <a:spcBef>
                <a:spcPct val="50000"/>
              </a:spcBef>
            </a:pPr>
            <a:r>
              <a:rPr lang="en-US" sz="1400"/>
              <a:t>M = Mexico City, Mexico</a:t>
            </a:r>
          </a:p>
          <a:p>
            <a:pPr>
              <a:spcBef>
                <a:spcPct val="50000"/>
              </a:spcBef>
            </a:pPr>
            <a:r>
              <a:rPr lang="en-US" sz="1400"/>
              <a:t>S = San Jose, Costa Rica</a:t>
            </a:r>
          </a:p>
          <a:p>
            <a:pPr>
              <a:spcBef>
                <a:spcPct val="50000"/>
              </a:spcBef>
            </a:pPr>
            <a:r>
              <a:rPr lang="en-US" sz="1400"/>
              <a:t>Bo = Bogota, Columbia</a:t>
            </a:r>
          </a:p>
          <a:p>
            <a:pPr>
              <a:spcBef>
                <a:spcPct val="50000"/>
              </a:spcBef>
            </a:pPr>
            <a:r>
              <a:rPr lang="en-US" sz="1400"/>
              <a:t>Br = Brasilia, Brazil</a:t>
            </a:r>
          </a:p>
          <a:p>
            <a:pPr>
              <a:spcBef>
                <a:spcPct val="50000"/>
              </a:spcBef>
            </a:pPr>
            <a:r>
              <a:rPr lang="en-US" sz="1400"/>
              <a:t>T = Tierra del Fuego, Argentina</a:t>
            </a:r>
            <a:endParaRPr lang="en-US">
              <a:latin typeface="Times New Roman" charset="0"/>
            </a:endParaRPr>
          </a:p>
        </p:txBody>
      </p:sp>
      <p:pic>
        <p:nvPicPr>
          <p:cNvPr id="24582" name="Picture 7" descr="running_clock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501" t="19649" r="22501" b="19649"/>
          <a:stretch>
            <a:fillRect/>
          </a:stretch>
        </p:blipFill>
        <p:spPr bwMode="auto">
          <a:xfrm>
            <a:off x="914400" y="5410200"/>
            <a:ext cx="1466850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3" name="AutoShape 8">
            <a:hlinkClick r:id="" action="ppaction://hlinkshowjump?jump=nextslide" highlightClick="1">
              <a:snd r:embed="rId8" name="CAMERA.WAV"/>
            </a:hlinkClick>
            <a:hlinkHover r:id="" action="ppaction://noaction" highlightClick="1" endSnd="1"/>
          </p:cNvPr>
          <p:cNvSpPr>
            <a:spLocks noChangeArrowheads="1"/>
          </p:cNvSpPr>
          <p:nvPr/>
        </p:nvSpPr>
        <p:spPr bwMode="auto">
          <a:xfrm>
            <a:off x="2362200" y="5867400"/>
            <a:ext cx="762000" cy="152400"/>
          </a:xfrm>
          <a:prstGeom prst="rightArrow">
            <a:avLst>
              <a:gd name="adj1" fmla="val 50000"/>
              <a:gd name="adj2" fmla="val 125000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4" name="AutoShape 9">
            <a:hlinkClick r:id="" action="ppaction://hlinkshowjump?jump=previousslide" highlightClick="1">
              <a:snd r:embed="rId8" name="CAMERA.WAV"/>
            </a:hlinkClick>
            <a:hlinkHover r:id="" action="ppaction://noaction" highlightClick="1" endSnd="1"/>
          </p:cNvPr>
          <p:cNvSpPr>
            <a:spLocks noChangeArrowheads="1"/>
          </p:cNvSpPr>
          <p:nvPr/>
        </p:nvSpPr>
        <p:spPr bwMode="auto">
          <a:xfrm flipH="1">
            <a:off x="304800" y="5867400"/>
            <a:ext cx="762000" cy="152400"/>
          </a:xfrm>
          <a:prstGeom prst="rightArrow">
            <a:avLst>
              <a:gd name="adj1" fmla="val 50000"/>
              <a:gd name="adj2" fmla="val 125000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5" name="WordArt 10"/>
          <p:cNvSpPr>
            <a:spLocks noChangeArrowheads="1" noChangeShapeType="1" noTextEdit="1"/>
          </p:cNvSpPr>
          <p:nvPr/>
        </p:nvSpPr>
        <p:spPr bwMode="auto">
          <a:xfrm>
            <a:off x="1295400" y="5410200"/>
            <a:ext cx="923925" cy="17145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sz="1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Step Through</a:t>
            </a:r>
          </a:p>
        </p:txBody>
      </p:sp>
      <p:sp>
        <p:nvSpPr>
          <p:cNvPr id="24586" name="WordArt 11"/>
          <p:cNvSpPr>
            <a:spLocks noChangeArrowheads="1" noChangeShapeType="1" noTextEdit="1"/>
          </p:cNvSpPr>
          <p:nvPr/>
        </p:nvSpPr>
        <p:spPr bwMode="auto">
          <a:xfrm>
            <a:off x="1371600" y="6400800"/>
            <a:ext cx="609600" cy="2286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14287"/>
              </a:avLst>
            </a:prstTxWarp>
          </a:bodyPr>
          <a:lstStyle/>
          <a:p>
            <a:pPr algn="ctr"/>
            <a:r>
              <a:rPr lang="en-US" sz="12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Time!</a:t>
            </a:r>
          </a:p>
        </p:txBody>
      </p:sp>
      <p:sp>
        <p:nvSpPr>
          <p:cNvPr id="24587" name="WordArt 12"/>
          <p:cNvSpPr>
            <a:spLocks noChangeArrowheads="1" noChangeShapeType="1" noTextEdit="1"/>
          </p:cNvSpPr>
          <p:nvPr/>
        </p:nvSpPr>
        <p:spPr bwMode="auto">
          <a:xfrm>
            <a:off x="381000" y="5638800"/>
            <a:ext cx="542925" cy="180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7907"/>
              </a:avLst>
            </a:prstTxWarp>
          </a:bodyPr>
          <a:lstStyle/>
          <a:p>
            <a:pPr algn="ctr"/>
            <a:r>
              <a:rPr lang="en-US" sz="14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  <a:latin typeface="CopprplGoth Bd BT"/>
                <a:ea typeface="CopprplGoth Bd BT"/>
                <a:cs typeface="CopprplGoth Bd BT"/>
              </a:rPr>
              <a:t>Back</a:t>
            </a:r>
          </a:p>
        </p:txBody>
      </p:sp>
      <p:sp>
        <p:nvSpPr>
          <p:cNvPr id="24588" name="WordArt 13"/>
          <p:cNvSpPr>
            <a:spLocks noChangeArrowheads="1" noChangeShapeType="1" noTextEdit="1"/>
          </p:cNvSpPr>
          <p:nvPr/>
        </p:nvSpPr>
        <p:spPr bwMode="auto">
          <a:xfrm>
            <a:off x="2362200" y="6019800"/>
            <a:ext cx="876300" cy="180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6199"/>
              </a:avLst>
            </a:prstTxWarp>
          </a:bodyPr>
          <a:lstStyle/>
          <a:p>
            <a:pPr algn="ctr"/>
            <a:r>
              <a:rPr lang="en-US" sz="14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  <a:latin typeface="CopprplGoth Bd BT"/>
                <a:ea typeface="CopprplGoth Bd BT"/>
                <a:cs typeface="CopprplGoth Bd BT"/>
              </a:rPr>
              <a:t>Forward</a:t>
            </a:r>
          </a:p>
        </p:txBody>
      </p:sp>
      <p:grpSp>
        <p:nvGrpSpPr>
          <p:cNvPr id="24589" name="Group 14"/>
          <p:cNvGrpSpPr>
            <a:grpSpLocks noChangeAspect="1"/>
          </p:cNvGrpSpPr>
          <p:nvPr/>
        </p:nvGrpSpPr>
        <p:grpSpPr bwMode="auto">
          <a:xfrm>
            <a:off x="7339013" y="4737100"/>
            <a:ext cx="393700" cy="209550"/>
            <a:chOff x="3360" y="912"/>
            <a:chExt cx="1143" cy="610"/>
          </a:xfrm>
        </p:grpSpPr>
        <p:sp>
          <p:nvSpPr>
            <p:cNvPr id="24590" name="Freeform 15"/>
            <p:cNvSpPr>
              <a:spLocks noChangeAspect="1"/>
            </p:cNvSpPr>
            <p:nvPr/>
          </p:nvSpPr>
          <p:spPr bwMode="auto">
            <a:xfrm>
              <a:off x="3360" y="912"/>
              <a:ext cx="1143" cy="610"/>
            </a:xfrm>
            <a:custGeom>
              <a:avLst/>
              <a:gdLst>
                <a:gd name="T0" fmla="*/ 1079 w 2287"/>
                <a:gd name="T1" fmla="*/ 140 h 1220"/>
                <a:gd name="T2" fmla="*/ 1012 w 2287"/>
                <a:gd name="T3" fmla="*/ 165 h 1220"/>
                <a:gd name="T4" fmla="*/ 936 w 2287"/>
                <a:gd name="T5" fmla="*/ 177 h 1220"/>
                <a:gd name="T6" fmla="*/ 854 w 2287"/>
                <a:gd name="T7" fmla="*/ 186 h 1220"/>
                <a:gd name="T8" fmla="*/ 777 w 2287"/>
                <a:gd name="T9" fmla="*/ 199 h 1220"/>
                <a:gd name="T10" fmla="*/ 698 w 2287"/>
                <a:gd name="T11" fmla="*/ 208 h 1220"/>
                <a:gd name="T12" fmla="*/ 632 w 2287"/>
                <a:gd name="T13" fmla="*/ 243 h 1220"/>
                <a:gd name="T14" fmla="*/ 569 w 2287"/>
                <a:gd name="T15" fmla="*/ 270 h 1220"/>
                <a:gd name="T16" fmla="*/ 487 w 2287"/>
                <a:gd name="T17" fmla="*/ 249 h 1220"/>
                <a:gd name="T18" fmla="*/ 435 w 2287"/>
                <a:gd name="T19" fmla="*/ 205 h 1220"/>
                <a:gd name="T20" fmla="*/ 327 w 2287"/>
                <a:gd name="T21" fmla="*/ 177 h 1220"/>
                <a:gd name="T22" fmla="*/ 256 w 2287"/>
                <a:gd name="T23" fmla="*/ 160 h 1220"/>
                <a:gd name="T24" fmla="*/ 148 w 2287"/>
                <a:gd name="T25" fmla="*/ 117 h 1220"/>
                <a:gd name="T26" fmla="*/ 58 w 2287"/>
                <a:gd name="T27" fmla="*/ 26 h 1220"/>
                <a:gd name="T28" fmla="*/ 0 w 2287"/>
                <a:gd name="T29" fmla="*/ 7 h 1220"/>
                <a:gd name="T30" fmla="*/ 60 w 2287"/>
                <a:gd name="T31" fmla="*/ 67 h 1220"/>
                <a:gd name="T32" fmla="*/ 17 w 2287"/>
                <a:gd name="T33" fmla="*/ 53 h 1220"/>
                <a:gd name="T34" fmla="*/ 32 w 2287"/>
                <a:gd name="T35" fmla="*/ 99 h 1220"/>
                <a:gd name="T36" fmla="*/ 34 w 2287"/>
                <a:gd name="T37" fmla="*/ 133 h 1220"/>
                <a:gd name="T38" fmla="*/ 60 w 2287"/>
                <a:gd name="T39" fmla="*/ 171 h 1220"/>
                <a:gd name="T40" fmla="*/ 87 w 2287"/>
                <a:gd name="T41" fmla="*/ 209 h 1220"/>
                <a:gd name="T42" fmla="*/ 141 w 2287"/>
                <a:gd name="T43" fmla="*/ 246 h 1220"/>
                <a:gd name="T44" fmla="*/ 198 w 2287"/>
                <a:gd name="T45" fmla="*/ 284 h 1220"/>
                <a:gd name="T46" fmla="*/ 236 w 2287"/>
                <a:gd name="T47" fmla="*/ 305 h 1220"/>
                <a:gd name="T48" fmla="*/ 238 w 2287"/>
                <a:gd name="T49" fmla="*/ 318 h 1220"/>
                <a:gd name="T50" fmla="*/ 350 w 2287"/>
                <a:gd name="T51" fmla="*/ 322 h 1220"/>
                <a:gd name="T52" fmla="*/ 417 w 2287"/>
                <a:gd name="T53" fmla="*/ 338 h 1220"/>
                <a:gd name="T54" fmla="*/ 448 w 2287"/>
                <a:gd name="T55" fmla="*/ 400 h 1220"/>
                <a:gd name="T56" fmla="*/ 374 w 2287"/>
                <a:gd name="T57" fmla="*/ 448 h 1220"/>
                <a:gd name="T58" fmla="*/ 313 w 2287"/>
                <a:gd name="T59" fmla="*/ 461 h 1220"/>
                <a:gd name="T60" fmla="*/ 320 w 2287"/>
                <a:gd name="T61" fmla="*/ 475 h 1220"/>
                <a:gd name="T62" fmla="*/ 373 w 2287"/>
                <a:gd name="T63" fmla="*/ 475 h 1220"/>
                <a:gd name="T64" fmla="*/ 374 w 2287"/>
                <a:gd name="T65" fmla="*/ 493 h 1220"/>
                <a:gd name="T66" fmla="*/ 417 w 2287"/>
                <a:gd name="T67" fmla="*/ 495 h 1220"/>
                <a:gd name="T68" fmla="*/ 447 w 2287"/>
                <a:gd name="T69" fmla="*/ 510 h 1220"/>
                <a:gd name="T70" fmla="*/ 460 w 2287"/>
                <a:gd name="T71" fmla="*/ 544 h 1220"/>
                <a:gd name="T72" fmla="*/ 455 w 2287"/>
                <a:gd name="T73" fmla="*/ 585 h 1220"/>
                <a:gd name="T74" fmla="*/ 475 w 2287"/>
                <a:gd name="T75" fmla="*/ 586 h 1220"/>
                <a:gd name="T76" fmla="*/ 492 w 2287"/>
                <a:gd name="T77" fmla="*/ 578 h 1220"/>
                <a:gd name="T78" fmla="*/ 510 w 2287"/>
                <a:gd name="T79" fmla="*/ 592 h 1220"/>
                <a:gd name="T80" fmla="*/ 495 w 2287"/>
                <a:gd name="T81" fmla="*/ 520 h 1220"/>
                <a:gd name="T82" fmla="*/ 521 w 2287"/>
                <a:gd name="T83" fmla="*/ 513 h 1220"/>
                <a:gd name="T84" fmla="*/ 538 w 2287"/>
                <a:gd name="T85" fmla="*/ 491 h 1220"/>
                <a:gd name="T86" fmla="*/ 544 w 2287"/>
                <a:gd name="T87" fmla="*/ 540 h 1220"/>
                <a:gd name="T88" fmla="*/ 561 w 2287"/>
                <a:gd name="T89" fmla="*/ 566 h 1220"/>
                <a:gd name="T90" fmla="*/ 585 w 2287"/>
                <a:gd name="T91" fmla="*/ 580 h 1220"/>
                <a:gd name="T92" fmla="*/ 612 w 2287"/>
                <a:gd name="T93" fmla="*/ 585 h 1220"/>
                <a:gd name="T94" fmla="*/ 593 w 2287"/>
                <a:gd name="T95" fmla="*/ 548 h 1220"/>
                <a:gd name="T96" fmla="*/ 604 w 2287"/>
                <a:gd name="T97" fmla="*/ 509 h 1220"/>
                <a:gd name="T98" fmla="*/ 648 w 2287"/>
                <a:gd name="T99" fmla="*/ 501 h 1220"/>
                <a:gd name="T100" fmla="*/ 612 w 2287"/>
                <a:gd name="T101" fmla="*/ 467 h 1220"/>
                <a:gd name="T102" fmla="*/ 614 w 2287"/>
                <a:gd name="T103" fmla="*/ 385 h 1220"/>
                <a:gd name="T104" fmla="*/ 694 w 2287"/>
                <a:gd name="T105" fmla="*/ 367 h 1220"/>
                <a:gd name="T106" fmla="*/ 856 w 2287"/>
                <a:gd name="T107" fmla="*/ 344 h 1220"/>
                <a:gd name="T108" fmla="*/ 913 w 2287"/>
                <a:gd name="T109" fmla="*/ 310 h 1220"/>
                <a:gd name="T110" fmla="*/ 972 w 2287"/>
                <a:gd name="T111" fmla="*/ 271 h 1220"/>
                <a:gd name="T112" fmla="*/ 1011 w 2287"/>
                <a:gd name="T113" fmla="*/ 237 h 1220"/>
                <a:gd name="T114" fmla="*/ 1079 w 2287"/>
                <a:gd name="T115" fmla="*/ 204 h 1220"/>
                <a:gd name="T116" fmla="*/ 1069 w 2287"/>
                <a:gd name="T117" fmla="*/ 190 h 1220"/>
                <a:gd name="T118" fmla="*/ 1102 w 2287"/>
                <a:gd name="T119" fmla="*/ 162 h 1220"/>
                <a:gd name="T120" fmla="*/ 1100 w 2287"/>
                <a:gd name="T121" fmla="*/ 143 h 122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287"/>
                <a:gd name="T184" fmla="*/ 0 h 1220"/>
                <a:gd name="T185" fmla="*/ 2287 w 2287"/>
                <a:gd name="T186" fmla="*/ 1220 h 122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287" h="1220">
                  <a:moveTo>
                    <a:pt x="2285" y="226"/>
                  </a:moveTo>
                  <a:lnTo>
                    <a:pt x="2282" y="225"/>
                  </a:lnTo>
                  <a:lnTo>
                    <a:pt x="2279" y="222"/>
                  </a:lnTo>
                  <a:lnTo>
                    <a:pt x="2275" y="222"/>
                  </a:lnTo>
                  <a:lnTo>
                    <a:pt x="2272" y="224"/>
                  </a:lnTo>
                  <a:lnTo>
                    <a:pt x="2265" y="227"/>
                  </a:lnTo>
                  <a:lnTo>
                    <a:pt x="2257" y="232"/>
                  </a:lnTo>
                  <a:lnTo>
                    <a:pt x="2248" y="235"/>
                  </a:lnTo>
                  <a:lnTo>
                    <a:pt x="2241" y="241"/>
                  </a:lnTo>
                  <a:lnTo>
                    <a:pt x="2233" y="243"/>
                  </a:lnTo>
                  <a:lnTo>
                    <a:pt x="2226" y="247"/>
                  </a:lnTo>
                  <a:lnTo>
                    <a:pt x="2218" y="250"/>
                  </a:lnTo>
                  <a:lnTo>
                    <a:pt x="2211" y="255"/>
                  </a:lnTo>
                  <a:lnTo>
                    <a:pt x="2204" y="258"/>
                  </a:lnTo>
                  <a:lnTo>
                    <a:pt x="2197" y="263"/>
                  </a:lnTo>
                  <a:lnTo>
                    <a:pt x="2189" y="266"/>
                  </a:lnTo>
                  <a:lnTo>
                    <a:pt x="2182" y="270"/>
                  </a:lnTo>
                  <a:lnTo>
                    <a:pt x="2176" y="272"/>
                  </a:lnTo>
                  <a:lnTo>
                    <a:pt x="2170" y="274"/>
                  </a:lnTo>
                  <a:lnTo>
                    <a:pt x="2165" y="277"/>
                  </a:lnTo>
                  <a:lnTo>
                    <a:pt x="2159" y="280"/>
                  </a:lnTo>
                  <a:lnTo>
                    <a:pt x="2152" y="282"/>
                  </a:lnTo>
                  <a:lnTo>
                    <a:pt x="2146" y="285"/>
                  </a:lnTo>
                  <a:lnTo>
                    <a:pt x="2140" y="287"/>
                  </a:lnTo>
                  <a:lnTo>
                    <a:pt x="2135" y="288"/>
                  </a:lnTo>
                  <a:lnTo>
                    <a:pt x="2129" y="291"/>
                  </a:lnTo>
                  <a:lnTo>
                    <a:pt x="2123" y="293"/>
                  </a:lnTo>
                  <a:lnTo>
                    <a:pt x="2117" y="295"/>
                  </a:lnTo>
                  <a:lnTo>
                    <a:pt x="2112" y="297"/>
                  </a:lnTo>
                  <a:lnTo>
                    <a:pt x="2106" y="299"/>
                  </a:lnTo>
                  <a:lnTo>
                    <a:pt x="2100" y="301"/>
                  </a:lnTo>
                  <a:lnTo>
                    <a:pt x="2094" y="302"/>
                  </a:lnTo>
                  <a:lnTo>
                    <a:pt x="2089" y="304"/>
                  </a:lnTo>
                  <a:lnTo>
                    <a:pt x="2082" y="309"/>
                  </a:lnTo>
                  <a:lnTo>
                    <a:pt x="2075" y="312"/>
                  </a:lnTo>
                  <a:lnTo>
                    <a:pt x="2068" y="316"/>
                  </a:lnTo>
                  <a:lnTo>
                    <a:pt x="2060" y="319"/>
                  </a:lnTo>
                  <a:lnTo>
                    <a:pt x="2052" y="322"/>
                  </a:lnTo>
                  <a:lnTo>
                    <a:pt x="2045" y="324"/>
                  </a:lnTo>
                  <a:lnTo>
                    <a:pt x="2037" y="325"/>
                  </a:lnTo>
                  <a:lnTo>
                    <a:pt x="2029" y="327"/>
                  </a:lnTo>
                  <a:lnTo>
                    <a:pt x="2024" y="330"/>
                  </a:lnTo>
                  <a:lnTo>
                    <a:pt x="2018" y="331"/>
                  </a:lnTo>
                  <a:lnTo>
                    <a:pt x="2014" y="332"/>
                  </a:lnTo>
                  <a:lnTo>
                    <a:pt x="2008" y="332"/>
                  </a:lnTo>
                  <a:lnTo>
                    <a:pt x="2002" y="333"/>
                  </a:lnTo>
                  <a:lnTo>
                    <a:pt x="1996" y="333"/>
                  </a:lnTo>
                  <a:lnTo>
                    <a:pt x="1992" y="334"/>
                  </a:lnTo>
                  <a:lnTo>
                    <a:pt x="1986" y="335"/>
                  </a:lnTo>
                  <a:lnTo>
                    <a:pt x="1976" y="337"/>
                  </a:lnTo>
                  <a:lnTo>
                    <a:pt x="1965" y="338"/>
                  </a:lnTo>
                  <a:lnTo>
                    <a:pt x="1956" y="339"/>
                  </a:lnTo>
                  <a:lnTo>
                    <a:pt x="1946" y="341"/>
                  </a:lnTo>
                  <a:lnTo>
                    <a:pt x="1936" y="344"/>
                  </a:lnTo>
                  <a:lnTo>
                    <a:pt x="1927" y="346"/>
                  </a:lnTo>
                  <a:lnTo>
                    <a:pt x="1918" y="347"/>
                  </a:lnTo>
                  <a:lnTo>
                    <a:pt x="1908" y="349"/>
                  </a:lnTo>
                  <a:lnTo>
                    <a:pt x="1902" y="350"/>
                  </a:lnTo>
                  <a:lnTo>
                    <a:pt x="1896" y="352"/>
                  </a:lnTo>
                  <a:lnTo>
                    <a:pt x="1890" y="353"/>
                  </a:lnTo>
                  <a:lnTo>
                    <a:pt x="1885" y="353"/>
                  </a:lnTo>
                  <a:lnTo>
                    <a:pt x="1879" y="354"/>
                  </a:lnTo>
                  <a:lnTo>
                    <a:pt x="1873" y="354"/>
                  </a:lnTo>
                  <a:lnTo>
                    <a:pt x="1867" y="354"/>
                  </a:lnTo>
                  <a:lnTo>
                    <a:pt x="1862" y="354"/>
                  </a:lnTo>
                  <a:lnTo>
                    <a:pt x="1852" y="355"/>
                  </a:lnTo>
                  <a:lnTo>
                    <a:pt x="1843" y="356"/>
                  </a:lnTo>
                  <a:lnTo>
                    <a:pt x="1834" y="359"/>
                  </a:lnTo>
                  <a:lnTo>
                    <a:pt x="1825" y="360"/>
                  </a:lnTo>
                  <a:lnTo>
                    <a:pt x="1815" y="361"/>
                  </a:lnTo>
                  <a:lnTo>
                    <a:pt x="1805" y="363"/>
                  </a:lnTo>
                  <a:lnTo>
                    <a:pt x="1796" y="364"/>
                  </a:lnTo>
                  <a:lnTo>
                    <a:pt x="1787" y="365"/>
                  </a:lnTo>
                  <a:lnTo>
                    <a:pt x="1780" y="368"/>
                  </a:lnTo>
                  <a:lnTo>
                    <a:pt x="1774" y="369"/>
                  </a:lnTo>
                  <a:lnTo>
                    <a:pt x="1767" y="370"/>
                  </a:lnTo>
                  <a:lnTo>
                    <a:pt x="1760" y="370"/>
                  </a:lnTo>
                  <a:lnTo>
                    <a:pt x="1754" y="371"/>
                  </a:lnTo>
                  <a:lnTo>
                    <a:pt x="1747" y="371"/>
                  </a:lnTo>
                  <a:lnTo>
                    <a:pt x="1741" y="371"/>
                  </a:lnTo>
                  <a:lnTo>
                    <a:pt x="1734" y="371"/>
                  </a:lnTo>
                  <a:lnTo>
                    <a:pt x="1726" y="371"/>
                  </a:lnTo>
                  <a:lnTo>
                    <a:pt x="1718" y="372"/>
                  </a:lnTo>
                  <a:lnTo>
                    <a:pt x="1709" y="372"/>
                  </a:lnTo>
                  <a:lnTo>
                    <a:pt x="1701" y="374"/>
                  </a:lnTo>
                  <a:lnTo>
                    <a:pt x="1694" y="375"/>
                  </a:lnTo>
                  <a:lnTo>
                    <a:pt x="1686" y="376"/>
                  </a:lnTo>
                  <a:lnTo>
                    <a:pt x="1678" y="377"/>
                  </a:lnTo>
                  <a:lnTo>
                    <a:pt x="1671" y="378"/>
                  </a:lnTo>
                  <a:lnTo>
                    <a:pt x="1667" y="382"/>
                  </a:lnTo>
                  <a:lnTo>
                    <a:pt x="1662" y="383"/>
                  </a:lnTo>
                  <a:lnTo>
                    <a:pt x="1658" y="385"/>
                  </a:lnTo>
                  <a:lnTo>
                    <a:pt x="1652" y="386"/>
                  </a:lnTo>
                  <a:lnTo>
                    <a:pt x="1646" y="386"/>
                  </a:lnTo>
                  <a:lnTo>
                    <a:pt x="1640" y="386"/>
                  </a:lnTo>
                  <a:lnTo>
                    <a:pt x="1636" y="387"/>
                  </a:lnTo>
                  <a:lnTo>
                    <a:pt x="1630" y="387"/>
                  </a:lnTo>
                  <a:lnTo>
                    <a:pt x="1626" y="390"/>
                  </a:lnTo>
                  <a:lnTo>
                    <a:pt x="1623" y="390"/>
                  </a:lnTo>
                  <a:lnTo>
                    <a:pt x="1618" y="391"/>
                  </a:lnTo>
                  <a:lnTo>
                    <a:pt x="1615" y="392"/>
                  </a:lnTo>
                  <a:lnTo>
                    <a:pt x="1600" y="393"/>
                  </a:lnTo>
                  <a:lnTo>
                    <a:pt x="1584" y="394"/>
                  </a:lnTo>
                  <a:lnTo>
                    <a:pt x="1569" y="397"/>
                  </a:lnTo>
                  <a:lnTo>
                    <a:pt x="1554" y="398"/>
                  </a:lnTo>
                  <a:lnTo>
                    <a:pt x="1538" y="399"/>
                  </a:lnTo>
                  <a:lnTo>
                    <a:pt x="1523" y="401"/>
                  </a:lnTo>
                  <a:lnTo>
                    <a:pt x="1507" y="402"/>
                  </a:lnTo>
                  <a:lnTo>
                    <a:pt x="1492" y="403"/>
                  </a:lnTo>
                  <a:lnTo>
                    <a:pt x="1486" y="405"/>
                  </a:lnTo>
                  <a:lnTo>
                    <a:pt x="1481" y="403"/>
                  </a:lnTo>
                  <a:lnTo>
                    <a:pt x="1475" y="403"/>
                  </a:lnTo>
                  <a:lnTo>
                    <a:pt x="1470" y="403"/>
                  </a:lnTo>
                  <a:lnTo>
                    <a:pt x="1463" y="406"/>
                  </a:lnTo>
                  <a:lnTo>
                    <a:pt x="1456" y="406"/>
                  </a:lnTo>
                  <a:lnTo>
                    <a:pt x="1449" y="407"/>
                  </a:lnTo>
                  <a:lnTo>
                    <a:pt x="1443" y="409"/>
                  </a:lnTo>
                  <a:lnTo>
                    <a:pt x="1439" y="409"/>
                  </a:lnTo>
                  <a:lnTo>
                    <a:pt x="1434" y="410"/>
                  </a:lnTo>
                  <a:lnTo>
                    <a:pt x="1428" y="410"/>
                  </a:lnTo>
                  <a:lnTo>
                    <a:pt x="1424" y="412"/>
                  </a:lnTo>
                  <a:lnTo>
                    <a:pt x="1419" y="412"/>
                  </a:lnTo>
                  <a:lnTo>
                    <a:pt x="1413" y="413"/>
                  </a:lnTo>
                  <a:lnTo>
                    <a:pt x="1409" y="413"/>
                  </a:lnTo>
                  <a:lnTo>
                    <a:pt x="1404" y="413"/>
                  </a:lnTo>
                  <a:lnTo>
                    <a:pt x="1396" y="416"/>
                  </a:lnTo>
                  <a:lnTo>
                    <a:pt x="1388" y="417"/>
                  </a:lnTo>
                  <a:lnTo>
                    <a:pt x="1380" y="418"/>
                  </a:lnTo>
                  <a:lnTo>
                    <a:pt x="1372" y="421"/>
                  </a:lnTo>
                  <a:lnTo>
                    <a:pt x="1365" y="424"/>
                  </a:lnTo>
                  <a:lnTo>
                    <a:pt x="1357" y="427"/>
                  </a:lnTo>
                  <a:lnTo>
                    <a:pt x="1350" y="430"/>
                  </a:lnTo>
                  <a:lnTo>
                    <a:pt x="1343" y="432"/>
                  </a:lnTo>
                  <a:lnTo>
                    <a:pt x="1336" y="436"/>
                  </a:lnTo>
                  <a:lnTo>
                    <a:pt x="1329" y="440"/>
                  </a:lnTo>
                  <a:lnTo>
                    <a:pt x="1322" y="444"/>
                  </a:lnTo>
                  <a:lnTo>
                    <a:pt x="1316" y="450"/>
                  </a:lnTo>
                  <a:lnTo>
                    <a:pt x="1312" y="453"/>
                  </a:lnTo>
                  <a:lnTo>
                    <a:pt x="1308" y="457"/>
                  </a:lnTo>
                  <a:lnTo>
                    <a:pt x="1304" y="460"/>
                  </a:lnTo>
                  <a:lnTo>
                    <a:pt x="1299" y="463"/>
                  </a:lnTo>
                  <a:lnTo>
                    <a:pt x="1295" y="467"/>
                  </a:lnTo>
                  <a:lnTo>
                    <a:pt x="1291" y="470"/>
                  </a:lnTo>
                  <a:lnTo>
                    <a:pt x="1286" y="473"/>
                  </a:lnTo>
                  <a:lnTo>
                    <a:pt x="1282" y="475"/>
                  </a:lnTo>
                  <a:lnTo>
                    <a:pt x="1274" y="481"/>
                  </a:lnTo>
                  <a:lnTo>
                    <a:pt x="1265" y="486"/>
                  </a:lnTo>
                  <a:lnTo>
                    <a:pt x="1257" y="492"/>
                  </a:lnTo>
                  <a:lnTo>
                    <a:pt x="1247" y="498"/>
                  </a:lnTo>
                  <a:lnTo>
                    <a:pt x="1239" y="503"/>
                  </a:lnTo>
                  <a:lnTo>
                    <a:pt x="1230" y="508"/>
                  </a:lnTo>
                  <a:lnTo>
                    <a:pt x="1221" y="512"/>
                  </a:lnTo>
                  <a:lnTo>
                    <a:pt x="1212" y="516"/>
                  </a:lnTo>
                  <a:lnTo>
                    <a:pt x="1206" y="519"/>
                  </a:lnTo>
                  <a:lnTo>
                    <a:pt x="1200" y="521"/>
                  </a:lnTo>
                  <a:lnTo>
                    <a:pt x="1195" y="523"/>
                  </a:lnTo>
                  <a:lnTo>
                    <a:pt x="1191" y="526"/>
                  </a:lnTo>
                  <a:lnTo>
                    <a:pt x="1186" y="528"/>
                  </a:lnTo>
                  <a:lnTo>
                    <a:pt x="1182" y="530"/>
                  </a:lnTo>
                  <a:lnTo>
                    <a:pt x="1176" y="531"/>
                  </a:lnTo>
                  <a:lnTo>
                    <a:pt x="1170" y="533"/>
                  </a:lnTo>
                  <a:lnTo>
                    <a:pt x="1165" y="534"/>
                  </a:lnTo>
                  <a:lnTo>
                    <a:pt x="1162" y="535"/>
                  </a:lnTo>
                  <a:lnTo>
                    <a:pt x="1157" y="537"/>
                  </a:lnTo>
                  <a:lnTo>
                    <a:pt x="1153" y="538"/>
                  </a:lnTo>
                  <a:lnTo>
                    <a:pt x="1148" y="540"/>
                  </a:lnTo>
                  <a:lnTo>
                    <a:pt x="1145" y="540"/>
                  </a:lnTo>
                  <a:lnTo>
                    <a:pt x="1139" y="540"/>
                  </a:lnTo>
                  <a:lnTo>
                    <a:pt x="1134" y="540"/>
                  </a:lnTo>
                  <a:lnTo>
                    <a:pt x="1124" y="537"/>
                  </a:lnTo>
                  <a:lnTo>
                    <a:pt x="1114" y="535"/>
                  </a:lnTo>
                  <a:lnTo>
                    <a:pt x="1102" y="535"/>
                  </a:lnTo>
                  <a:lnTo>
                    <a:pt x="1092" y="535"/>
                  </a:lnTo>
                  <a:lnTo>
                    <a:pt x="1080" y="536"/>
                  </a:lnTo>
                  <a:lnTo>
                    <a:pt x="1069" y="536"/>
                  </a:lnTo>
                  <a:lnTo>
                    <a:pt x="1058" y="537"/>
                  </a:lnTo>
                  <a:lnTo>
                    <a:pt x="1048" y="537"/>
                  </a:lnTo>
                  <a:lnTo>
                    <a:pt x="1042" y="535"/>
                  </a:lnTo>
                  <a:lnTo>
                    <a:pt x="1038" y="531"/>
                  </a:lnTo>
                  <a:lnTo>
                    <a:pt x="1032" y="529"/>
                  </a:lnTo>
                  <a:lnTo>
                    <a:pt x="1026" y="526"/>
                  </a:lnTo>
                  <a:lnTo>
                    <a:pt x="1021" y="523"/>
                  </a:lnTo>
                  <a:lnTo>
                    <a:pt x="1016" y="520"/>
                  </a:lnTo>
                  <a:lnTo>
                    <a:pt x="1010" y="516"/>
                  </a:lnTo>
                  <a:lnTo>
                    <a:pt x="1004" y="513"/>
                  </a:lnTo>
                  <a:lnTo>
                    <a:pt x="996" y="510"/>
                  </a:lnTo>
                  <a:lnTo>
                    <a:pt x="989" y="506"/>
                  </a:lnTo>
                  <a:lnTo>
                    <a:pt x="982" y="501"/>
                  </a:lnTo>
                  <a:lnTo>
                    <a:pt x="974" y="497"/>
                  </a:lnTo>
                  <a:lnTo>
                    <a:pt x="967" y="491"/>
                  </a:lnTo>
                  <a:lnTo>
                    <a:pt x="960" y="486"/>
                  </a:lnTo>
                  <a:lnTo>
                    <a:pt x="955" y="481"/>
                  </a:lnTo>
                  <a:lnTo>
                    <a:pt x="948" y="476"/>
                  </a:lnTo>
                  <a:lnTo>
                    <a:pt x="943" y="474"/>
                  </a:lnTo>
                  <a:lnTo>
                    <a:pt x="940" y="472"/>
                  </a:lnTo>
                  <a:lnTo>
                    <a:pt x="935" y="468"/>
                  </a:lnTo>
                  <a:lnTo>
                    <a:pt x="932" y="465"/>
                  </a:lnTo>
                  <a:lnTo>
                    <a:pt x="926" y="460"/>
                  </a:lnTo>
                  <a:lnTo>
                    <a:pt x="921" y="454"/>
                  </a:lnTo>
                  <a:lnTo>
                    <a:pt x="915" y="447"/>
                  </a:lnTo>
                  <a:lnTo>
                    <a:pt x="910" y="442"/>
                  </a:lnTo>
                  <a:lnTo>
                    <a:pt x="905" y="438"/>
                  </a:lnTo>
                  <a:lnTo>
                    <a:pt x="900" y="435"/>
                  </a:lnTo>
                  <a:lnTo>
                    <a:pt x="897" y="431"/>
                  </a:lnTo>
                  <a:lnTo>
                    <a:pt x="893" y="425"/>
                  </a:lnTo>
                  <a:lnTo>
                    <a:pt x="889" y="423"/>
                  </a:lnTo>
                  <a:lnTo>
                    <a:pt x="883" y="420"/>
                  </a:lnTo>
                  <a:lnTo>
                    <a:pt x="879" y="416"/>
                  </a:lnTo>
                  <a:lnTo>
                    <a:pt x="875" y="413"/>
                  </a:lnTo>
                  <a:lnTo>
                    <a:pt x="870" y="410"/>
                  </a:lnTo>
                  <a:lnTo>
                    <a:pt x="866" y="407"/>
                  </a:lnTo>
                  <a:lnTo>
                    <a:pt x="860" y="403"/>
                  </a:lnTo>
                  <a:lnTo>
                    <a:pt x="855" y="401"/>
                  </a:lnTo>
                  <a:lnTo>
                    <a:pt x="844" y="395"/>
                  </a:lnTo>
                  <a:lnTo>
                    <a:pt x="834" y="390"/>
                  </a:lnTo>
                  <a:lnTo>
                    <a:pt x="821" y="385"/>
                  </a:lnTo>
                  <a:lnTo>
                    <a:pt x="809" y="382"/>
                  </a:lnTo>
                  <a:lnTo>
                    <a:pt x="797" y="378"/>
                  </a:lnTo>
                  <a:lnTo>
                    <a:pt x="785" y="375"/>
                  </a:lnTo>
                  <a:lnTo>
                    <a:pt x="772" y="371"/>
                  </a:lnTo>
                  <a:lnTo>
                    <a:pt x="760" y="368"/>
                  </a:lnTo>
                  <a:lnTo>
                    <a:pt x="748" y="367"/>
                  </a:lnTo>
                  <a:lnTo>
                    <a:pt x="737" y="364"/>
                  </a:lnTo>
                  <a:lnTo>
                    <a:pt x="725" y="363"/>
                  </a:lnTo>
                  <a:lnTo>
                    <a:pt x="714" y="362"/>
                  </a:lnTo>
                  <a:lnTo>
                    <a:pt x="701" y="362"/>
                  </a:lnTo>
                  <a:lnTo>
                    <a:pt x="689" y="361"/>
                  </a:lnTo>
                  <a:lnTo>
                    <a:pt x="678" y="359"/>
                  </a:lnTo>
                  <a:lnTo>
                    <a:pt x="666" y="357"/>
                  </a:lnTo>
                  <a:lnTo>
                    <a:pt x="661" y="356"/>
                  </a:lnTo>
                  <a:lnTo>
                    <a:pt x="655" y="354"/>
                  </a:lnTo>
                  <a:lnTo>
                    <a:pt x="649" y="353"/>
                  </a:lnTo>
                  <a:lnTo>
                    <a:pt x="643" y="352"/>
                  </a:lnTo>
                  <a:lnTo>
                    <a:pt x="638" y="350"/>
                  </a:lnTo>
                  <a:lnTo>
                    <a:pt x="632" y="349"/>
                  </a:lnTo>
                  <a:lnTo>
                    <a:pt x="625" y="348"/>
                  </a:lnTo>
                  <a:lnTo>
                    <a:pt x="619" y="347"/>
                  </a:lnTo>
                  <a:lnTo>
                    <a:pt x="611" y="344"/>
                  </a:lnTo>
                  <a:lnTo>
                    <a:pt x="603" y="341"/>
                  </a:lnTo>
                  <a:lnTo>
                    <a:pt x="594" y="340"/>
                  </a:lnTo>
                  <a:lnTo>
                    <a:pt x="586" y="338"/>
                  </a:lnTo>
                  <a:lnTo>
                    <a:pt x="580" y="337"/>
                  </a:lnTo>
                  <a:lnTo>
                    <a:pt x="575" y="335"/>
                  </a:lnTo>
                  <a:lnTo>
                    <a:pt x="570" y="333"/>
                  </a:lnTo>
                  <a:lnTo>
                    <a:pt x="565" y="332"/>
                  </a:lnTo>
                  <a:lnTo>
                    <a:pt x="559" y="330"/>
                  </a:lnTo>
                  <a:lnTo>
                    <a:pt x="555" y="329"/>
                  </a:lnTo>
                  <a:lnTo>
                    <a:pt x="549" y="326"/>
                  </a:lnTo>
                  <a:lnTo>
                    <a:pt x="544" y="325"/>
                  </a:lnTo>
                  <a:lnTo>
                    <a:pt x="534" y="324"/>
                  </a:lnTo>
                  <a:lnTo>
                    <a:pt x="522" y="322"/>
                  </a:lnTo>
                  <a:lnTo>
                    <a:pt x="512" y="319"/>
                  </a:lnTo>
                  <a:lnTo>
                    <a:pt x="502" y="317"/>
                  </a:lnTo>
                  <a:lnTo>
                    <a:pt x="492" y="314"/>
                  </a:lnTo>
                  <a:lnTo>
                    <a:pt x="482" y="311"/>
                  </a:lnTo>
                  <a:lnTo>
                    <a:pt x="472" y="308"/>
                  </a:lnTo>
                  <a:lnTo>
                    <a:pt x="462" y="306"/>
                  </a:lnTo>
                  <a:lnTo>
                    <a:pt x="450" y="304"/>
                  </a:lnTo>
                  <a:lnTo>
                    <a:pt x="446" y="302"/>
                  </a:lnTo>
                  <a:lnTo>
                    <a:pt x="442" y="301"/>
                  </a:lnTo>
                  <a:lnTo>
                    <a:pt x="437" y="301"/>
                  </a:lnTo>
                  <a:lnTo>
                    <a:pt x="434" y="299"/>
                  </a:lnTo>
                  <a:lnTo>
                    <a:pt x="427" y="296"/>
                  </a:lnTo>
                  <a:lnTo>
                    <a:pt x="419" y="294"/>
                  </a:lnTo>
                  <a:lnTo>
                    <a:pt x="412" y="291"/>
                  </a:lnTo>
                  <a:lnTo>
                    <a:pt x="404" y="287"/>
                  </a:lnTo>
                  <a:lnTo>
                    <a:pt x="397" y="284"/>
                  </a:lnTo>
                  <a:lnTo>
                    <a:pt x="389" y="280"/>
                  </a:lnTo>
                  <a:lnTo>
                    <a:pt x="382" y="277"/>
                  </a:lnTo>
                  <a:lnTo>
                    <a:pt x="375" y="273"/>
                  </a:lnTo>
                  <a:lnTo>
                    <a:pt x="328" y="254"/>
                  </a:lnTo>
                  <a:lnTo>
                    <a:pt x="311" y="243"/>
                  </a:lnTo>
                  <a:lnTo>
                    <a:pt x="296" y="234"/>
                  </a:lnTo>
                  <a:lnTo>
                    <a:pt x="284" y="227"/>
                  </a:lnTo>
                  <a:lnTo>
                    <a:pt x="271" y="219"/>
                  </a:lnTo>
                  <a:lnTo>
                    <a:pt x="260" y="211"/>
                  </a:lnTo>
                  <a:lnTo>
                    <a:pt x="248" y="201"/>
                  </a:lnTo>
                  <a:lnTo>
                    <a:pt x="237" y="188"/>
                  </a:lnTo>
                  <a:lnTo>
                    <a:pt x="224" y="172"/>
                  </a:lnTo>
                  <a:lnTo>
                    <a:pt x="217" y="165"/>
                  </a:lnTo>
                  <a:lnTo>
                    <a:pt x="210" y="158"/>
                  </a:lnTo>
                  <a:lnTo>
                    <a:pt x="204" y="151"/>
                  </a:lnTo>
                  <a:lnTo>
                    <a:pt x="199" y="144"/>
                  </a:lnTo>
                  <a:lnTo>
                    <a:pt x="192" y="137"/>
                  </a:lnTo>
                  <a:lnTo>
                    <a:pt x="186" y="130"/>
                  </a:lnTo>
                  <a:lnTo>
                    <a:pt x="180" y="123"/>
                  </a:lnTo>
                  <a:lnTo>
                    <a:pt x="173" y="116"/>
                  </a:lnTo>
                  <a:lnTo>
                    <a:pt x="166" y="106"/>
                  </a:lnTo>
                  <a:lnTo>
                    <a:pt x="159" y="97"/>
                  </a:lnTo>
                  <a:lnTo>
                    <a:pt x="150" y="89"/>
                  </a:lnTo>
                  <a:lnTo>
                    <a:pt x="142" y="81"/>
                  </a:lnTo>
                  <a:lnTo>
                    <a:pt x="134" y="70"/>
                  </a:lnTo>
                  <a:lnTo>
                    <a:pt x="126" y="61"/>
                  </a:lnTo>
                  <a:lnTo>
                    <a:pt x="117" y="52"/>
                  </a:lnTo>
                  <a:lnTo>
                    <a:pt x="107" y="43"/>
                  </a:lnTo>
                  <a:lnTo>
                    <a:pt x="97" y="35"/>
                  </a:lnTo>
                  <a:lnTo>
                    <a:pt x="87" y="27"/>
                  </a:lnTo>
                  <a:lnTo>
                    <a:pt x="76" y="20"/>
                  </a:lnTo>
                  <a:lnTo>
                    <a:pt x="65" y="14"/>
                  </a:lnTo>
                  <a:lnTo>
                    <a:pt x="60" y="14"/>
                  </a:lnTo>
                  <a:lnTo>
                    <a:pt x="56" y="12"/>
                  </a:lnTo>
                  <a:lnTo>
                    <a:pt x="50" y="8"/>
                  </a:lnTo>
                  <a:lnTo>
                    <a:pt x="45" y="7"/>
                  </a:lnTo>
                  <a:lnTo>
                    <a:pt x="42" y="5"/>
                  </a:lnTo>
                  <a:lnTo>
                    <a:pt x="37" y="3"/>
                  </a:lnTo>
                  <a:lnTo>
                    <a:pt x="34" y="2"/>
                  </a:lnTo>
                  <a:lnTo>
                    <a:pt x="29" y="2"/>
                  </a:lnTo>
                  <a:lnTo>
                    <a:pt x="25" y="2"/>
                  </a:lnTo>
                  <a:lnTo>
                    <a:pt x="19" y="1"/>
                  </a:lnTo>
                  <a:lnTo>
                    <a:pt x="14" y="1"/>
                  </a:lnTo>
                  <a:lnTo>
                    <a:pt x="10" y="0"/>
                  </a:lnTo>
                  <a:lnTo>
                    <a:pt x="5" y="2"/>
                  </a:lnTo>
                  <a:lnTo>
                    <a:pt x="1" y="5"/>
                  </a:lnTo>
                  <a:lnTo>
                    <a:pt x="0" y="8"/>
                  </a:lnTo>
                  <a:lnTo>
                    <a:pt x="1" y="13"/>
                  </a:lnTo>
                  <a:lnTo>
                    <a:pt x="1" y="16"/>
                  </a:lnTo>
                  <a:lnTo>
                    <a:pt x="7" y="23"/>
                  </a:lnTo>
                  <a:lnTo>
                    <a:pt x="12" y="29"/>
                  </a:lnTo>
                  <a:lnTo>
                    <a:pt x="18" y="33"/>
                  </a:lnTo>
                  <a:lnTo>
                    <a:pt x="23" y="38"/>
                  </a:lnTo>
                  <a:lnTo>
                    <a:pt x="30" y="43"/>
                  </a:lnTo>
                  <a:lnTo>
                    <a:pt x="36" y="47"/>
                  </a:lnTo>
                  <a:lnTo>
                    <a:pt x="42" y="52"/>
                  </a:lnTo>
                  <a:lnTo>
                    <a:pt x="49" y="56"/>
                  </a:lnTo>
                  <a:lnTo>
                    <a:pt x="57" y="65"/>
                  </a:lnTo>
                  <a:lnTo>
                    <a:pt x="65" y="73"/>
                  </a:lnTo>
                  <a:lnTo>
                    <a:pt x="73" y="81"/>
                  </a:lnTo>
                  <a:lnTo>
                    <a:pt x="80" y="89"/>
                  </a:lnTo>
                  <a:lnTo>
                    <a:pt x="87" y="97"/>
                  </a:lnTo>
                  <a:lnTo>
                    <a:pt x="95" y="104"/>
                  </a:lnTo>
                  <a:lnTo>
                    <a:pt x="102" y="113"/>
                  </a:lnTo>
                  <a:lnTo>
                    <a:pt x="109" y="121"/>
                  </a:lnTo>
                  <a:lnTo>
                    <a:pt x="113" y="123"/>
                  </a:lnTo>
                  <a:lnTo>
                    <a:pt x="117" y="126"/>
                  </a:lnTo>
                  <a:lnTo>
                    <a:pt x="119" y="130"/>
                  </a:lnTo>
                  <a:lnTo>
                    <a:pt x="121" y="134"/>
                  </a:lnTo>
                  <a:lnTo>
                    <a:pt x="125" y="136"/>
                  </a:lnTo>
                  <a:lnTo>
                    <a:pt x="127" y="139"/>
                  </a:lnTo>
                  <a:lnTo>
                    <a:pt x="129" y="144"/>
                  </a:lnTo>
                  <a:lnTo>
                    <a:pt x="132" y="146"/>
                  </a:lnTo>
                  <a:lnTo>
                    <a:pt x="131" y="148"/>
                  </a:lnTo>
                  <a:lnTo>
                    <a:pt x="129" y="146"/>
                  </a:lnTo>
                  <a:lnTo>
                    <a:pt x="128" y="145"/>
                  </a:lnTo>
                  <a:lnTo>
                    <a:pt x="126" y="145"/>
                  </a:lnTo>
                  <a:lnTo>
                    <a:pt x="119" y="139"/>
                  </a:lnTo>
                  <a:lnTo>
                    <a:pt x="112" y="134"/>
                  </a:lnTo>
                  <a:lnTo>
                    <a:pt x="104" y="128"/>
                  </a:lnTo>
                  <a:lnTo>
                    <a:pt x="97" y="122"/>
                  </a:lnTo>
                  <a:lnTo>
                    <a:pt x="93" y="120"/>
                  </a:lnTo>
                  <a:lnTo>
                    <a:pt x="88" y="118"/>
                  </a:lnTo>
                  <a:lnTo>
                    <a:pt x="83" y="116"/>
                  </a:lnTo>
                  <a:lnTo>
                    <a:pt x="79" y="114"/>
                  </a:lnTo>
                  <a:lnTo>
                    <a:pt x="73" y="113"/>
                  </a:lnTo>
                  <a:lnTo>
                    <a:pt x="68" y="111"/>
                  </a:lnTo>
                  <a:lnTo>
                    <a:pt x="64" y="110"/>
                  </a:lnTo>
                  <a:lnTo>
                    <a:pt x="59" y="107"/>
                  </a:lnTo>
                  <a:lnTo>
                    <a:pt x="34" y="106"/>
                  </a:lnTo>
                  <a:lnTo>
                    <a:pt x="30" y="110"/>
                  </a:lnTo>
                  <a:lnTo>
                    <a:pt x="27" y="112"/>
                  </a:lnTo>
                  <a:lnTo>
                    <a:pt x="23" y="114"/>
                  </a:lnTo>
                  <a:lnTo>
                    <a:pt x="25" y="119"/>
                  </a:lnTo>
                  <a:lnTo>
                    <a:pt x="26" y="122"/>
                  </a:lnTo>
                  <a:lnTo>
                    <a:pt x="27" y="126"/>
                  </a:lnTo>
                  <a:lnTo>
                    <a:pt x="29" y="129"/>
                  </a:lnTo>
                  <a:lnTo>
                    <a:pt x="31" y="133"/>
                  </a:lnTo>
                  <a:lnTo>
                    <a:pt x="39" y="138"/>
                  </a:lnTo>
                  <a:lnTo>
                    <a:pt x="48" y="143"/>
                  </a:lnTo>
                  <a:lnTo>
                    <a:pt x="56" y="149"/>
                  </a:lnTo>
                  <a:lnTo>
                    <a:pt x="63" y="154"/>
                  </a:lnTo>
                  <a:lnTo>
                    <a:pt x="65" y="165"/>
                  </a:lnTo>
                  <a:lnTo>
                    <a:pt x="72" y="173"/>
                  </a:lnTo>
                  <a:lnTo>
                    <a:pt x="80" y="181"/>
                  </a:lnTo>
                  <a:lnTo>
                    <a:pt x="87" y="189"/>
                  </a:lnTo>
                  <a:lnTo>
                    <a:pt x="87" y="190"/>
                  </a:lnTo>
                  <a:lnTo>
                    <a:pt x="81" y="190"/>
                  </a:lnTo>
                  <a:lnTo>
                    <a:pt x="75" y="191"/>
                  </a:lnTo>
                  <a:lnTo>
                    <a:pt x="69" y="194"/>
                  </a:lnTo>
                  <a:lnTo>
                    <a:pt x="65" y="197"/>
                  </a:lnTo>
                  <a:lnTo>
                    <a:pt x="65" y="202"/>
                  </a:lnTo>
                  <a:lnTo>
                    <a:pt x="66" y="206"/>
                  </a:lnTo>
                  <a:lnTo>
                    <a:pt x="68" y="211"/>
                  </a:lnTo>
                  <a:lnTo>
                    <a:pt x="72" y="213"/>
                  </a:lnTo>
                  <a:lnTo>
                    <a:pt x="75" y="218"/>
                  </a:lnTo>
                  <a:lnTo>
                    <a:pt x="80" y="222"/>
                  </a:lnTo>
                  <a:lnTo>
                    <a:pt x="82" y="227"/>
                  </a:lnTo>
                  <a:lnTo>
                    <a:pt x="82" y="233"/>
                  </a:lnTo>
                  <a:lnTo>
                    <a:pt x="68" y="228"/>
                  </a:lnTo>
                  <a:lnTo>
                    <a:pt x="61" y="229"/>
                  </a:lnTo>
                  <a:lnTo>
                    <a:pt x="54" y="229"/>
                  </a:lnTo>
                  <a:lnTo>
                    <a:pt x="48" y="231"/>
                  </a:lnTo>
                  <a:lnTo>
                    <a:pt x="42" y="235"/>
                  </a:lnTo>
                  <a:lnTo>
                    <a:pt x="41" y="237"/>
                  </a:lnTo>
                  <a:lnTo>
                    <a:pt x="41" y="239"/>
                  </a:lnTo>
                  <a:lnTo>
                    <a:pt x="41" y="241"/>
                  </a:lnTo>
                  <a:lnTo>
                    <a:pt x="42" y="243"/>
                  </a:lnTo>
                  <a:lnTo>
                    <a:pt x="48" y="250"/>
                  </a:lnTo>
                  <a:lnTo>
                    <a:pt x="53" y="256"/>
                  </a:lnTo>
                  <a:lnTo>
                    <a:pt x="60" y="261"/>
                  </a:lnTo>
                  <a:lnTo>
                    <a:pt x="68" y="265"/>
                  </a:lnTo>
                  <a:lnTo>
                    <a:pt x="75" y="270"/>
                  </a:lnTo>
                  <a:lnTo>
                    <a:pt x="82" y="273"/>
                  </a:lnTo>
                  <a:lnTo>
                    <a:pt x="90" y="278"/>
                  </a:lnTo>
                  <a:lnTo>
                    <a:pt x="97" y="281"/>
                  </a:lnTo>
                  <a:lnTo>
                    <a:pt x="96" y="282"/>
                  </a:lnTo>
                  <a:lnTo>
                    <a:pt x="95" y="284"/>
                  </a:lnTo>
                  <a:lnTo>
                    <a:pt x="94" y="284"/>
                  </a:lnTo>
                  <a:lnTo>
                    <a:pt x="93" y="285"/>
                  </a:lnTo>
                  <a:lnTo>
                    <a:pt x="90" y="288"/>
                  </a:lnTo>
                  <a:lnTo>
                    <a:pt x="90" y="292"/>
                  </a:lnTo>
                  <a:lnTo>
                    <a:pt x="91" y="295"/>
                  </a:lnTo>
                  <a:lnTo>
                    <a:pt x="93" y="299"/>
                  </a:lnTo>
                  <a:lnTo>
                    <a:pt x="94" y="302"/>
                  </a:lnTo>
                  <a:lnTo>
                    <a:pt x="95" y="304"/>
                  </a:lnTo>
                  <a:lnTo>
                    <a:pt x="95" y="308"/>
                  </a:lnTo>
                  <a:lnTo>
                    <a:pt x="97" y="308"/>
                  </a:lnTo>
                  <a:lnTo>
                    <a:pt x="105" y="316"/>
                  </a:lnTo>
                  <a:lnTo>
                    <a:pt x="113" y="323"/>
                  </a:lnTo>
                  <a:lnTo>
                    <a:pt x="121" y="331"/>
                  </a:lnTo>
                  <a:lnTo>
                    <a:pt x="129" y="339"/>
                  </a:lnTo>
                  <a:lnTo>
                    <a:pt x="121" y="341"/>
                  </a:lnTo>
                  <a:lnTo>
                    <a:pt x="114" y="340"/>
                  </a:lnTo>
                  <a:lnTo>
                    <a:pt x="107" y="341"/>
                  </a:lnTo>
                  <a:lnTo>
                    <a:pt x="103" y="347"/>
                  </a:lnTo>
                  <a:lnTo>
                    <a:pt x="101" y="349"/>
                  </a:lnTo>
                  <a:lnTo>
                    <a:pt x="101" y="352"/>
                  </a:lnTo>
                  <a:lnTo>
                    <a:pt x="101" y="355"/>
                  </a:lnTo>
                  <a:lnTo>
                    <a:pt x="99" y="357"/>
                  </a:lnTo>
                  <a:lnTo>
                    <a:pt x="104" y="362"/>
                  </a:lnTo>
                  <a:lnTo>
                    <a:pt x="110" y="367"/>
                  </a:lnTo>
                  <a:lnTo>
                    <a:pt x="116" y="370"/>
                  </a:lnTo>
                  <a:lnTo>
                    <a:pt x="121" y="372"/>
                  </a:lnTo>
                  <a:lnTo>
                    <a:pt x="129" y="377"/>
                  </a:lnTo>
                  <a:lnTo>
                    <a:pt x="137" y="382"/>
                  </a:lnTo>
                  <a:lnTo>
                    <a:pt x="146" y="385"/>
                  </a:lnTo>
                  <a:lnTo>
                    <a:pt x="154" y="390"/>
                  </a:lnTo>
                  <a:lnTo>
                    <a:pt x="162" y="394"/>
                  </a:lnTo>
                  <a:lnTo>
                    <a:pt x="169" y="400"/>
                  </a:lnTo>
                  <a:lnTo>
                    <a:pt x="174" y="407"/>
                  </a:lnTo>
                  <a:lnTo>
                    <a:pt x="179" y="415"/>
                  </a:lnTo>
                  <a:lnTo>
                    <a:pt x="177" y="416"/>
                  </a:lnTo>
                  <a:lnTo>
                    <a:pt x="174" y="417"/>
                  </a:lnTo>
                  <a:lnTo>
                    <a:pt x="172" y="420"/>
                  </a:lnTo>
                  <a:lnTo>
                    <a:pt x="171" y="422"/>
                  </a:lnTo>
                  <a:lnTo>
                    <a:pt x="171" y="427"/>
                  </a:lnTo>
                  <a:lnTo>
                    <a:pt x="174" y="429"/>
                  </a:lnTo>
                  <a:lnTo>
                    <a:pt x="177" y="431"/>
                  </a:lnTo>
                  <a:lnTo>
                    <a:pt x="180" y="433"/>
                  </a:lnTo>
                  <a:lnTo>
                    <a:pt x="189" y="438"/>
                  </a:lnTo>
                  <a:lnTo>
                    <a:pt x="197" y="444"/>
                  </a:lnTo>
                  <a:lnTo>
                    <a:pt x="207" y="450"/>
                  </a:lnTo>
                  <a:lnTo>
                    <a:pt x="215" y="455"/>
                  </a:lnTo>
                  <a:lnTo>
                    <a:pt x="224" y="461"/>
                  </a:lnTo>
                  <a:lnTo>
                    <a:pt x="233" y="467"/>
                  </a:lnTo>
                  <a:lnTo>
                    <a:pt x="242" y="472"/>
                  </a:lnTo>
                  <a:lnTo>
                    <a:pt x="252" y="476"/>
                  </a:lnTo>
                  <a:lnTo>
                    <a:pt x="254" y="477"/>
                  </a:lnTo>
                  <a:lnTo>
                    <a:pt x="255" y="480"/>
                  </a:lnTo>
                  <a:lnTo>
                    <a:pt x="257" y="481"/>
                  </a:lnTo>
                  <a:lnTo>
                    <a:pt x="261" y="481"/>
                  </a:lnTo>
                  <a:lnTo>
                    <a:pt x="268" y="484"/>
                  </a:lnTo>
                  <a:lnTo>
                    <a:pt x="275" y="489"/>
                  </a:lnTo>
                  <a:lnTo>
                    <a:pt x="282" y="492"/>
                  </a:lnTo>
                  <a:lnTo>
                    <a:pt x="288" y="496"/>
                  </a:lnTo>
                  <a:lnTo>
                    <a:pt x="295" y="500"/>
                  </a:lnTo>
                  <a:lnTo>
                    <a:pt x="303" y="504"/>
                  </a:lnTo>
                  <a:lnTo>
                    <a:pt x="310" y="507"/>
                  </a:lnTo>
                  <a:lnTo>
                    <a:pt x="317" y="511"/>
                  </a:lnTo>
                  <a:lnTo>
                    <a:pt x="315" y="515"/>
                  </a:lnTo>
                  <a:lnTo>
                    <a:pt x="316" y="520"/>
                  </a:lnTo>
                  <a:lnTo>
                    <a:pt x="318" y="525"/>
                  </a:lnTo>
                  <a:lnTo>
                    <a:pt x="322" y="529"/>
                  </a:lnTo>
                  <a:lnTo>
                    <a:pt x="333" y="537"/>
                  </a:lnTo>
                  <a:lnTo>
                    <a:pt x="340" y="542"/>
                  </a:lnTo>
                  <a:lnTo>
                    <a:pt x="344" y="544"/>
                  </a:lnTo>
                  <a:lnTo>
                    <a:pt x="345" y="545"/>
                  </a:lnTo>
                  <a:lnTo>
                    <a:pt x="346" y="546"/>
                  </a:lnTo>
                  <a:lnTo>
                    <a:pt x="350" y="548"/>
                  </a:lnTo>
                  <a:lnTo>
                    <a:pt x="356" y="551"/>
                  </a:lnTo>
                  <a:lnTo>
                    <a:pt x="369" y="558"/>
                  </a:lnTo>
                  <a:lnTo>
                    <a:pt x="376" y="560"/>
                  </a:lnTo>
                  <a:lnTo>
                    <a:pt x="383" y="563"/>
                  </a:lnTo>
                  <a:lnTo>
                    <a:pt x="390" y="565"/>
                  </a:lnTo>
                  <a:lnTo>
                    <a:pt x="397" y="567"/>
                  </a:lnTo>
                  <a:lnTo>
                    <a:pt x="403" y="569"/>
                  </a:lnTo>
                  <a:lnTo>
                    <a:pt x="409" y="573"/>
                  </a:lnTo>
                  <a:lnTo>
                    <a:pt x="415" y="576"/>
                  </a:lnTo>
                  <a:lnTo>
                    <a:pt x="422" y="581"/>
                  </a:lnTo>
                  <a:lnTo>
                    <a:pt x="415" y="583"/>
                  </a:lnTo>
                  <a:lnTo>
                    <a:pt x="408" y="583"/>
                  </a:lnTo>
                  <a:lnTo>
                    <a:pt x="403" y="586"/>
                  </a:lnTo>
                  <a:lnTo>
                    <a:pt x="398" y="591"/>
                  </a:lnTo>
                  <a:lnTo>
                    <a:pt x="397" y="594"/>
                  </a:lnTo>
                  <a:lnTo>
                    <a:pt x="397" y="597"/>
                  </a:lnTo>
                  <a:lnTo>
                    <a:pt x="398" y="601"/>
                  </a:lnTo>
                  <a:lnTo>
                    <a:pt x="400" y="603"/>
                  </a:lnTo>
                  <a:lnTo>
                    <a:pt x="407" y="606"/>
                  </a:lnTo>
                  <a:lnTo>
                    <a:pt x="415" y="608"/>
                  </a:lnTo>
                  <a:lnTo>
                    <a:pt x="423" y="609"/>
                  </a:lnTo>
                  <a:lnTo>
                    <a:pt x="430" y="610"/>
                  </a:lnTo>
                  <a:lnTo>
                    <a:pt x="438" y="609"/>
                  </a:lnTo>
                  <a:lnTo>
                    <a:pt x="447" y="608"/>
                  </a:lnTo>
                  <a:lnTo>
                    <a:pt x="456" y="608"/>
                  </a:lnTo>
                  <a:lnTo>
                    <a:pt x="464" y="609"/>
                  </a:lnTo>
                  <a:lnTo>
                    <a:pt x="473" y="610"/>
                  </a:lnTo>
                  <a:lnTo>
                    <a:pt x="481" y="611"/>
                  </a:lnTo>
                  <a:lnTo>
                    <a:pt x="489" y="612"/>
                  </a:lnTo>
                  <a:lnTo>
                    <a:pt x="497" y="613"/>
                  </a:lnTo>
                  <a:lnTo>
                    <a:pt x="503" y="613"/>
                  </a:lnTo>
                  <a:lnTo>
                    <a:pt x="509" y="616"/>
                  </a:lnTo>
                  <a:lnTo>
                    <a:pt x="513" y="617"/>
                  </a:lnTo>
                  <a:lnTo>
                    <a:pt x="518" y="619"/>
                  </a:lnTo>
                  <a:lnTo>
                    <a:pt x="513" y="620"/>
                  </a:lnTo>
                  <a:lnTo>
                    <a:pt x="507" y="620"/>
                  </a:lnTo>
                  <a:lnTo>
                    <a:pt x="503" y="621"/>
                  </a:lnTo>
                  <a:lnTo>
                    <a:pt x="497" y="621"/>
                  </a:lnTo>
                  <a:lnTo>
                    <a:pt x="492" y="623"/>
                  </a:lnTo>
                  <a:lnTo>
                    <a:pt x="488" y="623"/>
                  </a:lnTo>
                  <a:lnTo>
                    <a:pt x="483" y="624"/>
                  </a:lnTo>
                  <a:lnTo>
                    <a:pt x="479" y="625"/>
                  </a:lnTo>
                  <a:lnTo>
                    <a:pt x="476" y="626"/>
                  </a:lnTo>
                  <a:lnTo>
                    <a:pt x="474" y="628"/>
                  </a:lnTo>
                  <a:lnTo>
                    <a:pt x="473" y="632"/>
                  </a:lnTo>
                  <a:lnTo>
                    <a:pt x="472" y="634"/>
                  </a:lnTo>
                  <a:lnTo>
                    <a:pt x="474" y="635"/>
                  </a:lnTo>
                  <a:lnTo>
                    <a:pt x="476" y="636"/>
                  </a:lnTo>
                  <a:lnTo>
                    <a:pt x="480" y="636"/>
                  </a:lnTo>
                  <a:lnTo>
                    <a:pt x="482" y="638"/>
                  </a:lnTo>
                  <a:lnTo>
                    <a:pt x="490" y="636"/>
                  </a:lnTo>
                  <a:lnTo>
                    <a:pt x="497" y="635"/>
                  </a:lnTo>
                  <a:lnTo>
                    <a:pt x="505" y="634"/>
                  </a:lnTo>
                  <a:lnTo>
                    <a:pt x="512" y="633"/>
                  </a:lnTo>
                  <a:lnTo>
                    <a:pt x="519" y="632"/>
                  </a:lnTo>
                  <a:lnTo>
                    <a:pt x="527" y="631"/>
                  </a:lnTo>
                  <a:lnTo>
                    <a:pt x="534" y="629"/>
                  </a:lnTo>
                  <a:lnTo>
                    <a:pt x="542" y="628"/>
                  </a:lnTo>
                  <a:lnTo>
                    <a:pt x="562" y="627"/>
                  </a:lnTo>
                  <a:lnTo>
                    <a:pt x="580" y="627"/>
                  </a:lnTo>
                  <a:lnTo>
                    <a:pt x="598" y="628"/>
                  </a:lnTo>
                  <a:lnTo>
                    <a:pt x="617" y="632"/>
                  </a:lnTo>
                  <a:lnTo>
                    <a:pt x="634" y="635"/>
                  </a:lnTo>
                  <a:lnTo>
                    <a:pt x="653" y="639"/>
                  </a:lnTo>
                  <a:lnTo>
                    <a:pt x="670" y="642"/>
                  </a:lnTo>
                  <a:lnTo>
                    <a:pt x="688" y="646"/>
                  </a:lnTo>
                  <a:lnTo>
                    <a:pt x="689" y="642"/>
                  </a:lnTo>
                  <a:lnTo>
                    <a:pt x="695" y="643"/>
                  </a:lnTo>
                  <a:lnTo>
                    <a:pt x="701" y="644"/>
                  </a:lnTo>
                  <a:lnTo>
                    <a:pt x="707" y="644"/>
                  </a:lnTo>
                  <a:lnTo>
                    <a:pt x="713" y="644"/>
                  </a:lnTo>
                  <a:lnTo>
                    <a:pt x="718" y="644"/>
                  </a:lnTo>
                  <a:lnTo>
                    <a:pt x="724" y="646"/>
                  </a:lnTo>
                  <a:lnTo>
                    <a:pt x="730" y="646"/>
                  </a:lnTo>
                  <a:lnTo>
                    <a:pt x="736" y="647"/>
                  </a:lnTo>
                  <a:lnTo>
                    <a:pt x="740" y="648"/>
                  </a:lnTo>
                  <a:lnTo>
                    <a:pt x="746" y="649"/>
                  </a:lnTo>
                  <a:lnTo>
                    <a:pt x="751" y="649"/>
                  </a:lnTo>
                  <a:lnTo>
                    <a:pt x="755" y="651"/>
                  </a:lnTo>
                  <a:lnTo>
                    <a:pt x="763" y="653"/>
                  </a:lnTo>
                  <a:lnTo>
                    <a:pt x="771" y="654"/>
                  </a:lnTo>
                  <a:lnTo>
                    <a:pt x="778" y="656"/>
                  </a:lnTo>
                  <a:lnTo>
                    <a:pt x="785" y="658"/>
                  </a:lnTo>
                  <a:lnTo>
                    <a:pt x="793" y="662"/>
                  </a:lnTo>
                  <a:lnTo>
                    <a:pt x="800" y="664"/>
                  </a:lnTo>
                  <a:lnTo>
                    <a:pt x="807" y="666"/>
                  </a:lnTo>
                  <a:lnTo>
                    <a:pt x="815" y="669"/>
                  </a:lnTo>
                  <a:lnTo>
                    <a:pt x="821" y="670"/>
                  </a:lnTo>
                  <a:lnTo>
                    <a:pt x="828" y="672"/>
                  </a:lnTo>
                  <a:lnTo>
                    <a:pt x="834" y="676"/>
                  </a:lnTo>
                  <a:lnTo>
                    <a:pt x="839" y="678"/>
                  </a:lnTo>
                  <a:lnTo>
                    <a:pt x="845" y="681"/>
                  </a:lnTo>
                  <a:lnTo>
                    <a:pt x="850" y="685"/>
                  </a:lnTo>
                  <a:lnTo>
                    <a:pt x="855" y="688"/>
                  </a:lnTo>
                  <a:lnTo>
                    <a:pt x="861" y="691"/>
                  </a:lnTo>
                  <a:lnTo>
                    <a:pt x="865" y="694"/>
                  </a:lnTo>
                  <a:lnTo>
                    <a:pt x="868" y="696"/>
                  </a:lnTo>
                  <a:lnTo>
                    <a:pt x="872" y="699"/>
                  </a:lnTo>
                  <a:lnTo>
                    <a:pt x="875" y="701"/>
                  </a:lnTo>
                  <a:lnTo>
                    <a:pt x="883" y="707"/>
                  </a:lnTo>
                  <a:lnTo>
                    <a:pt x="892" y="714"/>
                  </a:lnTo>
                  <a:lnTo>
                    <a:pt x="900" y="719"/>
                  </a:lnTo>
                  <a:lnTo>
                    <a:pt x="908" y="726"/>
                  </a:lnTo>
                  <a:lnTo>
                    <a:pt x="905" y="732"/>
                  </a:lnTo>
                  <a:lnTo>
                    <a:pt x="907" y="742"/>
                  </a:lnTo>
                  <a:lnTo>
                    <a:pt x="908" y="754"/>
                  </a:lnTo>
                  <a:lnTo>
                    <a:pt x="907" y="767"/>
                  </a:lnTo>
                  <a:lnTo>
                    <a:pt x="907" y="779"/>
                  </a:lnTo>
                  <a:lnTo>
                    <a:pt x="904" y="786"/>
                  </a:lnTo>
                  <a:lnTo>
                    <a:pt x="900" y="792"/>
                  </a:lnTo>
                  <a:lnTo>
                    <a:pt x="896" y="799"/>
                  </a:lnTo>
                  <a:lnTo>
                    <a:pt x="892" y="806"/>
                  </a:lnTo>
                  <a:lnTo>
                    <a:pt x="888" y="817"/>
                  </a:lnTo>
                  <a:lnTo>
                    <a:pt x="882" y="828"/>
                  </a:lnTo>
                  <a:lnTo>
                    <a:pt x="874" y="838"/>
                  </a:lnTo>
                  <a:lnTo>
                    <a:pt x="865" y="846"/>
                  </a:lnTo>
                  <a:lnTo>
                    <a:pt x="857" y="850"/>
                  </a:lnTo>
                  <a:lnTo>
                    <a:pt x="850" y="853"/>
                  </a:lnTo>
                  <a:lnTo>
                    <a:pt x="843" y="857"/>
                  </a:lnTo>
                  <a:lnTo>
                    <a:pt x="835" y="860"/>
                  </a:lnTo>
                  <a:lnTo>
                    <a:pt x="828" y="863"/>
                  </a:lnTo>
                  <a:lnTo>
                    <a:pt x="821" y="867"/>
                  </a:lnTo>
                  <a:lnTo>
                    <a:pt x="815" y="872"/>
                  </a:lnTo>
                  <a:lnTo>
                    <a:pt x="808" y="876"/>
                  </a:lnTo>
                  <a:lnTo>
                    <a:pt x="801" y="878"/>
                  </a:lnTo>
                  <a:lnTo>
                    <a:pt x="793" y="882"/>
                  </a:lnTo>
                  <a:lnTo>
                    <a:pt x="786" y="884"/>
                  </a:lnTo>
                  <a:lnTo>
                    <a:pt x="779" y="887"/>
                  </a:lnTo>
                  <a:lnTo>
                    <a:pt x="771" y="889"/>
                  </a:lnTo>
                  <a:lnTo>
                    <a:pt x="764" y="891"/>
                  </a:lnTo>
                  <a:lnTo>
                    <a:pt x="756" y="893"/>
                  </a:lnTo>
                  <a:lnTo>
                    <a:pt x="749" y="896"/>
                  </a:lnTo>
                  <a:lnTo>
                    <a:pt x="744" y="898"/>
                  </a:lnTo>
                  <a:lnTo>
                    <a:pt x="739" y="899"/>
                  </a:lnTo>
                  <a:lnTo>
                    <a:pt x="733" y="902"/>
                  </a:lnTo>
                  <a:lnTo>
                    <a:pt x="728" y="903"/>
                  </a:lnTo>
                  <a:lnTo>
                    <a:pt x="723" y="904"/>
                  </a:lnTo>
                  <a:lnTo>
                    <a:pt x="717" y="905"/>
                  </a:lnTo>
                  <a:lnTo>
                    <a:pt x="711" y="906"/>
                  </a:lnTo>
                  <a:lnTo>
                    <a:pt x="706" y="907"/>
                  </a:lnTo>
                  <a:lnTo>
                    <a:pt x="701" y="908"/>
                  </a:lnTo>
                  <a:lnTo>
                    <a:pt x="698" y="910"/>
                  </a:lnTo>
                  <a:lnTo>
                    <a:pt x="693" y="911"/>
                  </a:lnTo>
                  <a:lnTo>
                    <a:pt x="689" y="911"/>
                  </a:lnTo>
                  <a:lnTo>
                    <a:pt x="683" y="912"/>
                  </a:lnTo>
                  <a:lnTo>
                    <a:pt x="675" y="913"/>
                  </a:lnTo>
                  <a:lnTo>
                    <a:pt x="668" y="914"/>
                  </a:lnTo>
                  <a:lnTo>
                    <a:pt x="661" y="915"/>
                  </a:lnTo>
                  <a:lnTo>
                    <a:pt x="653" y="918"/>
                  </a:lnTo>
                  <a:lnTo>
                    <a:pt x="646" y="919"/>
                  </a:lnTo>
                  <a:lnTo>
                    <a:pt x="639" y="920"/>
                  </a:lnTo>
                  <a:lnTo>
                    <a:pt x="632" y="921"/>
                  </a:lnTo>
                  <a:lnTo>
                    <a:pt x="626" y="921"/>
                  </a:lnTo>
                  <a:lnTo>
                    <a:pt x="620" y="920"/>
                  </a:lnTo>
                  <a:lnTo>
                    <a:pt x="615" y="920"/>
                  </a:lnTo>
                  <a:lnTo>
                    <a:pt x="609" y="920"/>
                  </a:lnTo>
                  <a:lnTo>
                    <a:pt x="603" y="920"/>
                  </a:lnTo>
                  <a:lnTo>
                    <a:pt x="597" y="920"/>
                  </a:lnTo>
                  <a:lnTo>
                    <a:pt x="593" y="921"/>
                  </a:lnTo>
                  <a:lnTo>
                    <a:pt x="587" y="923"/>
                  </a:lnTo>
                  <a:lnTo>
                    <a:pt x="585" y="927"/>
                  </a:lnTo>
                  <a:lnTo>
                    <a:pt x="582" y="931"/>
                  </a:lnTo>
                  <a:lnTo>
                    <a:pt x="582" y="937"/>
                  </a:lnTo>
                  <a:lnTo>
                    <a:pt x="583" y="942"/>
                  </a:lnTo>
                  <a:lnTo>
                    <a:pt x="586" y="945"/>
                  </a:lnTo>
                  <a:lnTo>
                    <a:pt x="589" y="946"/>
                  </a:lnTo>
                  <a:lnTo>
                    <a:pt x="594" y="948"/>
                  </a:lnTo>
                  <a:lnTo>
                    <a:pt x="597" y="950"/>
                  </a:lnTo>
                  <a:lnTo>
                    <a:pt x="604" y="951"/>
                  </a:lnTo>
                  <a:lnTo>
                    <a:pt x="612" y="952"/>
                  </a:lnTo>
                  <a:lnTo>
                    <a:pt x="619" y="951"/>
                  </a:lnTo>
                  <a:lnTo>
                    <a:pt x="626" y="951"/>
                  </a:lnTo>
                  <a:lnTo>
                    <a:pt x="634" y="951"/>
                  </a:lnTo>
                  <a:lnTo>
                    <a:pt x="641" y="950"/>
                  </a:lnTo>
                  <a:lnTo>
                    <a:pt x="648" y="950"/>
                  </a:lnTo>
                  <a:lnTo>
                    <a:pt x="655" y="950"/>
                  </a:lnTo>
                  <a:lnTo>
                    <a:pt x="661" y="948"/>
                  </a:lnTo>
                  <a:lnTo>
                    <a:pt x="665" y="946"/>
                  </a:lnTo>
                  <a:lnTo>
                    <a:pt x="671" y="946"/>
                  </a:lnTo>
                  <a:lnTo>
                    <a:pt x="677" y="945"/>
                  </a:lnTo>
                  <a:lnTo>
                    <a:pt x="683" y="945"/>
                  </a:lnTo>
                  <a:lnTo>
                    <a:pt x="688" y="944"/>
                  </a:lnTo>
                  <a:lnTo>
                    <a:pt x="693" y="943"/>
                  </a:lnTo>
                  <a:lnTo>
                    <a:pt x="699" y="942"/>
                  </a:lnTo>
                  <a:lnTo>
                    <a:pt x="702" y="944"/>
                  </a:lnTo>
                  <a:lnTo>
                    <a:pt x="701" y="948"/>
                  </a:lnTo>
                  <a:lnTo>
                    <a:pt x="698" y="953"/>
                  </a:lnTo>
                  <a:lnTo>
                    <a:pt x="700" y="958"/>
                  </a:lnTo>
                  <a:lnTo>
                    <a:pt x="706" y="960"/>
                  </a:lnTo>
                  <a:lnTo>
                    <a:pt x="710" y="961"/>
                  </a:lnTo>
                  <a:lnTo>
                    <a:pt x="716" y="963"/>
                  </a:lnTo>
                  <a:lnTo>
                    <a:pt x="721" y="963"/>
                  </a:lnTo>
                  <a:lnTo>
                    <a:pt x="730" y="959"/>
                  </a:lnTo>
                  <a:lnTo>
                    <a:pt x="739" y="955"/>
                  </a:lnTo>
                  <a:lnTo>
                    <a:pt x="747" y="950"/>
                  </a:lnTo>
                  <a:lnTo>
                    <a:pt x="756" y="945"/>
                  </a:lnTo>
                  <a:lnTo>
                    <a:pt x="766" y="942"/>
                  </a:lnTo>
                  <a:lnTo>
                    <a:pt x="774" y="937"/>
                  </a:lnTo>
                  <a:lnTo>
                    <a:pt x="783" y="933"/>
                  </a:lnTo>
                  <a:lnTo>
                    <a:pt x="792" y="929"/>
                  </a:lnTo>
                  <a:lnTo>
                    <a:pt x="797" y="928"/>
                  </a:lnTo>
                  <a:lnTo>
                    <a:pt x="802" y="927"/>
                  </a:lnTo>
                  <a:lnTo>
                    <a:pt x="807" y="927"/>
                  </a:lnTo>
                  <a:lnTo>
                    <a:pt x="812" y="927"/>
                  </a:lnTo>
                  <a:lnTo>
                    <a:pt x="809" y="929"/>
                  </a:lnTo>
                  <a:lnTo>
                    <a:pt x="807" y="933"/>
                  </a:lnTo>
                  <a:lnTo>
                    <a:pt x="804" y="936"/>
                  </a:lnTo>
                  <a:lnTo>
                    <a:pt x="801" y="938"/>
                  </a:lnTo>
                  <a:lnTo>
                    <a:pt x="794" y="944"/>
                  </a:lnTo>
                  <a:lnTo>
                    <a:pt x="786" y="949"/>
                  </a:lnTo>
                  <a:lnTo>
                    <a:pt x="781" y="956"/>
                  </a:lnTo>
                  <a:lnTo>
                    <a:pt x="774" y="961"/>
                  </a:lnTo>
                  <a:lnTo>
                    <a:pt x="768" y="967"/>
                  </a:lnTo>
                  <a:lnTo>
                    <a:pt x="762" y="973"/>
                  </a:lnTo>
                  <a:lnTo>
                    <a:pt x="756" y="980"/>
                  </a:lnTo>
                  <a:lnTo>
                    <a:pt x="749" y="986"/>
                  </a:lnTo>
                  <a:lnTo>
                    <a:pt x="749" y="985"/>
                  </a:lnTo>
                  <a:lnTo>
                    <a:pt x="748" y="987"/>
                  </a:lnTo>
                  <a:lnTo>
                    <a:pt x="748" y="989"/>
                  </a:lnTo>
                  <a:lnTo>
                    <a:pt x="748" y="993"/>
                  </a:lnTo>
                  <a:lnTo>
                    <a:pt x="749" y="995"/>
                  </a:lnTo>
                  <a:lnTo>
                    <a:pt x="755" y="997"/>
                  </a:lnTo>
                  <a:lnTo>
                    <a:pt x="761" y="997"/>
                  </a:lnTo>
                  <a:lnTo>
                    <a:pt x="767" y="996"/>
                  </a:lnTo>
                  <a:lnTo>
                    <a:pt x="772" y="994"/>
                  </a:lnTo>
                  <a:lnTo>
                    <a:pt x="777" y="990"/>
                  </a:lnTo>
                  <a:lnTo>
                    <a:pt x="783" y="988"/>
                  </a:lnTo>
                  <a:lnTo>
                    <a:pt x="789" y="986"/>
                  </a:lnTo>
                  <a:lnTo>
                    <a:pt x="794" y="986"/>
                  </a:lnTo>
                  <a:lnTo>
                    <a:pt x="799" y="989"/>
                  </a:lnTo>
                  <a:lnTo>
                    <a:pt x="804" y="993"/>
                  </a:lnTo>
                  <a:lnTo>
                    <a:pt x="809" y="995"/>
                  </a:lnTo>
                  <a:lnTo>
                    <a:pt x="815" y="996"/>
                  </a:lnTo>
                  <a:lnTo>
                    <a:pt x="820" y="995"/>
                  </a:lnTo>
                  <a:lnTo>
                    <a:pt x="824" y="994"/>
                  </a:lnTo>
                  <a:lnTo>
                    <a:pt x="829" y="993"/>
                  </a:lnTo>
                  <a:lnTo>
                    <a:pt x="834" y="990"/>
                  </a:lnTo>
                  <a:lnTo>
                    <a:pt x="837" y="988"/>
                  </a:lnTo>
                  <a:lnTo>
                    <a:pt x="842" y="986"/>
                  </a:lnTo>
                  <a:lnTo>
                    <a:pt x="846" y="983"/>
                  </a:lnTo>
                  <a:lnTo>
                    <a:pt x="851" y="981"/>
                  </a:lnTo>
                  <a:lnTo>
                    <a:pt x="855" y="981"/>
                  </a:lnTo>
                  <a:lnTo>
                    <a:pt x="860" y="981"/>
                  </a:lnTo>
                  <a:lnTo>
                    <a:pt x="865" y="980"/>
                  </a:lnTo>
                  <a:lnTo>
                    <a:pt x="869" y="978"/>
                  </a:lnTo>
                  <a:lnTo>
                    <a:pt x="874" y="976"/>
                  </a:lnTo>
                  <a:lnTo>
                    <a:pt x="877" y="974"/>
                  </a:lnTo>
                  <a:lnTo>
                    <a:pt x="882" y="972"/>
                  </a:lnTo>
                  <a:lnTo>
                    <a:pt x="887" y="971"/>
                  </a:lnTo>
                  <a:lnTo>
                    <a:pt x="889" y="973"/>
                  </a:lnTo>
                  <a:lnTo>
                    <a:pt x="893" y="978"/>
                  </a:lnTo>
                  <a:lnTo>
                    <a:pt x="892" y="985"/>
                  </a:lnTo>
                  <a:lnTo>
                    <a:pt x="891" y="991"/>
                  </a:lnTo>
                  <a:lnTo>
                    <a:pt x="892" y="998"/>
                  </a:lnTo>
                  <a:lnTo>
                    <a:pt x="896" y="1002"/>
                  </a:lnTo>
                  <a:lnTo>
                    <a:pt x="896" y="1008"/>
                  </a:lnTo>
                  <a:lnTo>
                    <a:pt x="896" y="1013"/>
                  </a:lnTo>
                  <a:lnTo>
                    <a:pt x="895" y="1019"/>
                  </a:lnTo>
                  <a:lnTo>
                    <a:pt x="896" y="1023"/>
                  </a:lnTo>
                  <a:lnTo>
                    <a:pt x="897" y="1025"/>
                  </a:lnTo>
                  <a:lnTo>
                    <a:pt x="898" y="1027"/>
                  </a:lnTo>
                  <a:lnTo>
                    <a:pt x="896" y="1031"/>
                  </a:lnTo>
                  <a:lnTo>
                    <a:pt x="897" y="1033"/>
                  </a:lnTo>
                  <a:lnTo>
                    <a:pt x="899" y="1034"/>
                  </a:lnTo>
                  <a:lnTo>
                    <a:pt x="902" y="1035"/>
                  </a:lnTo>
                  <a:lnTo>
                    <a:pt x="904" y="1036"/>
                  </a:lnTo>
                  <a:lnTo>
                    <a:pt x="905" y="1039"/>
                  </a:lnTo>
                  <a:lnTo>
                    <a:pt x="905" y="1042"/>
                  </a:lnTo>
                  <a:lnTo>
                    <a:pt x="905" y="1046"/>
                  </a:lnTo>
                  <a:lnTo>
                    <a:pt x="906" y="1050"/>
                  </a:lnTo>
                  <a:lnTo>
                    <a:pt x="907" y="1053"/>
                  </a:lnTo>
                  <a:lnTo>
                    <a:pt x="910" y="1054"/>
                  </a:lnTo>
                  <a:lnTo>
                    <a:pt x="912" y="1055"/>
                  </a:lnTo>
                  <a:lnTo>
                    <a:pt x="914" y="1055"/>
                  </a:lnTo>
                  <a:lnTo>
                    <a:pt x="915" y="1063"/>
                  </a:lnTo>
                  <a:lnTo>
                    <a:pt x="915" y="1072"/>
                  </a:lnTo>
                  <a:lnTo>
                    <a:pt x="917" y="1080"/>
                  </a:lnTo>
                  <a:lnTo>
                    <a:pt x="920" y="1088"/>
                  </a:lnTo>
                  <a:lnTo>
                    <a:pt x="921" y="1088"/>
                  </a:lnTo>
                  <a:lnTo>
                    <a:pt x="925" y="1088"/>
                  </a:lnTo>
                  <a:lnTo>
                    <a:pt x="927" y="1087"/>
                  </a:lnTo>
                  <a:lnTo>
                    <a:pt x="928" y="1085"/>
                  </a:lnTo>
                  <a:lnTo>
                    <a:pt x="932" y="1089"/>
                  </a:lnTo>
                  <a:lnTo>
                    <a:pt x="932" y="1097"/>
                  </a:lnTo>
                  <a:lnTo>
                    <a:pt x="928" y="1103"/>
                  </a:lnTo>
                  <a:lnTo>
                    <a:pt x="923" y="1109"/>
                  </a:lnTo>
                  <a:lnTo>
                    <a:pt x="920" y="1116"/>
                  </a:lnTo>
                  <a:lnTo>
                    <a:pt x="917" y="1121"/>
                  </a:lnTo>
                  <a:lnTo>
                    <a:pt x="913" y="1124"/>
                  </a:lnTo>
                  <a:lnTo>
                    <a:pt x="911" y="1129"/>
                  </a:lnTo>
                  <a:lnTo>
                    <a:pt x="910" y="1133"/>
                  </a:lnTo>
                  <a:lnTo>
                    <a:pt x="907" y="1139"/>
                  </a:lnTo>
                  <a:lnTo>
                    <a:pt x="907" y="1145"/>
                  </a:lnTo>
                  <a:lnTo>
                    <a:pt x="907" y="1151"/>
                  </a:lnTo>
                  <a:lnTo>
                    <a:pt x="908" y="1156"/>
                  </a:lnTo>
                  <a:lnTo>
                    <a:pt x="907" y="1160"/>
                  </a:lnTo>
                  <a:lnTo>
                    <a:pt x="906" y="1163"/>
                  </a:lnTo>
                  <a:lnTo>
                    <a:pt x="906" y="1168"/>
                  </a:lnTo>
                  <a:lnTo>
                    <a:pt x="907" y="1171"/>
                  </a:lnTo>
                  <a:lnTo>
                    <a:pt x="910" y="1169"/>
                  </a:lnTo>
                  <a:lnTo>
                    <a:pt x="912" y="1166"/>
                  </a:lnTo>
                  <a:lnTo>
                    <a:pt x="913" y="1163"/>
                  </a:lnTo>
                  <a:lnTo>
                    <a:pt x="917" y="1161"/>
                  </a:lnTo>
                  <a:lnTo>
                    <a:pt x="918" y="1159"/>
                  </a:lnTo>
                  <a:lnTo>
                    <a:pt x="919" y="1156"/>
                  </a:lnTo>
                  <a:lnTo>
                    <a:pt x="921" y="1155"/>
                  </a:lnTo>
                  <a:lnTo>
                    <a:pt x="923" y="1154"/>
                  </a:lnTo>
                  <a:lnTo>
                    <a:pt x="926" y="1151"/>
                  </a:lnTo>
                  <a:lnTo>
                    <a:pt x="929" y="1149"/>
                  </a:lnTo>
                  <a:lnTo>
                    <a:pt x="933" y="1147"/>
                  </a:lnTo>
                  <a:lnTo>
                    <a:pt x="935" y="1145"/>
                  </a:lnTo>
                  <a:lnTo>
                    <a:pt x="937" y="1144"/>
                  </a:lnTo>
                  <a:lnTo>
                    <a:pt x="940" y="1144"/>
                  </a:lnTo>
                  <a:lnTo>
                    <a:pt x="942" y="1144"/>
                  </a:lnTo>
                  <a:lnTo>
                    <a:pt x="944" y="1146"/>
                  </a:lnTo>
                  <a:lnTo>
                    <a:pt x="945" y="1146"/>
                  </a:lnTo>
                  <a:lnTo>
                    <a:pt x="947" y="1146"/>
                  </a:lnTo>
                  <a:lnTo>
                    <a:pt x="949" y="1159"/>
                  </a:lnTo>
                  <a:lnTo>
                    <a:pt x="951" y="1171"/>
                  </a:lnTo>
                  <a:lnTo>
                    <a:pt x="952" y="1185"/>
                  </a:lnTo>
                  <a:lnTo>
                    <a:pt x="952" y="1198"/>
                  </a:lnTo>
                  <a:lnTo>
                    <a:pt x="953" y="1201"/>
                  </a:lnTo>
                  <a:lnTo>
                    <a:pt x="956" y="1205"/>
                  </a:lnTo>
                  <a:lnTo>
                    <a:pt x="957" y="1208"/>
                  </a:lnTo>
                  <a:lnTo>
                    <a:pt x="956" y="1212"/>
                  </a:lnTo>
                  <a:lnTo>
                    <a:pt x="958" y="1214"/>
                  </a:lnTo>
                  <a:lnTo>
                    <a:pt x="958" y="1217"/>
                  </a:lnTo>
                  <a:lnTo>
                    <a:pt x="959" y="1220"/>
                  </a:lnTo>
                  <a:lnTo>
                    <a:pt x="963" y="1220"/>
                  </a:lnTo>
                  <a:lnTo>
                    <a:pt x="964" y="1215"/>
                  </a:lnTo>
                  <a:lnTo>
                    <a:pt x="965" y="1212"/>
                  </a:lnTo>
                  <a:lnTo>
                    <a:pt x="967" y="1207"/>
                  </a:lnTo>
                  <a:lnTo>
                    <a:pt x="971" y="1204"/>
                  </a:lnTo>
                  <a:lnTo>
                    <a:pt x="975" y="1202"/>
                  </a:lnTo>
                  <a:lnTo>
                    <a:pt x="979" y="1198"/>
                  </a:lnTo>
                  <a:lnTo>
                    <a:pt x="980" y="1193"/>
                  </a:lnTo>
                  <a:lnTo>
                    <a:pt x="982" y="1189"/>
                  </a:lnTo>
                  <a:lnTo>
                    <a:pt x="983" y="1177"/>
                  </a:lnTo>
                  <a:lnTo>
                    <a:pt x="985" y="1167"/>
                  </a:lnTo>
                  <a:lnTo>
                    <a:pt x="985" y="1156"/>
                  </a:lnTo>
                  <a:lnTo>
                    <a:pt x="987" y="1145"/>
                  </a:lnTo>
                  <a:lnTo>
                    <a:pt x="990" y="1140"/>
                  </a:lnTo>
                  <a:lnTo>
                    <a:pt x="993" y="1139"/>
                  </a:lnTo>
                  <a:lnTo>
                    <a:pt x="995" y="1140"/>
                  </a:lnTo>
                  <a:lnTo>
                    <a:pt x="996" y="1141"/>
                  </a:lnTo>
                  <a:lnTo>
                    <a:pt x="998" y="1141"/>
                  </a:lnTo>
                  <a:lnTo>
                    <a:pt x="1000" y="1148"/>
                  </a:lnTo>
                  <a:lnTo>
                    <a:pt x="1003" y="1155"/>
                  </a:lnTo>
                  <a:lnTo>
                    <a:pt x="1008" y="1161"/>
                  </a:lnTo>
                  <a:lnTo>
                    <a:pt x="1011" y="1167"/>
                  </a:lnTo>
                  <a:lnTo>
                    <a:pt x="1014" y="1172"/>
                  </a:lnTo>
                  <a:lnTo>
                    <a:pt x="1014" y="1178"/>
                  </a:lnTo>
                  <a:lnTo>
                    <a:pt x="1014" y="1185"/>
                  </a:lnTo>
                  <a:lnTo>
                    <a:pt x="1014" y="1192"/>
                  </a:lnTo>
                  <a:lnTo>
                    <a:pt x="1014" y="1193"/>
                  </a:lnTo>
                  <a:lnTo>
                    <a:pt x="1016" y="1194"/>
                  </a:lnTo>
                  <a:lnTo>
                    <a:pt x="1017" y="1194"/>
                  </a:lnTo>
                  <a:lnTo>
                    <a:pt x="1018" y="1193"/>
                  </a:lnTo>
                  <a:lnTo>
                    <a:pt x="1020" y="1191"/>
                  </a:lnTo>
                  <a:lnTo>
                    <a:pt x="1021" y="1187"/>
                  </a:lnTo>
                  <a:lnTo>
                    <a:pt x="1021" y="1184"/>
                  </a:lnTo>
                  <a:lnTo>
                    <a:pt x="1021" y="1180"/>
                  </a:lnTo>
                  <a:lnTo>
                    <a:pt x="1023" y="1178"/>
                  </a:lnTo>
                  <a:lnTo>
                    <a:pt x="1024" y="1176"/>
                  </a:lnTo>
                  <a:lnTo>
                    <a:pt x="1026" y="1175"/>
                  </a:lnTo>
                  <a:lnTo>
                    <a:pt x="1028" y="1174"/>
                  </a:lnTo>
                  <a:lnTo>
                    <a:pt x="1034" y="1168"/>
                  </a:lnTo>
                  <a:lnTo>
                    <a:pt x="1035" y="1160"/>
                  </a:lnTo>
                  <a:lnTo>
                    <a:pt x="1034" y="1152"/>
                  </a:lnTo>
                  <a:lnTo>
                    <a:pt x="1033" y="1145"/>
                  </a:lnTo>
                  <a:lnTo>
                    <a:pt x="1029" y="1136"/>
                  </a:lnTo>
                  <a:lnTo>
                    <a:pt x="1026" y="1126"/>
                  </a:lnTo>
                  <a:lnTo>
                    <a:pt x="1023" y="1118"/>
                  </a:lnTo>
                  <a:lnTo>
                    <a:pt x="1018" y="1110"/>
                  </a:lnTo>
                  <a:lnTo>
                    <a:pt x="1012" y="1102"/>
                  </a:lnTo>
                  <a:lnTo>
                    <a:pt x="1008" y="1095"/>
                  </a:lnTo>
                  <a:lnTo>
                    <a:pt x="1001" y="1088"/>
                  </a:lnTo>
                  <a:lnTo>
                    <a:pt x="995" y="1081"/>
                  </a:lnTo>
                  <a:lnTo>
                    <a:pt x="993" y="1071"/>
                  </a:lnTo>
                  <a:lnTo>
                    <a:pt x="990" y="1061"/>
                  </a:lnTo>
                  <a:lnTo>
                    <a:pt x="990" y="1050"/>
                  </a:lnTo>
                  <a:lnTo>
                    <a:pt x="991" y="1040"/>
                  </a:lnTo>
                  <a:lnTo>
                    <a:pt x="996" y="1035"/>
                  </a:lnTo>
                  <a:lnTo>
                    <a:pt x="996" y="1028"/>
                  </a:lnTo>
                  <a:lnTo>
                    <a:pt x="994" y="1023"/>
                  </a:lnTo>
                  <a:lnTo>
                    <a:pt x="994" y="1017"/>
                  </a:lnTo>
                  <a:lnTo>
                    <a:pt x="998" y="1012"/>
                  </a:lnTo>
                  <a:lnTo>
                    <a:pt x="998" y="1008"/>
                  </a:lnTo>
                  <a:lnTo>
                    <a:pt x="997" y="1002"/>
                  </a:lnTo>
                  <a:lnTo>
                    <a:pt x="998" y="996"/>
                  </a:lnTo>
                  <a:lnTo>
                    <a:pt x="1003" y="993"/>
                  </a:lnTo>
                  <a:lnTo>
                    <a:pt x="1004" y="988"/>
                  </a:lnTo>
                  <a:lnTo>
                    <a:pt x="1004" y="982"/>
                  </a:lnTo>
                  <a:lnTo>
                    <a:pt x="1008" y="979"/>
                  </a:lnTo>
                  <a:lnTo>
                    <a:pt x="1011" y="986"/>
                  </a:lnTo>
                  <a:lnTo>
                    <a:pt x="1012" y="993"/>
                  </a:lnTo>
                  <a:lnTo>
                    <a:pt x="1014" y="1000"/>
                  </a:lnTo>
                  <a:lnTo>
                    <a:pt x="1017" y="1006"/>
                  </a:lnTo>
                  <a:lnTo>
                    <a:pt x="1025" y="1009"/>
                  </a:lnTo>
                  <a:lnTo>
                    <a:pt x="1029" y="1014"/>
                  </a:lnTo>
                  <a:lnTo>
                    <a:pt x="1034" y="1023"/>
                  </a:lnTo>
                  <a:lnTo>
                    <a:pt x="1040" y="1027"/>
                  </a:lnTo>
                  <a:lnTo>
                    <a:pt x="1043" y="1026"/>
                  </a:lnTo>
                  <a:lnTo>
                    <a:pt x="1044" y="1023"/>
                  </a:lnTo>
                  <a:lnTo>
                    <a:pt x="1046" y="1019"/>
                  </a:lnTo>
                  <a:lnTo>
                    <a:pt x="1047" y="1016"/>
                  </a:lnTo>
                  <a:lnTo>
                    <a:pt x="1058" y="1001"/>
                  </a:lnTo>
                  <a:lnTo>
                    <a:pt x="1064" y="983"/>
                  </a:lnTo>
                  <a:lnTo>
                    <a:pt x="1066" y="964"/>
                  </a:lnTo>
                  <a:lnTo>
                    <a:pt x="1070" y="945"/>
                  </a:lnTo>
                  <a:lnTo>
                    <a:pt x="1071" y="944"/>
                  </a:lnTo>
                  <a:lnTo>
                    <a:pt x="1072" y="945"/>
                  </a:lnTo>
                  <a:lnTo>
                    <a:pt x="1073" y="946"/>
                  </a:lnTo>
                  <a:lnTo>
                    <a:pt x="1073" y="948"/>
                  </a:lnTo>
                  <a:lnTo>
                    <a:pt x="1074" y="949"/>
                  </a:lnTo>
                  <a:lnTo>
                    <a:pt x="1074" y="950"/>
                  </a:lnTo>
                  <a:lnTo>
                    <a:pt x="1073" y="951"/>
                  </a:lnTo>
                  <a:lnTo>
                    <a:pt x="1072" y="951"/>
                  </a:lnTo>
                  <a:lnTo>
                    <a:pt x="1071" y="959"/>
                  </a:lnTo>
                  <a:lnTo>
                    <a:pt x="1073" y="965"/>
                  </a:lnTo>
                  <a:lnTo>
                    <a:pt x="1076" y="970"/>
                  </a:lnTo>
                  <a:lnTo>
                    <a:pt x="1077" y="975"/>
                  </a:lnTo>
                  <a:lnTo>
                    <a:pt x="1077" y="981"/>
                  </a:lnTo>
                  <a:lnTo>
                    <a:pt x="1079" y="990"/>
                  </a:lnTo>
                  <a:lnTo>
                    <a:pt x="1078" y="1001"/>
                  </a:lnTo>
                  <a:lnTo>
                    <a:pt x="1076" y="1011"/>
                  </a:lnTo>
                  <a:lnTo>
                    <a:pt x="1077" y="1023"/>
                  </a:lnTo>
                  <a:lnTo>
                    <a:pt x="1080" y="1025"/>
                  </a:lnTo>
                  <a:lnTo>
                    <a:pt x="1082" y="1028"/>
                  </a:lnTo>
                  <a:lnTo>
                    <a:pt x="1084" y="1031"/>
                  </a:lnTo>
                  <a:lnTo>
                    <a:pt x="1085" y="1034"/>
                  </a:lnTo>
                  <a:lnTo>
                    <a:pt x="1086" y="1035"/>
                  </a:lnTo>
                  <a:lnTo>
                    <a:pt x="1088" y="1036"/>
                  </a:lnTo>
                  <a:lnTo>
                    <a:pt x="1091" y="1038"/>
                  </a:lnTo>
                  <a:lnTo>
                    <a:pt x="1093" y="1038"/>
                  </a:lnTo>
                  <a:lnTo>
                    <a:pt x="1094" y="1043"/>
                  </a:lnTo>
                  <a:lnTo>
                    <a:pt x="1094" y="1049"/>
                  </a:lnTo>
                  <a:lnTo>
                    <a:pt x="1095" y="1055"/>
                  </a:lnTo>
                  <a:lnTo>
                    <a:pt x="1097" y="1059"/>
                  </a:lnTo>
                  <a:lnTo>
                    <a:pt x="1097" y="1064"/>
                  </a:lnTo>
                  <a:lnTo>
                    <a:pt x="1096" y="1069"/>
                  </a:lnTo>
                  <a:lnTo>
                    <a:pt x="1094" y="1072"/>
                  </a:lnTo>
                  <a:lnTo>
                    <a:pt x="1092" y="1076"/>
                  </a:lnTo>
                  <a:lnTo>
                    <a:pt x="1089" y="1080"/>
                  </a:lnTo>
                  <a:lnTo>
                    <a:pt x="1089" y="1085"/>
                  </a:lnTo>
                  <a:lnTo>
                    <a:pt x="1089" y="1088"/>
                  </a:lnTo>
                  <a:lnTo>
                    <a:pt x="1093" y="1091"/>
                  </a:lnTo>
                  <a:lnTo>
                    <a:pt x="1093" y="1094"/>
                  </a:lnTo>
                  <a:lnTo>
                    <a:pt x="1094" y="1097"/>
                  </a:lnTo>
                  <a:lnTo>
                    <a:pt x="1095" y="1101"/>
                  </a:lnTo>
                  <a:lnTo>
                    <a:pt x="1096" y="1103"/>
                  </a:lnTo>
                  <a:lnTo>
                    <a:pt x="1102" y="1101"/>
                  </a:lnTo>
                  <a:lnTo>
                    <a:pt x="1103" y="1096"/>
                  </a:lnTo>
                  <a:lnTo>
                    <a:pt x="1104" y="1089"/>
                  </a:lnTo>
                  <a:lnTo>
                    <a:pt x="1107" y="1085"/>
                  </a:lnTo>
                  <a:lnTo>
                    <a:pt x="1109" y="1091"/>
                  </a:lnTo>
                  <a:lnTo>
                    <a:pt x="1111" y="1096"/>
                  </a:lnTo>
                  <a:lnTo>
                    <a:pt x="1115" y="1101"/>
                  </a:lnTo>
                  <a:lnTo>
                    <a:pt x="1119" y="1104"/>
                  </a:lnTo>
                  <a:lnTo>
                    <a:pt x="1121" y="1108"/>
                  </a:lnTo>
                  <a:lnTo>
                    <a:pt x="1121" y="1111"/>
                  </a:lnTo>
                  <a:lnTo>
                    <a:pt x="1121" y="1116"/>
                  </a:lnTo>
                  <a:lnTo>
                    <a:pt x="1119" y="1119"/>
                  </a:lnTo>
                  <a:lnTo>
                    <a:pt x="1122" y="1125"/>
                  </a:lnTo>
                  <a:lnTo>
                    <a:pt x="1123" y="1131"/>
                  </a:lnTo>
                  <a:lnTo>
                    <a:pt x="1123" y="1138"/>
                  </a:lnTo>
                  <a:lnTo>
                    <a:pt x="1123" y="1144"/>
                  </a:lnTo>
                  <a:lnTo>
                    <a:pt x="1121" y="1147"/>
                  </a:lnTo>
                  <a:lnTo>
                    <a:pt x="1121" y="1151"/>
                  </a:lnTo>
                  <a:lnTo>
                    <a:pt x="1121" y="1155"/>
                  </a:lnTo>
                  <a:lnTo>
                    <a:pt x="1121" y="1159"/>
                  </a:lnTo>
                  <a:lnTo>
                    <a:pt x="1124" y="1159"/>
                  </a:lnTo>
                  <a:lnTo>
                    <a:pt x="1127" y="1155"/>
                  </a:lnTo>
                  <a:lnTo>
                    <a:pt x="1130" y="1152"/>
                  </a:lnTo>
                  <a:lnTo>
                    <a:pt x="1131" y="1147"/>
                  </a:lnTo>
                  <a:lnTo>
                    <a:pt x="1134" y="1142"/>
                  </a:lnTo>
                  <a:lnTo>
                    <a:pt x="1139" y="1140"/>
                  </a:lnTo>
                  <a:lnTo>
                    <a:pt x="1145" y="1137"/>
                  </a:lnTo>
                  <a:lnTo>
                    <a:pt x="1149" y="1133"/>
                  </a:lnTo>
                  <a:lnTo>
                    <a:pt x="1152" y="1127"/>
                  </a:lnTo>
                  <a:lnTo>
                    <a:pt x="1159" y="1130"/>
                  </a:lnTo>
                  <a:lnTo>
                    <a:pt x="1162" y="1136"/>
                  </a:lnTo>
                  <a:lnTo>
                    <a:pt x="1165" y="1142"/>
                  </a:lnTo>
                  <a:lnTo>
                    <a:pt x="1169" y="1149"/>
                  </a:lnTo>
                  <a:lnTo>
                    <a:pt x="1169" y="1154"/>
                  </a:lnTo>
                  <a:lnTo>
                    <a:pt x="1171" y="1159"/>
                  </a:lnTo>
                  <a:lnTo>
                    <a:pt x="1172" y="1162"/>
                  </a:lnTo>
                  <a:lnTo>
                    <a:pt x="1176" y="1166"/>
                  </a:lnTo>
                  <a:lnTo>
                    <a:pt x="1177" y="1184"/>
                  </a:lnTo>
                  <a:lnTo>
                    <a:pt x="1178" y="1184"/>
                  </a:lnTo>
                  <a:lnTo>
                    <a:pt x="1179" y="1184"/>
                  </a:lnTo>
                  <a:lnTo>
                    <a:pt x="1180" y="1184"/>
                  </a:lnTo>
                  <a:lnTo>
                    <a:pt x="1182" y="1183"/>
                  </a:lnTo>
                  <a:lnTo>
                    <a:pt x="1187" y="1169"/>
                  </a:lnTo>
                  <a:lnTo>
                    <a:pt x="1191" y="1163"/>
                  </a:lnTo>
                  <a:lnTo>
                    <a:pt x="1193" y="1156"/>
                  </a:lnTo>
                  <a:lnTo>
                    <a:pt x="1194" y="1149"/>
                  </a:lnTo>
                  <a:lnTo>
                    <a:pt x="1195" y="1141"/>
                  </a:lnTo>
                  <a:lnTo>
                    <a:pt x="1200" y="1145"/>
                  </a:lnTo>
                  <a:lnTo>
                    <a:pt x="1206" y="1148"/>
                  </a:lnTo>
                  <a:lnTo>
                    <a:pt x="1210" y="1153"/>
                  </a:lnTo>
                  <a:lnTo>
                    <a:pt x="1214" y="1157"/>
                  </a:lnTo>
                  <a:lnTo>
                    <a:pt x="1217" y="1159"/>
                  </a:lnTo>
                  <a:lnTo>
                    <a:pt x="1221" y="1160"/>
                  </a:lnTo>
                  <a:lnTo>
                    <a:pt x="1223" y="1162"/>
                  </a:lnTo>
                  <a:lnTo>
                    <a:pt x="1224" y="1166"/>
                  </a:lnTo>
                  <a:lnTo>
                    <a:pt x="1225" y="1169"/>
                  </a:lnTo>
                  <a:lnTo>
                    <a:pt x="1225" y="1172"/>
                  </a:lnTo>
                  <a:lnTo>
                    <a:pt x="1225" y="1176"/>
                  </a:lnTo>
                  <a:lnTo>
                    <a:pt x="1230" y="1175"/>
                  </a:lnTo>
                  <a:lnTo>
                    <a:pt x="1231" y="1168"/>
                  </a:lnTo>
                  <a:lnTo>
                    <a:pt x="1231" y="1161"/>
                  </a:lnTo>
                  <a:lnTo>
                    <a:pt x="1230" y="1154"/>
                  </a:lnTo>
                  <a:lnTo>
                    <a:pt x="1229" y="1146"/>
                  </a:lnTo>
                  <a:lnTo>
                    <a:pt x="1229" y="1145"/>
                  </a:lnTo>
                  <a:lnTo>
                    <a:pt x="1230" y="1144"/>
                  </a:lnTo>
                  <a:lnTo>
                    <a:pt x="1230" y="1142"/>
                  </a:lnTo>
                  <a:lnTo>
                    <a:pt x="1229" y="1141"/>
                  </a:lnTo>
                  <a:lnTo>
                    <a:pt x="1229" y="1138"/>
                  </a:lnTo>
                  <a:lnTo>
                    <a:pt x="1227" y="1134"/>
                  </a:lnTo>
                  <a:lnTo>
                    <a:pt x="1225" y="1131"/>
                  </a:lnTo>
                  <a:lnTo>
                    <a:pt x="1224" y="1127"/>
                  </a:lnTo>
                  <a:lnTo>
                    <a:pt x="1218" y="1121"/>
                  </a:lnTo>
                  <a:lnTo>
                    <a:pt x="1213" y="1114"/>
                  </a:lnTo>
                  <a:lnTo>
                    <a:pt x="1206" y="1108"/>
                  </a:lnTo>
                  <a:lnTo>
                    <a:pt x="1199" y="1103"/>
                  </a:lnTo>
                  <a:lnTo>
                    <a:pt x="1193" y="1099"/>
                  </a:lnTo>
                  <a:lnTo>
                    <a:pt x="1186" y="1095"/>
                  </a:lnTo>
                  <a:lnTo>
                    <a:pt x="1179" y="1091"/>
                  </a:lnTo>
                  <a:lnTo>
                    <a:pt x="1172" y="1085"/>
                  </a:lnTo>
                  <a:lnTo>
                    <a:pt x="1171" y="1071"/>
                  </a:lnTo>
                  <a:lnTo>
                    <a:pt x="1171" y="1069"/>
                  </a:lnTo>
                  <a:lnTo>
                    <a:pt x="1172" y="1066"/>
                  </a:lnTo>
                  <a:lnTo>
                    <a:pt x="1172" y="1064"/>
                  </a:lnTo>
                  <a:lnTo>
                    <a:pt x="1172" y="1062"/>
                  </a:lnTo>
                  <a:lnTo>
                    <a:pt x="1172" y="1051"/>
                  </a:lnTo>
                  <a:lnTo>
                    <a:pt x="1172" y="1041"/>
                  </a:lnTo>
                  <a:lnTo>
                    <a:pt x="1174" y="1032"/>
                  </a:lnTo>
                  <a:lnTo>
                    <a:pt x="1176" y="1021"/>
                  </a:lnTo>
                  <a:lnTo>
                    <a:pt x="1176" y="1017"/>
                  </a:lnTo>
                  <a:lnTo>
                    <a:pt x="1177" y="1011"/>
                  </a:lnTo>
                  <a:lnTo>
                    <a:pt x="1178" y="1006"/>
                  </a:lnTo>
                  <a:lnTo>
                    <a:pt x="1180" y="1002"/>
                  </a:lnTo>
                  <a:lnTo>
                    <a:pt x="1184" y="1004"/>
                  </a:lnTo>
                  <a:lnTo>
                    <a:pt x="1189" y="1008"/>
                  </a:lnTo>
                  <a:lnTo>
                    <a:pt x="1193" y="1010"/>
                  </a:lnTo>
                  <a:lnTo>
                    <a:pt x="1198" y="1012"/>
                  </a:lnTo>
                  <a:lnTo>
                    <a:pt x="1202" y="1014"/>
                  </a:lnTo>
                  <a:lnTo>
                    <a:pt x="1208" y="1017"/>
                  </a:lnTo>
                  <a:lnTo>
                    <a:pt x="1213" y="1018"/>
                  </a:lnTo>
                  <a:lnTo>
                    <a:pt x="1218" y="1018"/>
                  </a:lnTo>
                  <a:lnTo>
                    <a:pt x="1221" y="1017"/>
                  </a:lnTo>
                  <a:lnTo>
                    <a:pt x="1222" y="1016"/>
                  </a:lnTo>
                  <a:lnTo>
                    <a:pt x="1224" y="1014"/>
                  </a:lnTo>
                  <a:lnTo>
                    <a:pt x="1224" y="1013"/>
                  </a:lnTo>
                  <a:lnTo>
                    <a:pt x="1225" y="1011"/>
                  </a:lnTo>
                  <a:lnTo>
                    <a:pt x="1225" y="1008"/>
                  </a:lnTo>
                  <a:lnTo>
                    <a:pt x="1223" y="1004"/>
                  </a:lnTo>
                  <a:lnTo>
                    <a:pt x="1223" y="1001"/>
                  </a:lnTo>
                  <a:lnTo>
                    <a:pt x="1231" y="1001"/>
                  </a:lnTo>
                  <a:lnTo>
                    <a:pt x="1240" y="1002"/>
                  </a:lnTo>
                  <a:lnTo>
                    <a:pt x="1248" y="1004"/>
                  </a:lnTo>
                  <a:lnTo>
                    <a:pt x="1257" y="1004"/>
                  </a:lnTo>
                  <a:lnTo>
                    <a:pt x="1262" y="1006"/>
                  </a:lnTo>
                  <a:lnTo>
                    <a:pt x="1268" y="1008"/>
                  </a:lnTo>
                  <a:lnTo>
                    <a:pt x="1274" y="1009"/>
                  </a:lnTo>
                  <a:lnTo>
                    <a:pt x="1280" y="1008"/>
                  </a:lnTo>
                  <a:lnTo>
                    <a:pt x="1285" y="1006"/>
                  </a:lnTo>
                  <a:lnTo>
                    <a:pt x="1290" y="1004"/>
                  </a:lnTo>
                  <a:lnTo>
                    <a:pt x="1296" y="1001"/>
                  </a:lnTo>
                  <a:lnTo>
                    <a:pt x="1300" y="997"/>
                  </a:lnTo>
                  <a:lnTo>
                    <a:pt x="1300" y="995"/>
                  </a:lnTo>
                  <a:lnTo>
                    <a:pt x="1300" y="994"/>
                  </a:lnTo>
                  <a:lnTo>
                    <a:pt x="1299" y="991"/>
                  </a:lnTo>
                  <a:lnTo>
                    <a:pt x="1299" y="990"/>
                  </a:lnTo>
                  <a:lnTo>
                    <a:pt x="1295" y="987"/>
                  </a:lnTo>
                  <a:lnTo>
                    <a:pt x="1290" y="982"/>
                  </a:lnTo>
                  <a:lnTo>
                    <a:pt x="1285" y="979"/>
                  </a:lnTo>
                  <a:lnTo>
                    <a:pt x="1280" y="975"/>
                  </a:lnTo>
                  <a:lnTo>
                    <a:pt x="1275" y="972"/>
                  </a:lnTo>
                  <a:lnTo>
                    <a:pt x="1269" y="970"/>
                  </a:lnTo>
                  <a:lnTo>
                    <a:pt x="1265" y="967"/>
                  </a:lnTo>
                  <a:lnTo>
                    <a:pt x="1259" y="965"/>
                  </a:lnTo>
                  <a:lnTo>
                    <a:pt x="1254" y="961"/>
                  </a:lnTo>
                  <a:lnTo>
                    <a:pt x="1250" y="958"/>
                  </a:lnTo>
                  <a:lnTo>
                    <a:pt x="1245" y="953"/>
                  </a:lnTo>
                  <a:lnTo>
                    <a:pt x="1240" y="950"/>
                  </a:lnTo>
                  <a:lnTo>
                    <a:pt x="1236" y="945"/>
                  </a:lnTo>
                  <a:lnTo>
                    <a:pt x="1232" y="941"/>
                  </a:lnTo>
                  <a:lnTo>
                    <a:pt x="1228" y="937"/>
                  </a:lnTo>
                  <a:lnTo>
                    <a:pt x="1224" y="933"/>
                  </a:lnTo>
                  <a:lnTo>
                    <a:pt x="1220" y="923"/>
                  </a:lnTo>
                  <a:lnTo>
                    <a:pt x="1215" y="914"/>
                  </a:lnTo>
                  <a:lnTo>
                    <a:pt x="1209" y="906"/>
                  </a:lnTo>
                  <a:lnTo>
                    <a:pt x="1206" y="896"/>
                  </a:lnTo>
                  <a:lnTo>
                    <a:pt x="1200" y="888"/>
                  </a:lnTo>
                  <a:lnTo>
                    <a:pt x="1195" y="880"/>
                  </a:lnTo>
                  <a:lnTo>
                    <a:pt x="1194" y="870"/>
                  </a:lnTo>
                  <a:lnTo>
                    <a:pt x="1195" y="860"/>
                  </a:lnTo>
                  <a:lnTo>
                    <a:pt x="1197" y="860"/>
                  </a:lnTo>
                  <a:lnTo>
                    <a:pt x="1197" y="859"/>
                  </a:lnTo>
                  <a:lnTo>
                    <a:pt x="1197" y="857"/>
                  </a:lnTo>
                  <a:lnTo>
                    <a:pt x="1197" y="855"/>
                  </a:lnTo>
                  <a:lnTo>
                    <a:pt x="1200" y="846"/>
                  </a:lnTo>
                  <a:lnTo>
                    <a:pt x="1204" y="837"/>
                  </a:lnTo>
                  <a:lnTo>
                    <a:pt x="1207" y="829"/>
                  </a:lnTo>
                  <a:lnTo>
                    <a:pt x="1207" y="819"/>
                  </a:lnTo>
                  <a:lnTo>
                    <a:pt x="1212" y="808"/>
                  </a:lnTo>
                  <a:lnTo>
                    <a:pt x="1217" y="798"/>
                  </a:lnTo>
                  <a:lnTo>
                    <a:pt x="1222" y="787"/>
                  </a:lnTo>
                  <a:lnTo>
                    <a:pt x="1227" y="777"/>
                  </a:lnTo>
                  <a:lnTo>
                    <a:pt x="1229" y="770"/>
                  </a:lnTo>
                  <a:lnTo>
                    <a:pt x="1232" y="764"/>
                  </a:lnTo>
                  <a:lnTo>
                    <a:pt x="1235" y="759"/>
                  </a:lnTo>
                  <a:lnTo>
                    <a:pt x="1235" y="752"/>
                  </a:lnTo>
                  <a:lnTo>
                    <a:pt x="1242" y="746"/>
                  </a:lnTo>
                  <a:lnTo>
                    <a:pt x="1250" y="740"/>
                  </a:lnTo>
                  <a:lnTo>
                    <a:pt x="1259" y="737"/>
                  </a:lnTo>
                  <a:lnTo>
                    <a:pt x="1268" y="736"/>
                  </a:lnTo>
                  <a:lnTo>
                    <a:pt x="1275" y="733"/>
                  </a:lnTo>
                  <a:lnTo>
                    <a:pt x="1283" y="733"/>
                  </a:lnTo>
                  <a:lnTo>
                    <a:pt x="1291" y="733"/>
                  </a:lnTo>
                  <a:lnTo>
                    <a:pt x="1298" y="733"/>
                  </a:lnTo>
                  <a:lnTo>
                    <a:pt x="1308" y="736"/>
                  </a:lnTo>
                  <a:lnTo>
                    <a:pt x="1319" y="737"/>
                  </a:lnTo>
                  <a:lnTo>
                    <a:pt x="1329" y="739"/>
                  </a:lnTo>
                  <a:lnTo>
                    <a:pt x="1341" y="740"/>
                  </a:lnTo>
                  <a:lnTo>
                    <a:pt x="1351" y="741"/>
                  </a:lnTo>
                  <a:lnTo>
                    <a:pt x="1361" y="740"/>
                  </a:lnTo>
                  <a:lnTo>
                    <a:pt x="1372" y="739"/>
                  </a:lnTo>
                  <a:lnTo>
                    <a:pt x="1382" y="736"/>
                  </a:lnTo>
                  <a:lnTo>
                    <a:pt x="1384" y="734"/>
                  </a:lnTo>
                  <a:lnTo>
                    <a:pt x="1388" y="733"/>
                  </a:lnTo>
                  <a:lnTo>
                    <a:pt x="1390" y="733"/>
                  </a:lnTo>
                  <a:lnTo>
                    <a:pt x="1393" y="732"/>
                  </a:lnTo>
                  <a:lnTo>
                    <a:pt x="1401" y="729"/>
                  </a:lnTo>
                  <a:lnTo>
                    <a:pt x="1409" y="725"/>
                  </a:lnTo>
                  <a:lnTo>
                    <a:pt x="1418" y="722"/>
                  </a:lnTo>
                  <a:lnTo>
                    <a:pt x="1426" y="718"/>
                  </a:lnTo>
                  <a:lnTo>
                    <a:pt x="1448" y="712"/>
                  </a:lnTo>
                  <a:lnTo>
                    <a:pt x="1470" y="707"/>
                  </a:lnTo>
                  <a:lnTo>
                    <a:pt x="1493" y="702"/>
                  </a:lnTo>
                  <a:lnTo>
                    <a:pt x="1516" y="697"/>
                  </a:lnTo>
                  <a:lnTo>
                    <a:pt x="1538" y="694"/>
                  </a:lnTo>
                  <a:lnTo>
                    <a:pt x="1562" y="691"/>
                  </a:lnTo>
                  <a:lnTo>
                    <a:pt x="1585" y="688"/>
                  </a:lnTo>
                  <a:lnTo>
                    <a:pt x="1608" y="687"/>
                  </a:lnTo>
                  <a:lnTo>
                    <a:pt x="1654" y="685"/>
                  </a:lnTo>
                  <a:lnTo>
                    <a:pt x="1669" y="687"/>
                  </a:lnTo>
                  <a:lnTo>
                    <a:pt x="1677" y="686"/>
                  </a:lnTo>
                  <a:lnTo>
                    <a:pt x="1686" y="686"/>
                  </a:lnTo>
                  <a:lnTo>
                    <a:pt x="1694" y="686"/>
                  </a:lnTo>
                  <a:lnTo>
                    <a:pt x="1704" y="686"/>
                  </a:lnTo>
                  <a:lnTo>
                    <a:pt x="1712" y="687"/>
                  </a:lnTo>
                  <a:lnTo>
                    <a:pt x="1721" y="687"/>
                  </a:lnTo>
                  <a:lnTo>
                    <a:pt x="1729" y="687"/>
                  </a:lnTo>
                  <a:lnTo>
                    <a:pt x="1738" y="686"/>
                  </a:lnTo>
                  <a:lnTo>
                    <a:pt x="1743" y="685"/>
                  </a:lnTo>
                  <a:lnTo>
                    <a:pt x="1749" y="682"/>
                  </a:lnTo>
                  <a:lnTo>
                    <a:pt x="1752" y="679"/>
                  </a:lnTo>
                  <a:lnTo>
                    <a:pt x="1754" y="674"/>
                  </a:lnTo>
                  <a:lnTo>
                    <a:pt x="1753" y="669"/>
                  </a:lnTo>
                  <a:lnTo>
                    <a:pt x="1750" y="664"/>
                  </a:lnTo>
                  <a:lnTo>
                    <a:pt x="1747" y="661"/>
                  </a:lnTo>
                  <a:lnTo>
                    <a:pt x="1750" y="655"/>
                  </a:lnTo>
                  <a:lnTo>
                    <a:pt x="1759" y="651"/>
                  </a:lnTo>
                  <a:lnTo>
                    <a:pt x="1767" y="648"/>
                  </a:lnTo>
                  <a:lnTo>
                    <a:pt x="1776" y="643"/>
                  </a:lnTo>
                  <a:lnTo>
                    <a:pt x="1784" y="640"/>
                  </a:lnTo>
                  <a:lnTo>
                    <a:pt x="1794" y="636"/>
                  </a:lnTo>
                  <a:lnTo>
                    <a:pt x="1802" y="633"/>
                  </a:lnTo>
                  <a:lnTo>
                    <a:pt x="1811" y="628"/>
                  </a:lnTo>
                  <a:lnTo>
                    <a:pt x="1820" y="624"/>
                  </a:lnTo>
                  <a:lnTo>
                    <a:pt x="1820" y="621"/>
                  </a:lnTo>
                  <a:lnTo>
                    <a:pt x="1827" y="619"/>
                  </a:lnTo>
                  <a:lnTo>
                    <a:pt x="1833" y="616"/>
                  </a:lnTo>
                  <a:lnTo>
                    <a:pt x="1840" y="612"/>
                  </a:lnTo>
                  <a:lnTo>
                    <a:pt x="1845" y="608"/>
                  </a:lnTo>
                  <a:lnTo>
                    <a:pt x="1851" y="604"/>
                  </a:lnTo>
                  <a:lnTo>
                    <a:pt x="1856" y="599"/>
                  </a:lnTo>
                  <a:lnTo>
                    <a:pt x="1862" y="595"/>
                  </a:lnTo>
                  <a:lnTo>
                    <a:pt x="1867" y="590"/>
                  </a:lnTo>
                  <a:lnTo>
                    <a:pt x="1870" y="579"/>
                  </a:lnTo>
                  <a:lnTo>
                    <a:pt x="1874" y="576"/>
                  </a:lnTo>
                  <a:lnTo>
                    <a:pt x="1880" y="574"/>
                  </a:lnTo>
                  <a:lnTo>
                    <a:pt x="1885" y="572"/>
                  </a:lnTo>
                  <a:lnTo>
                    <a:pt x="1890" y="569"/>
                  </a:lnTo>
                  <a:lnTo>
                    <a:pt x="1895" y="567"/>
                  </a:lnTo>
                  <a:lnTo>
                    <a:pt x="1901" y="565"/>
                  </a:lnTo>
                  <a:lnTo>
                    <a:pt x="1905" y="563"/>
                  </a:lnTo>
                  <a:lnTo>
                    <a:pt x="1911" y="560"/>
                  </a:lnTo>
                  <a:lnTo>
                    <a:pt x="1918" y="557"/>
                  </a:lnTo>
                  <a:lnTo>
                    <a:pt x="1925" y="553"/>
                  </a:lnTo>
                  <a:lnTo>
                    <a:pt x="1932" y="550"/>
                  </a:lnTo>
                  <a:lnTo>
                    <a:pt x="1939" y="545"/>
                  </a:lnTo>
                  <a:lnTo>
                    <a:pt x="1945" y="541"/>
                  </a:lnTo>
                  <a:lnTo>
                    <a:pt x="1949" y="536"/>
                  </a:lnTo>
                  <a:lnTo>
                    <a:pt x="1955" y="530"/>
                  </a:lnTo>
                  <a:lnTo>
                    <a:pt x="1958" y="523"/>
                  </a:lnTo>
                  <a:lnTo>
                    <a:pt x="1957" y="520"/>
                  </a:lnTo>
                  <a:lnTo>
                    <a:pt x="1956" y="518"/>
                  </a:lnTo>
                  <a:lnTo>
                    <a:pt x="1954" y="514"/>
                  </a:lnTo>
                  <a:lnTo>
                    <a:pt x="1953" y="512"/>
                  </a:lnTo>
                  <a:lnTo>
                    <a:pt x="1954" y="507"/>
                  </a:lnTo>
                  <a:lnTo>
                    <a:pt x="1957" y="504"/>
                  </a:lnTo>
                  <a:lnTo>
                    <a:pt x="1962" y="501"/>
                  </a:lnTo>
                  <a:lnTo>
                    <a:pt x="1966" y="500"/>
                  </a:lnTo>
                  <a:lnTo>
                    <a:pt x="1971" y="498"/>
                  </a:lnTo>
                  <a:lnTo>
                    <a:pt x="1977" y="496"/>
                  </a:lnTo>
                  <a:lnTo>
                    <a:pt x="1981" y="492"/>
                  </a:lnTo>
                  <a:lnTo>
                    <a:pt x="1986" y="489"/>
                  </a:lnTo>
                  <a:lnTo>
                    <a:pt x="1991" y="486"/>
                  </a:lnTo>
                  <a:lnTo>
                    <a:pt x="1996" y="483"/>
                  </a:lnTo>
                  <a:lnTo>
                    <a:pt x="2001" y="481"/>
                  </a:lnTo>
                  <a:lnTo>
                    <a:pt x="2007" y="478"/>
                  </a:lnTo>
                  <a:lnTo>
                    <a:pt x="2015" y="475"/>
                  </a:lnTo>
                  <a:lnTo>
                    <a:pt x="2022" y="473"/>
                  </a:lnTo>
                  <a:lnTo>
                    <a:pt x="2030" y="469"/>
                  </a:lnTo>
                  <a:lnTo>
                    <a:pt x="2038" y="466"/>
                  </a:lnTo>
                  <a:lnTo>
                    <a:pt x="2046" y="462"/>
                  </a:lnTo>
                  <a:lnTo>
                    <a:pt x="2053" y="459"/>
                  </a:lnTo>
                  <a:lnTo>
                    <a:pt x="2061" y="455"/>
                  </a:lnTo>
                  <a:lnTo>
                    <a:pt x="2068" y="452"/>
                  </a:lnTo>
                  <a:lnTo>
                    <a:pt x="2069" y="450"/>
                  </a:lnTo>
                  <a:lnTo>
                    <a:pt x="2069" y="446"/>
                  </a:lnTo>
                  <a:lnTo>
                    <a:pt x="2070" y="443"/>
                  </a:lnTo>
                  <a:lnTo>
                    <a:pt x="2071" y="439"/>
                  </a:lnTo>
                  <a:lnTo>
                    <a:pt x="2081" y="437"/>
                  </a:lnTo>
                  <a:lnTo>
                    <a:pt x="2089" y="433"/>
                  </a:lnTo>
                  <a:lnTo>
                    <a:pt x="2098" y="430"/>
                  </a:lnTo>
                  <a:lnTo>
                    <a:pt x="2107" y="427"/>
                  </a:lnTo>
                  <a:lnTo>
                    <a:pt x="2115" y="423"/>
                  </a:lnTo>
                  <a:lnTo>
                    <a:pt x="2124" y="421"/>
                  </a:lnTo>
                  <a:lnTo>
                    <a:pt x="2132" y="417"/>
                  </a:lnTo>
                  <a:lnTo>
                    <a:pt x="2142" y="415"/>
                  </a:lnTo>
                  <a:lnTo>
                    <a:pt x="2147" y="413"/>
                  </a:lnTo>
                  <a:lnTo>
                    <a:pt x="2152" y="410"/>
                  </a:lnTo>
                  <a:lnTo>
                    <a:pt x="2158" y="408"/>
                  </a:lnTo>
                  <a:lnTo>
                    <a:pt x="2164" y="406"/>
                  </a:lnTo>
                  <a:lnTo>
                    <a:pt x="2168" y="403"/>
                  </a:lnTo>
                  <a:lnTo>
                    <a:pt x="2173" y="400"/>
                  </a:lnTo>
                  <a:lnTo>
                    <a:pt x="2177" y="395"/>
                  </a:lnTo>
                  <a:lnTo>
                    <a:pt x="2181" y="391"/>
                  </a:lnTo>
                  <a:lnTo>
                    <a:pt x="2181" y="389"/>
                  </a:lnTo>
                  <a:lnTo>
                    <a:pt x="2180" y="387"/>
                  </a:lnTo>
                  <a:lnTo>
                    <a:pt x="2177" y="385"/>
                  </a:lnTo>
                  <a:lnTo>
                    <a:pt x="2176" y="385"/>
                  </a:lnTo>
                  <a:lnTo>
                    <a:pt x="2169" y="385"/>
                  </a:lnTo>
                  <a:lnTo>
                    <a:pt x="2162" y="385"/>
                  </a:lnTo>
                  <a:lnTo>
                    <a:pt x="2155" y="386"/>
                  </a:lnTo>
                  <a:lnTo>
                    <a:pt x="2149" y="387"/>
                  </a:lnTo>
                  <a:lnTo>
                    <a:pt x="2142" y="390"/>
                  </a:lnTo>
                  <a:lnTo>
                    <a:pt x="2135" y="390"/>
                  </a:lnTo>
                  <a:lnTo>
                    <a:pt x="2129" y="391"/>
                  </a:lnTo>
                  <a:lnTo>
                    <a:pt x="2122" y="391"/>
                  </a:lnTo>
                  <a:lnTo>
                    <a:pt x="2121" y="389"/>
                  </a:lnTo>
                  <a:lnTo>
                    <a:pt x="2127" y="385"/>
                  </a:lnTo>
                  <a:lnTo>
                    <a:pt x="2132" y="383"/>
                  </a:lnTo>
                  <a:lnTo>
                    <a:pt x="2138" y="379"/>
                  </a:lnTo>
                  <a:lnTo>
                    <a:pt x="2145" y="377"/>
                  </a:lnTo>
                  <a:lnTo>
                    <a:pt x="2151" y="374"/>
                  </a:lnTo>
                  <a:lnTo>
                    <a:pt x="2158" y="371"/>
                  </a:lnTo>
                  <a:lnTo>
                    <a:pt x="2165" y="369"/>
                  </a:lnTo>
                  <a:lnTo>
                    <a:pt x="2172" y="367"/>
                  </a:lnTo>
                  <a:lnTo>
                    <a:pt x="2179" y="363"/>
                  </a:lnTo>
                  <a:lnTo>
                    <a:pt x="2187" y="361"/>
                  </a:lnTo>
                  <a:lnTo>
                    <a:pt x="2195" y="359"/>
                  </a:lnTo>
                  <a:lnTo>
                    <a:pt x="2202" y="356"/>
                  </a:lnTo>
                  <a:lnTo>
                    <a:pt x="2210" y="354"/>
                  </a:lnTo>
                  <a:lnTo>
                    <a:pt x="2218" y="352"/>
                  </a:lnTo>
                  <a:lnTo>
                    <a:pt x="2225" y="347"/>
                  </a:lnTo>
                  <a:lnTo>
                    <a:pt x="2232" y="342"/>
                  </a:lnTo>
                  <a:lnTo>
                    <a:pt x="2234" y="340"/>
                  </a:lnTo>
                  <a:lnTo>
                    <a:pt x="2235" y="337"/>
                  </a:lnTo>
                  <a:lnTo>
                    <a:pt x="2235" y="332"/>
                  </a:lnTo>
                  <a:lnTo>
                    <a:pt x="2233" y="327"/>
                  </a:lnTo>
                  <a:lnTo>
                    <a:pt x="2227" y="325"/>
                  </a:lnTo>
                  <a:lnTo>
                    <a:pt x="2219" y="324"/>
                  </a:lnTo>
                  <a:lnTo>
                    <a:pt x="2212" y="324"/>
                  </a:lnTo>
                  <a:lnTo>
                    <a:pt x="2205" y="323"/>
                  </a:lnTo>
                  <a:lnTo>
                    <a:pt x="2199" y="324"/>
                  </a:lnTo>
                  <a:lnTo>
                    <a:pt x="2193" y="326"/>
                  </a:lnTo>
                  <a:lnTo>
                    <a:pt x="2188" y="327"/>
                  </a:lnTo>
                  <a:lnTo>
                    <a:pt x="2181" y="329"/>
                  </a:lnTo>
                  <a:lnTo>
                    <a:pt x="2175" y="330"/>
                  </a:lnTo>
                  <a:lnTo>
                    <a:pt x="2169" y="331"/>
                  </a:lnTo>
                  <a:lnTo>
                    <a:pt x="2162" y="333"/>
                  </a:lnTo>
                  <a:lnTo>
                    <a:pt x="2157" y="334"/>
                  </a:lnTo>
                  <a:lnTo>
                    <a:pt x="2159" y="331"/>
                  </a:lnTo>
                  <a:lnTo>
                    <a:pt x="2162" y="327"/>
                  </a:lnTo>
                  <a:lnTo>
                    <a:pt x="2166" y="325"/>
                  </a:lnTo>
                  <a:lnTo>
                    <a:pt x="2168" y="322"/>
                  </a:lnTo>
                  <a:lnTo>
                    <a:pt x="2170" y="318"/>
                  </a:lnTo>
                  <a:lnTo>
                    <a:pt x="2170" y="314"/>
                  </a:lnTo>
                  <a:lnTo>
                    <a:pt x="2170" y="310"/>
                  </a:lnTo>
                  <a:lnTo>
                    <a:pt x="2169" y="306"/>
                  </a:lnTo>
                  <a:lnTo>
                    <a:pt x="2176" y="300"/>
                  </a:lnTo>
                  <a:lnTo>
                    <a:pt x="2183" y="296"/>
                  </a:lnTo>
                  <a:lnTo>
                    <a:pt x="2190" y="294"/>
                  </a:lnTo>
                  <a:lnTo>
                    <a:pt x="2197" y="288"/>
                  </a:lnTo>
                  <a:lnTo>
                    <a:pt x="2200" y="286"/>
                  </a:lnTo>
                  <a:lnTo>
                    <a:pt x="2205" y="284"/>
                  </a:lnTo>
                  <a:lnTo>
                    <a:pt x="2208" y="282"/>
                  </a:lnTo>
                  <a:lnTo>
                    <a:pt x="2212" y="279"/>
                  </a:lnTo>
                  <a:lnTo>
                    <a:pt x="2219" y="276"/>
                  </a:lnTo>
                  <a:lnTo>
                    <a:pt x="2226" y="271"/>
                  </a:lnTo>
                  <a:lnTo>
                    <a:pt x="2233" y="269"/>
                  </a:lnTo>
                  <a:lnTo>
                    <a:pt x="2241" y="265"/>
                  </a:lnTo>
                  <a:lnTo>
                    <a:pt x="2248" y="262"/>
                  </a:lnTo>
                  <a:lnTo>
                    <a:pt x="2255" y="258"/>
                  </a:lnTo>
                  <a:lnTo>
                    <a:pt x="2261" y="255"/>
                  </a:lnTo>
                  <a:lnTo>
                    <a:pt x="2268" y="250"/>
                  </a:lnTo>
                  <a:lnTo>
                    <a:pt x="2285" y="239"/>
                  </a:lnTo>
                  <a:lnTo>
                    <a:pt x="2287" y="235"/>
                  </a:lnTo>
                  <a:lnTo>
                    <a:pt x="2287" y="232"/>
                  </a:lnTo>
                  <a:lnTo>
                    <a:pt x="2286" y="229"/>
                  </a:lnTo>
                  <a:lnTo>
                    <a:pt x="2285" y="226"/>
                  </a:lnTo>
                  <a:close/>
                </a:path>
              </a:pathLst>
            </a:custGeom>
            <a:solidFill>
              <a:srgbClr val="D28C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91" name="Freeform 16"/>
            <p:cNvSpPr>
              <a:spLocks noChangeAspect="1"/>
            </p:cNvSpPr>
            <p:nvPr/>
          </p:nvSpPr>
          <p:spPr bwMode="auto">
            <a:xfrm>
              <a:off x="3398" y="990"/>
              <a:ext cx="70" cy="57"/>
            </a:xfrm>
            <a:custGeom>
              <a:avLst/>
              <a:gdLst>
                <a:gd name="T0" fmla="*/ 24 w 141"/>
                <a:gd name="T1" fmla="*/ 13 h 114"/>
                <a:gd name="T2" fmla="*/ 28 w 141"/>
                <a:gd name="T3" fmla="*/ 16 h 114"/>
                <a:gd name="T4" fmla="*/ 32 w 141"/>
                <a:gd name="T5" fmla="*/ 18 h 114"/>
                <a:gd name="T6" fmla="*/ 35 w 141"/>
                <a:gd name="T7" fmla="*/ 20 h 114"/>
                <a:gd name="T8" fmla="*/ 38 w 141"/>
                <a:gd name="T9" fmla="*/ 23 h 114"/>
                <a:gd name="T10" fmla="*/ 41 w 141"/>
                <a:gd name="T11" fmla="*/ 25 h 114"/>
                <a:gd name="T12" fmla="*/ 45 w 141"/>
                <a:gd name="T13" fmla="*/ 28 h 114"/>
                <a:gd name="T14" fmla="*/ 48 w 141"/>
                <a:gd name="T15" fmla="*/ 31 h 114"/>
                <a:gd name="T16" fmla="*/ 51 w 141"/>
                <a:gd name="T17" fmla="*/ 33 h 114"/>
                <a:gd name="T18" fmla="*/ 54 w 141"/>
                <a:gd name="T19" fmla="*/ 36 h 114"/>
                <a:gd name="T20" fmla="*/ 56 w 141"/>
                <a:gd name="T21" fmla="*/ 39 h 114"/>
                <a:gd name="T22" fmla="*/ 59 w 141"/>
                <a:gd name="T23" fmla="*/ 41 h 114"/>
                <a:gd name="T24" fmla="*/ 61 w 141"/>
                <a:gd name="T25" fmla="*/ 43 h 114"/>
                <a:gd name="T26" fmla="*/ 64 w 141"/>
                <a:gd name="T27" fmla="*/ 47 h 114"/>
                <a:gd name="T28" fmla="*/ 66 w 141"/>
                <a:gd name="T29" fmla="*/ 50 h 114"/>
                <a:gd name="T30" fmla="*/ 68 w 141"/>
                <a:gd name="T31" fmla="*/ 54 h 114"/>
                <a:gd name="T32" fmla="*/ 70 w 141"/>
                <a:gd name="T33" fmla="*/ 57 h 114"/>
                <a:gd name="T34" fmla="*/ 67 w 141"/>
                <a:gd name="T35" fmla="*/ 55 h 114"/>
                <a:gd name="T36" fmla="*/ 63 w 141"/>
                <a:gd name="T37" fmla="*/ 53 h 114"/>
                <a:gd name="T38" fmla="*/ 60 w 141"/>
                <a:gd name="T39" fmla="*/ 50 h 114"/>
                <a:gd name="T40" fmla="*/ 56 w 141"/>
                <a:gd name="T41" fmla="*/ 48 h 114"/>
                <a:gd name="T42" fmla="*/ 53 w 141"/>
                <a:gd name="T43" fmla="*/ 45 h 114"/>
                <a:gd name="T44" fmla="*/ 50 w 141"/>
                <a:gd name="T45" fmla="*/ 42 h 114"/>
                <a:gd name="T46" fmla="*/ 47 w 141"/>
                <a:gd name="T47" fmla="*/ 40 h 114"/>
                <a:gd name="T48" fmla="*/ 43 w 141"/>
                <a:gd name="T49" fmla="*/ 38 h 114"/>
                <a:gd name="T50" fmla="*/ 39 w 141"/>
                <a:gd name="T51" fmla="*/ 35 h 114"/>
                <a:gd name="T52" fmla="*/ 36 w 141"/>
                <a:gd name="T53" fmla="*/ 32 h 114"/>
                <a:gd name="T54" fmla="*/ 32 w 141"/>
                <a:gd name="T55" fmla="*/ 30 h 114"/>
                <a:gd name="T56" fmla="*/ 28 w 141"/>
                <a:gd name="T57" fmla="*/ 27 h 114"/>
                <a:gd name="T58" fmla="*/ 24 w 141"/>
                <a:gd name="T59" fmla="*/ 24 h 114"/>
                <a:gd name="T60" fmla="*/ 21 w 141"/>
                <a:gd name="T61" fmla="*/ 22 h 114"/>
                <a:gd name="T62" fmla="*/ 17 w 141"/>
                <a:gd name="T63" fmla="*/ 19 h 114"/>
                <a:gd name="T64" fmla="*/ 14 w 141"/>
                <a:gd name="T65" fmla="*/ 16 h 114"/>
                <a:gd name="T66" fmla="*/ 0 w 141"/>
                <a:gd name="T67" fmla="*/ 0 h 114"/>
                <a:gd name="T68" fmla="*/ 2 w 141"/>
                <a:gd name="T69" fmla="*/ 1 h 114"/>
                <a:gd name="T70" fmla="*/ 5 w 141"/>
                <a:gd name="T71" fmla="*/ 2 h 114"/>
                <a:gd name="T72" fmla="*/ 9 w 141"/>
                <a:gd name="T73" fmla="*/ 4 h 114"/>
                <a:gd name="T74" fmla="*/ 13 w 141"/>
                <a:gd name="T75" fmla="*/ 6 h 114"/>
                <a:gd name="T76" fmla="*/ 17 w 141"/>
                <a:gd name="T77" fmla="*/ 8 h 114"/>
                <a:gd name="T78" fmla="*/ 20 w 141"/>
                <a:gd name="T79" fmla="*/ 10 h 114"/>
                <a:gd name="T80" fmla="*/ 23 w 141"/>
                <a:gd name="T81" fmla="*/ 12 h 114"/>
                <a:gd name="T82" fmla="*/ 24 w 141"/>
                <a:gd name="T83" fmla="*/ 13 h 11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1"/>
                <a:gd name="T127" fmla="*/ 0 h 114"/>
                <a:gd name="T128" fmla="*/ 141 w 141"/>
                <a:gd name="T129" fmla="*/ 114 h 11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1" h="114">
                  <a:moveTo>
                    <a:pt x="49" y="26"/>
                  </a:moveTo>
                  <a:lnTo>
                    <a:pt x="56" y="31"/>
                  </a:lnTo>
                  <a:lnTo>
                    <a:pt x="64" y="35"/>
                  </a:lnTo>
                  <a:lnTo>
                    <a:pt x="71" y="40"/>
                  </a:lnTo>
                  <a:lnTo>
                    <a:pt x="76" y="45"/>
                  </a:lnTo>
                  <a:lnTo>
                    <a:pt x="83" y="50"/>
                  </a:lnTo>
                  <a:lnTo>
                    <a:pt x="90" y="55"/>
                  </a:lnTo>
                  <a:lnTo>
                    <a:pt x="96" y="61"/>
                  </a:lnTo>
                  <a:lnTo>
                    <a:pt x="103" y="66"/>
                  </a:lnTo>
                  <a:lnTo>
                    <a:pt x="108" y="71"/>
                  </a:lnTo>
                  <a:lnTo>
                    <a:pt x="113" y="77"/>
                  </a:lnTo>
                  <a:lnTo>
                    <a:pt x="119" y="81"/>
                  </a:lnTo>
                  <a:lnTo>
                    <a:pt x="123" y="86"/>
                  </a:lnTo>
                  <a:lnTo>
                    <a:pt x="128" y="93"/>
                  </a:lnTo>
                  <a:lnTo>
                    <a:pt x="133" y="100"/>
                  </a:lnTo>
                  <a:lnTo>
                    <a:pt x="136" y="107"/>
                  </a:lnTo>
                  <a:lnTo>
                    <a:pt x="141" y="114"/>
                  </a:lnTo>
                  <a:lnTo>
                    <a:pt x="134" y="110"/>
                  </a:lnTo>
                  <a:lnTo>
                    <a:pt x="127" y="106"/>
                  </a:lnTo>
                  <a:lnTo>
                    <a:pt x="120" y="100"/>
                  </a:lnTo>
                  <a:lnTo>
                    <a:pt x="113" y="95"/>
                  </a:lnTo>
                  <a:lnTo>
                    <a:pt x="106" y="90"/>
                  </a:lnTo>
                  <a:lnTo>
                    <a:pt x="101" y="84"/>
                  </a:lnTo>
                  <a:lnTo>
                    <a:pt x="94" y="79"/>
                  </a:lnTo>
                  <a:lnTo>
                    <a:pt x="87" y="75"/>
                  </a:lnTo>
                  <a:lnTo>
                    <a:pt x="79" y="70"/>
                  </a:lnTo>
                  <a:lnTo>
                    <a:pt x="72" y="64"/>
                  </a:lnTo>
                  <a:lnTo>
                    <a:pt x="64" y="60"/>
                  </a:lnTo>
                  <a:lnTo>
                    <a:pt x="57" y="54"/>
                  </a:lnTo>
                  <a:lnTo>
                    <a:pt x="49" y="48"/>
                  </a:lnTo>
                  <a:lnTo>
                    <a:pt x="42" y="43"/>
                  </a:lnTo>
                  <a:lnTo>
                    <a:pt x="35" y="37"/>
                  </a:lnTo>
                  <a:lnTo>
                    <a:pt x="29" y="31"/>
                  </a:lnTo>
                  <a:lnTo>
                    <a:pt x="0" y="0"/>
                  </a:lnTo>
                  <a:lnTo>
                    <a:pt x="4" y="1"/>
                  </a:lnTo>
                  <a:lnTo>
                    <a:pt x="10" y="4"/>
                  </a:lnTo>
                  <a:lnTo>
                    <a:pt x="18" y="8"/>
                  </a:lnTo>
                  <a:lnTo>
                    <a:pt x="26" y="12"/>
                  </a:lnTo>
                  <a:lnTo>
                    <a:pt x="34" y="16"/>
                  </a:lnTo>
                  <a:lnTo>
                    <a:pt x="41" y="20"/>
                  </a:lnTo>
                  <a:lnTo>
                    <a:pt x="46" y="24"/>
                  </a:lnTo>
                  <a:lnTo>
                    <a:pt x="49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2" name="Freeform 17"/>
            <p:cNvSpPr>
              <a:spLocks noChangeAspect="1"/>
            </p:cNvSpPr>
            <p:nvPr/>
          </p:nvSpPr>
          <p:spPr bwMode="auto">
            <a:xfrm>
              <a:off x="3483" y="1023"/>
              <a:ext cx="359" cy="180"/>
            </a:xfrm>
            <a:custGeom>
              <a:avLst/>
              <a:gdLst>
                <a:gd name="T0" fmla="*/ 51 w 718"/>
                <a:gd name="T1" fmla="*/ 29 h 361"/>
                <a:gd name="T2" fmla="*/ 58 w 718"/>
                <a:gd name="T3" fmla="*/ 32 h 361"/>
                <a:gd name="T4" fmla="*/ 68 w 718"/>
                <a:gd name="T5" fmla="*/ 35 h 361"/>
                <a:gd name="T6" fmla="*/ 79 w 718"/>
                <a:gd name="T7" fmla="*/ 39 h 361"/>
                <a:gd name="T8" fmla="*/ 91 w 718"/>
                <a:gd name="T9" fmla="*/ 43 h 361"/>
                <a:gd name="T10" fmla="*/ 106 w 718"/>
                <a:gd name="T11" fmla="*/ 46 h 361"/>
                <a:gd name="T12" fmla="*/ 120 w 718"/>
                <a:gd name="T13" fmla="*/ 50 h 361"/>
                <a:gd name="T14" fmla="*/ 134 w 718"/>
                <a:gd name="T15" fmla="*/ 53 h 361"/>
                <a:gd name="T16" fmla="*/ 152 w 718"/>
                <a:gd name="T17" fmla="*/ 57 h 361"/>
                <a:gd name="T18" fmla="*/ 170 w 718"/>
                <a:gd name="T19" fmla="*/ 63 h 361"/>
                <a:gd name="T20" fmla="*/ 188 w 718"/>
                <a:gd name="T21" fmla="*/ 67 h 361"/>
                <a:gd name="T22" fmla="*/ 207 w 718"/>
                <a:gd name="T23" fmla="*/ 71 h 361"/>
                <a:gd name="T24" fmla="*/ 219 w 718"/>
                <a:gd name="T25" fmla="*/ 73 h 361"/>
                <a:gd name="T26" fmla="*/ 229 w 718"/>
                <a:gd name="T27" fmla="*/ 74 h 361"/>
                <a:gd name="T28" fmla="*/ 239 w 718"/>
                <a:gd name="T29" fmla="*/ 75 h 361"/>
                <a:gd name="T30" fmla="*/ 250 w 718"/>
                <a:gd name="T31" fmla="*/ 77 h 361"/>
                <a:gd name="T32" fmla="*/ 263 w 718"/>
                <a:gd name="T33" fmla="*/ 79 h 361"/>
                <a:gd name="T34" fmla="*/ 276 w 718"/>
                <a:gd name="T35" fmla="*/ 83 h 361"/>
                <a:gd name="T36" fmla="*/ 285 w 718"/>
                <a:gd name="T37" fmla="*/ 85 h 361"/>
                <a:gd name="T38" fmla="*/ 298 w 718"/>
                <a:gd name="T39" fmla="*/ 91 h 361"/>
                <a:gd name="T40" fmla="*/ 306 w 718"/>
                <a:gd name="T41" fmla="*/ 96 h 361"/>
                <a:gd name="T42" fmla="*/ 323 w 718"/>
                <a:gd name="T43" fmla="*/ 108 h 361"/>
                <a:gd name="T44" fmla="*/ 332 w 718"/>
                <a:gd name="T45" fmla="*/ 116 h 361"/>
                <a:gd name="T46" fmla="*/ 341 w 718"/>
                <a:gd name="T47" fmla="*/ 126 h 361"/>
                <a:gd name="T48" fmla="*/ 349 w 718"/>
                <a:gd name="T49" fmla="*/ 132 h 361"/>
                <a:gd name="T50" fmla="*/ 343 w 718"/>
                <a:gd name="T51" fmla="*/ 129 h 361"/>
                <a:gd name="T52" fmla="*/ 323 w 718"/>
                <a:gd name="T53" fmla="*/ 120 h 361"/>
                <a:gd name="T54" fmla="*/ 305 w 718"/>
                <a:gd name="T55" fmla="*/ 109 h 361"/>
                <a:gd name="T56" fmla="*/ 287 w 718"/>
                <a:gd name="T57" fmla="*/ 101 h 361"/>
                <a:gd name="T58" fmla="*/ 276 w 718"/>
                <a:gd name="T59" fmla="*/ 98 h 361"/>
                <a:gd name="T60" fmla="*/ 277 w 718"/>
                <a:gd name="T61" fmla="*/ 103 h 361"/>
                <a:gd name="T62" fmla="*/ 289 w 718"/>
                <a:gd name="T63" fmla="*/ 108 h 361"/>
                <a:gd name="T64" fmla="*/ 306 w 718"/>
                <a:gd name="T65" fmla="*/ 117 h 361"/>
                <a:gd name="T66" fmla="*/ 311 w 718"/>
                <a:gd name="T67" fmla="*/ 122 h 361"/>
                <a:gd name="T68" fmla="*/ 321 w 718"/>
                <a:gd name="T69" fmla="*/ 132 h 361"/>
                <a:gd name="T70" fmla="*/ 333 w 718"/>
                <a:gd name="T71" fmla="*/ 141 h 361"/>
                <a:gd name="T72" fmla="*/ 344 w 718"/>
                <a:gd name="T73" fmla="*/ 152 h 361"/>
                <a:gd name="T74" fmla="*/ 356 w 718"/>
                <a:gd name="T75" fmla="*/ 175 h 361"/>
                <a:gd name="T76" fmla="*/ 359 w 718"/>
                <a:gd name="T77" fmla="*/ 180 h 361"/>
                <a:gd name="T78" fmla="*/ 357 w 718"/>
                <a:gd name="T79" fmla="*/ 180 h 361"/>
                <a:gd name="T80" fmla="*/ 344 w 718"/>
                <a:gd name="T81" fmla="*/ 168 h 361"/>
                <a:gd name="T82" fmla="*/ 315 w 718"/>
                <a:gd name="T83" fmla="*/ 137 h 361"/>
                <a:gd name="T84" fmla="*/ 296 w 718"/>
                <a:gd name="T85" fmla="*/ 122 h 361"/>
                <a:gd name="T86" fmla="*/ 278 w 718"/>
                <a:gd name="T87" fmla="*/ 108 h 361"/>
                <a:gd name="T88" fmla="*/ 257 w 718"/>
                <a:gd name="T89" fmla="*/ 98 h 361"/>
                <a:gd name="T90" fmla="*/ 241 w 718"/>
                <a:gd name="T91" fmla="*/ 94 h 361"/>
                <a:gd name="T92" fmla="*/ 212 w 718"/>
                <a:gd name="T93" fmla="*/ 89 h 361"/>
                <a:gd name="T94" fmla="*/ 199 w 718"/>
                <a:gd name="T95" fmla="*/ 86 h 361"/>
                <a:gd name="T96" fmla="*/ 170 w 718"/>
                <a:gd name="T97" fmla="*/ 79 h 361"/>
                <a:gd name="T98" fmla="*/ 127 w 718"/>
                <a:gd name="T99" fmla="*/ 63 h 361"/>
                <a:gd name="T100" fmla="*/ 99 w 718"/>
                <a:gd name="T101" fmla="*/ 52 h 361"/>
                <a:gd name="T102" fmla="*/ 84 w 718"/>
                <a:gd name="T103" fmla="*/ 46 h 361"/>
                <a:gd name="T104" fmla="*/ 74 w 718"/>
                <a:gd name="T105" fmla="*/ 43 h 361"/>
                <a:gd name="T106" fmla="*/ 58 w 718"/>
                <a:gd name="T107" fmla="*/ 37 h 361"/>
                <a:gd name="T108" fmla="*/ 55 w 718"/>
                <a:gd name="T109" fmla="*/ 40 h 361"/>
                <a:gd name="T110" fmla="*/ 50 w 718"/>
                <a:gd name="T111" fmla="*/ 40 h 361"/>
                <a:gd name="T112" fmla="*/ 37 w 718"/>
                <a:gd name="T113" fmla="*/ 32 h 361"/>
                <a:gd name="T114" fmla="*/ 24 w 718"/>
                <a:gd name="T115" fmla="*/ 22 h 361"/>
                <a:gd name="T116" fmla="*/ 8 w 718"/>
                <a:gd name="T117" fmla="*/ 7 h 361"/>
                <a:gd name="T118" fmla="*/ 30 w 718"/>
                <a:gd name="T119" fmla="*/ 18 h 361"/>
                <a:gd name="T120" fmla="*/ 37 w 718"/>
                <a:gd name="T121" fmla="*/ 22 h 36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718"/>
                <a:gd name="T184" fmla="*/ 0 h 361"/>
                <a:gd name="T185" fmla="*/ 718 w 718"/>
                <a:gd name="T186" fmla="*/ 361 h 36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718" h="361">
                  <a:moveTo>
                    <a:pt x="88" y="52"/>
                  </a:moveTo>
                  <a:lnTo>
                    <a:pt x="93" y="55"/>
                  </a:lnTo>
                  <a:lnTo>
                    <a:pt x="98" y="56"/>
                  </a:lnTo>
                  <a:lnTo>
                    <a:pt x="101" y="58"/>
                  </a:lnTo>
                  <a:lnTo>
                    <a:pt x="107" y="60"/>
                  </a:lnTo>
                  <a:lnTo>
                    <a:pt x="111" y="61"/>
                  </a:lnTo>
                  <a:lnTo>
                    <a:pt x="114" y="63"/>
                  </a:lnTo>
                  <a:lnTo>
                    <a:pt x="116" y="64"/>
                  </a:lnTo>
                  <a:lnTo>
                    <a:pt x="120" y="64"/>
                  </a:lnTo>
                  <a:lnTo>
                    <a:pt x="126" y="66"/>
                  </a:lnTo>
                  <a:lnTo>
                    <a:pt x="130" y="68"/>
                  </a:lnTo>
                  <a:lnTo>
                    <a:pt x="135" y="71"/>
                  </a:lnTo>
                  <a:lnTo>
                    <a:pt x="142" y="73"/>
                  </a:lnTo>
                  <a:lnTo>
                    <a:pt x="146" y="74"/>
                  </a:lnTo>
                  <a:lnTo>
                    <a:pt x="152" y="75"/>
                  </a:lnTo>
                  <a:lnTo>
                    <a:pt x="157" y="78"/>
                  </a:lnTo>
                  <a:lnTo>
                    <a:pt x="161" y="80"/>
                  </a:lnTo>
                  <a:lnTo>
                    <a:pt x="168" y="82"/>
                  </a:lnTo>
                  <a:lnTo>
                    <a:pt x="175" y="83"/>
                  </a:lnTo>
                  <a:lnTo>
                    <a:pt x="182" y="86"/>
                  </a:lnTo>
                  <a:lnTo>
                    <a:pt x="190" y="88"/>
                  </a:lnTo>
                  <a:lnTo>
                    <a:pt x="197" y="89"/>
                  </a:lnTo>
                  <a:lnTo>
                    <a:pt x="204" y="91"/>
                  </a:lnTo>
                  <a:lnTo>
                    <a:pt x="211" y="93"/>
                  </a:lnTo>
                  <a:lnTo>
                    <a:pt x="218" y="94"/>
                  </a:lnTo>
                  <a:lnTo>
                    <a:pt x="225" y="96"/>
                  </a:lnTo>
                  <a:lnTo>
                    <a:pt x="232" y="98"/>
                  </a:lnTo>
                  <a:lnTo>
                    <a:pt x="239" y="101"/>
                  </a:lnTo>
                  <a:lnTo>
                    <a:pt x="245" y="102"/>
                  </a:lnTo>
                  <a:lnTo>
                    <a:pt x="252" y="103"/>
                  </a:lnTo>
                  <a:lnTo>
                    <a:pt x="260" y="104"/>
                  </a:lnTo>
                  <a:lnTo>
                    <a:pt x="267" y="106"/>
                  </a:lnTo>
                  <a:lnTo>
                    <a:pt x="274" y="109"/>
                  </a:lnTo>
                  <a:lnTo>
                    <a:pt x="283" y="110"/>
                  </a:lnTo>
                  <a:lnTo>
                    <a:pt x="294" y="112"/>
                  </a:lnTo>
                  <a:lnTo>
                    <a:pt x="303" y="114"/>
                  </a:lnTo>
                  <a:lnTo>
                    <a:pt x="312" y="118"/>
                  </a:lnTo>
                  <a:lnTo>
                    <a:pt x="320" y="121"/>
                  </a:lnTo>
                  <a:lnTo>
                    <a:pt x="330" y="124"/>
                  </a:lnTo>
                  <a:lnTo>
                    <a:pt x="340" y="126"/>
                  </a:lnTo>
                  <a:lnTo>
                    <a:pt x="349" y="128"/>
                  </a:lnTo>
                  <a:lnTo>
                    <a:pt x="358" y="131"/>
                  </a:lnTo>
                  <a:lnTo>
                    <a:pt x="366" y="133"/>
                  </a:lnTo>
                  <a:lnTo>
                    <a:pt x="376" y="135"/>
                  </a:lnTo>
                  <a:lnTo>
                    <a:pt x="385" y="138"/>
                  </a:lnTo>
                  <a:lnTo>
                    <a:pt x="394" y="139"/>
                  </a:lnTo>
                  <a:lnTo>
                    <a:pt x="403" y="141"/>
                  </a:lnTo>
                  <a:lnTo>
                    <a:pt x="413" y="142"/>
                  </a:lnTo>
                  <a:lnTo>
                    <a:pt x="422" y="144"/>
                  </a:lnTo>
                  <a:lnTo>
                    <a:pt x="426" y="146"/>
                  </a:lnTo>
                  <a:lnTo>
                    <a:pt x="431" y="147"/>
                  </a:lnTo>
                  <a:lnTo>
                    <a:pt x="437" y="147"/>
                  </a:lnTo>
                  <a:lnTo>
                    <a:pt x="441" y="148"/>
                  </a:lnTo>
                  <a:lnTo>
                    <a:pt x="447" y="148"/>
                  </a:lnTo>
                  <a:lnTo>
                    <a:pt x="452" y="149"/>
                  </a:lnTo>
                  <a:lnTo>
                    <a:pt x="457" y="149"/>
                  </a:lnTo>
                  <a:lnTo>
                    <a:pt x="462" y="150"/>
                  </a:lnTo>
                  <a:lnTo>
                    <a:pt x="468" y="150"/>
                  </a:lnTo>
                  <a:lnTo>
                    <a:pt x="474" y="150"/>
                  </a:lnTo>
                  <a:lnTo>
                    <a:pt x="478" y="151"/>
                  </a:lnTo>
                  <a:lnTo>
                    <a:pt x="484" y="151"/>
                  </a:lnTo>
                  <a:lnTo>
                    <a:pt x="489" y="153"/>
                  </a:lnTo>
                  <a:lnTo>
                    <a:pt x="494" y="154"/>
                  </a:lnTo>
                  <a:lnTo>
                    <a:pt x="499" y="154"/>
                  </a:lnTo>
                  <a:lnTo>
                    <a:pt x="505" y="155"/>
                  </a:lnTo>
                  <a:lnTo>
                    <a:pt x="512" y="156"/>
                  </a:lnTo>
                  <a:lnTo>
                    <a:pt x="519" y="157"/>
                  </a:lnTo>
                  <a:lnTo>
                    <a:pt x="525" y="159"/>
                  </a:lnTo>
                  <a:lnTo>
                    <a:pt x="532" y="161"/>
                  </a:lnTo>
                  <a:lnTo>
                    <a:pt x="538" y="163"/>
                  </a:lnTo>
                  <a:lnTo>
                    <a:pt x="545" y="164"/>
                  </a:lnTo>
                  <a:lnTo>
                    <a:pt x="552" y="166"/>
                  </a:lnTo>
                  <a:lnTo>
                    <a:pt x="559" y="168"/>
                  </a:lnTo>
                  <a:lnTo>
                    <a:pt x="562" y="169"/>
                  </a:lnTo>
                  <a:lnTo>
                    <a:pt x="567" y="170"/>
                  </a:lnTo>
                  <a:lnTo>
                    <a:pt x="570" y="171"/>
                  </a:lnTo>
                  <a:lnTo>
                    <a:pt x="575" y="172"/>
                  </a:lnTo>
                  <a:lnTo>
                    <a:pt x="582" y="176"/>
                  </a:lnTo>
                  <a:lnTo>
                    <a:pt x="589" y="179"/>
                  </a:lnTo>
                  <a:lnTo>
                    <a:pt x="596" y="182"/>
                  </a:lnTo>
                  <a:lnTo>
                    <a:pt x="603" y="186"/>
                  </a:lnTo>
                  <a:lnTo>
                    <a:pt x="605" y="188"/>
                  </a:lnTo>
                  <a:lnTo>
                    <a:pt x="608" y="191"/>
                  </a:lnTo>
                  <a:lnTo>
                    <a:pt x="611" y="192"/>
                  </a:lnTo>
                  <a:lnTo>
                    <a:pt x="614" y="192"/>
                  </a:lnTo>
                  <a:lnTo>
                    <a:pt x="635" y="207"/>
                  </a:lnTo>
                  <a:lnTo>
                    <a:pt x="640" y="211"/>
                  </a:lnTo>
                  <a:lnTo>
                    <a:pt x="645" y="216"/>
                  </a:lnTo>
                  <a:lnTo>
                    <a:pt x="650" y="219"/>
                  </a:lnTo>
                  <a:lnTo>
                    <a:pt x="655" y="224"/>
                  </a:lnTo>
                  <a:lnTo>
                    <a:pt x="659" y="229"/>
                  </a:lnTo>
                  <a:lnTo>
                    <a:pt x="664" y="233"/>
                  </a:lnTo>
                  <a:lnTo>
                    <a:pt x="668" y="238"/>
                  </a:lnTo>
                  <a:lnTo>
                    <a:pt x="672" y="242"/>
                  </a:lnTo>
                  <a:lnTo>
                    <a:pt x="676" y="247"/>
                  </a:lnTo>
                  <a:lnTo>
                    <a:pt x="681" y="252"/>
                  </a:lnTo>
                  <a:lnTo>
                    <a:pt x="686" y="255"/>
                  </a:lnTo>
                  <a:lnTo>
                    <a:pt x="691" y="259"/>
                  </a:lnTo>
                  <a:lnTo>
                    <a:pt x="694" y="262"/>
                  </a:lnTo>
                  <a:lnTo>
                    <a:pt x="697" y="264"/>
                  </a:lnTo>
                  <a:lnTo>
                    <a:pt x="701" y="267"/>
                  </a:lnTo>
                  <a:lnTo>
                    <a:pt x="703" y="270"/>
                  </a:lnTo>
                  <a:lnTo>
                    <a:pt x="695" y="264"/>
                  </a:lnTo>
                  <a:lnTo>
                    <a:pt x="686" y="259"/>
                  </a:lnTo>
                  <a:lnTo>
                    <a:pt x="675" y="254"/>
                  </a:lnTo>
                  <a:lnTo>
                    <a:pt x="666" y="251"/>
                  </a:lnTo>
                  <a:lnTo>
                    <a:pt x="656" y="246"/>
                  </a:lnTo>
                  <a:lnTo>
                    <a:pt x="646" y="241"/>
                  </a:lnTo>
                  <a:lnTo>
                    <a:pt x="636" y="236"/>
                  </a:lnTo>
                  <a:lnTo>
                    <a:pt x="628" y="229"/>
                  </a:lnTo>
                  <a:lnTo>
                    <a:pt x="619" y="224"/>
                  </a:lnTo>
                  <a:lnTo>
                    <a:pt x="610" y="219"/>
                  </a:lnTo>
                  <a:lnTo>
                    <a:pt x="600" y="215"/>
                  </a:lnTo>
                  <a:lnTo>
                    <a:pt x="591" y="210"/>
                  </a:lnTo>
                  <a:lnTo>
                    <a:pt x="582" y="207"/>
                  </a:lnTo>
                  <a:lnTo>
                    <a:pt x="573" y="202"/>
                  </a:lnTo>
                  <a:lnTo>
                    <a:pt x="564" y="197"/>
                  </a:lnTo>
                  <a:lnTo>
                    <a:pt x="554" y="194"/>
                  </a:lnTo>
                  <a:lnTo>
                    <a:pt x="553" y="195"/>
                  </a:lnTo>
                  <a:lnTo>
                    <a:pt x="551" y="196"/>
                  </a:lnTo>
                  <a:lnTo>
                    <a:pt x="550" y="197"/>
                  </a:lnTo>
                  <a:lnTo>
                    <a:pt x="550" y="199"/>
                  </a:lnTo>
                  <a:lnTo>
                    <a:pt x="551" y="203"/>
                  </a:lnTo>
                  <a:lnTo>
                    <a:pt x="554" y="206"/>
                  </a:lnTo>
                  <a:lnTo>
                    <a:pt x="559" y="208"/>
                  </a:lnTo>
                  <a:lnTo>
                    <a:pt x="562" y="209"/>
                  </a:lnTo>
                  <a:lnTo>
                    <a:pt x="570" y="212"/>
                  </a:lnTo>
                  <a:lnTo>
                    <a:pt x="578" y="217"/>
                  </a:lnTo>
                  <a:lnTo>
                    <a:pt x="587" y="221"/>
                  </a:lnTo>
                  <a:lnTo>
                    <a:pt x="596" y="225"/>
                  </a:lnTo>
                  <a:lnTo>
                    <a:pt x="603" y="230"/>
                  </a:lnTo>
                  <a:lnTo>
                    <a:pt x="611" y="234"/>
                  </a:lnTo>
                  <a:lnTo>
                    <a:pt x="618" y="240"/>
                  </a:lnTo>
                  <a:lnTo>
                    <a:pt x="625" y="246"/>
                  </a:lnTo>
                  <a:lnTo>
                    <a:pt x="623" y="246"/>
                  </a:lnTo>
                  <a:lnTo>
                    <a:pt x="621" y="245"/>
                  </a:lnTo>
                  <a:lnTo>
                    <a:pt x="618" y="246"/>
                  </a:lnTo>
                  <a:lnTo>
                    <a:pt x="617" y="248"/>
                  </a:lnTo>
                  <a:lnTo>
                    <a:pt x="618" y="252"/>
                  </a:lnTo>
                  <a:lnTo>
                    <a:pt x="641" y="265"/>
                  </a:lnTo>
                  <a:lnTo>
                    <a:pt x="645" y="271"/>
                  </a:lnTo>
                  <a:lnTo>
                    <a:pt x="651" y="276"/>
                  </a:lnTo>
                  <a:lnTo>
                    <a:pt x="658" y="279"/>
                  </a:lnTo>
                  <a:lnTo>
                    <a:pt x="666" y="283"/>
                  </a:lnTo>
                  <a:lnTo>
                    <a:pt x="673" y="287"/>
                  </a:lnTo>
                  <a:lnTo>
                    <a:pt x="680" y="292"/>
                  </a:lnTo>
                  <a:lnTo>
                    <a:pt x="685" y="297"/>
                  </a:lnTo>
                  <a:lnTo>
                    <a:pt x="688" y="304"/>
                  </a:lnTo>
                  <a:lnTo>
                    <a:pt x="695" y="315"/>
                  </a:lnTo>
                  <a:lnTo>
                    <a:pt x="700" y="327"/>
                  </a:lnTo>
                  <a:lnTo>
                    <a:pt x="705" y="338"/>
                  </a:lnTo>
                  <a:lnTo>
                    <a:pt x="711" y="350"/>
                  </a:lnTo>
                  <a:lnTo>
                    <a:pt x="712" y="352"/>
                  </a:lnTo>
                  <a:lnTo>
                    <a:pt x="714" y="354"/>
                  </a:lnTo>
                  <a:lnTo>
                    <a:pt x="716" y="358"/>
                  </a:lnTo>
                  <a:lnTo>
                    <a:pt x="718" y="360"/>
                  </a:lnTo>
                  <a:lnTo>
                    <a:pt x="717" y="361"/>
                  </a:lnTo>
                  <a:lnTo>
                    <a:pt x="716" y="361"/>
                  </a:lnTo>
                  <a:lnTo>
                    <a:pt x="714" y="361"/>
                  </a:lnTo>
                  <a:lnTo>
                    <a:pt x="714" y="360"/>
                  </a:lnTo>
                  <a:lnTo>
                    <a:pt x="708" y="354"/>
                  </a:lnTo>
                  <a:lnTo>
                    <a:pt x="701" y="347"/>
                  </a:lnTo>
                  <a:lnTo>
                    <a:pt x="693" y="342"/>
                  </a:lnTo>
                  <a:lnTo>
                    <a:pt x="687" y="336"/>
                  </a:lnTo>
                  <a:lnTo>
                    <a:pt x="660" y="294"/>
                  </a:lnTo>
                  <a:lnTo>
                    <a:pt x="650" y="287"/>
                  </a:lnTo>
                  <a:lnTo>
                    <a:pt x="641" y="280"/>
                  </a:lnTo>
                  <a:lnTo>
                    <a:pt x="630" y="274"/>
                  </a:lnTo>
                  <a:lnTo>
                    <a:pt x="620" y="267"/>
                  </a:lnTo>
                  <a:lnTo>
                    <a:pt x="611" y="260"/>
                  </a:lnTo>
                  <a:lnTo>
                    <a:pt x="602" y="253"/>
                  </a:lnTo>
                  <a:lnTo>
                    <a:pt x="592" y="245"/>
                  </a:lnTo>
                  <a:lnTo>
                    <a:pt x="583" y="236"/>
                  </a:lnTo>
                  <a:lnTo>
                    <a:pt x="574" y="229"/>
                  </a:lnTo>
                  <a:lnTo>
                    <a:pt x="565" y="222"/>
                  </a:lnTo>
                  <a:lnTo>
                    <a:pt x="555" y="216"/>
                  </a:lnTo>
                  <a:lnTo>
                    <a:pt x="545" y="210"/>
                  </a:lnTo>
                  <a:lnTo>
                    <a:pt x="535" y="206"/>
                  </a:lnTo>
                  <a:lnTo>
                    <a:pt x="524" y="201"/>
                  </a:lnTo>
                  <a:lnTo>
                    <a:pt x="514" y="196"/>
                  </a:lnTo>
                  <a:lnTo>
                    <a:pt x="504" y="192"/>
                  </a:lnTo>
                  <a:lnTo>
                    <a:pt x="496" y="192"/>
                  </a:lnTo>
                  <a:lnTo>
                    <a:pt x="489" y="191"/>
                  </a:lnTo>
                  <a:lnTo>
                    <a:pt x="481" y="188"/>
                  </a:lnTo>
                  <a:lnTo>
                    <a:pt x="474" y="186"/>
                  </a:lnTo>
                  <a:lnTo>
                    <a:pt x="436" y="181"/>
                  </a:lnTo>
                  <a:lnTo>
                    <a:pt x="430" y="179"/>
                  </a:lnTo>
                  <a:lnTo>
                    <a:pt x="423" y="178"/>
                  </a:lnTo>
                  <a:lnTo>
                    <a:pt x="417" y="177"/>
                  </a:lnTo>
                  <a:lnTo>
                    <a:pt x="410" y="176"/>
                  </a:lnTo>
                  <a:lnTo>
                    <a:pt x="403" y="174"/>
                  </a:lnTo>
                  <a:lnTo>
                    <a:pt x="398" y="173"/>
                  </a:lnTo>
                  <a:lnTo>
                    <a:pt x="391" y="172"/>
                  </a:lnTo>
                  <a:lnTo>
                    <a:pt x="385" y="171"/>
                  </a:lnTo>
                  <a:lnTo>
                    <a:pt x="362" y="165"/>
                  </a:lnTo>
                  <a:lnTo>
                    <a:pt x="339" y="158"/>
                  </a:lnTo>
                  <a:lnTo>
                    <a:pt x="317" y="151"/>
                  </a:lnTo>
                  <a:lnTo>
                    <a:pt x="296" y="143"/>
                  </a:lnTo>
                  <a:lnTo>
                    <a:pt x="274" y="136"/>
                  </a:lnTo>
                  <a:lnTo>
                    <a:pt x="253" y="127"/>
                  </a:lnTo>
                  <a:lnTo>
                    <a:pt x="232" y="119"/>
                  </a:lnTo>
                  <a:lnTo>
                    <a:pt x="210" y="110"/>
                  </a:lnTo>
                  <a:lnTo>
                    <a:pt x="204" y="108"/>
                  </a:lnTo>
                  <a:lnTo>
                    <a:pt x="197" y="104"/>
                  </a:lnTo>
                  <a:lnTo>
                    <a:pt x="190" y="101"/>
                  </a:lnTo>
                  <a:lnTo>
                    <a:pt x="182" y="98"/>
                  </a:lnTo>
                  <a:lnTo>
                    <a:pt x="175" y="95"/>
                  </a:lnTo>
                  <a:lnTo>
                    <a:pt x="167" y="93"/>
                  </a:lnTo>
                  <a:lnTo>
                    <a:pt x="160" y="91"/>
                  </a:lnTo>
                  <a:lnTo>
                    <a:pt x="153" y="90"/>
                  </a:lnTo>
                  <a:lnTo>
                    <a:pt x="152" y="89"/>
                  </a:lnTo>
                  <a:lnTo>
                    <a:pt x="147" y="87"/>
                  </a:lnTo>
                  <a:lnTo>
                    <a:pt x="141" y="85"/>
                  </a:lnTo>
                  <a:lnTo>
                    <a:pt x="132" y="81"/>
                  </a:lnTo>
                  <a:lnTo>
                    <a:pt x="124" y="78"/>
                  </a:lnTo>
                  <a:lnTo>
                    <a:pt x="116" y="74"/>
                  </a:lnTo>
                  <a:lnTo>
                    <a:pt x="111" y="73"/>
                  </a:lnTo>
                  <a:lnTo>
                    <a:pt x="108" y="73"/>
                  </a:lnTo>
                  <a:lnTo>
                    <a:pt x="105" y="75"/>
                  </a:lnTo>
                  <a:lnTo>
                    <a:pt x="109" y="81"/>
                  </a:lnTo>
                  <a:lnTo>
                    <a:pt x="113" y="87"/>
                  </a:lnTo>
                  <a:lnTo>
                    <a:pt x="109" y="87"/>
                  </a:lnTo>
                  <a:lnTo>
                    <a:pt x="106" y="85"/>
                  </a:lnTo>
                  <a:lnTo>
                    <a:pt x="100" y="81"/>
                  </a:lnTo>
                  <a:lnTo>
                    <a:pt x="94" y="78"/>
                  </a:lnTo>
                  <a:lnTo>
                    <a:pt x="86" y="73"/>
                  </a:lnTo>
                  <a:lnTo>
                    <a:pt x="79" y="68"/>
                  </a:lnTo>
                  <a:lnTo>
                    <a:pt x="73" y="64"/>
                  </a:lnTo>
                  <a:lnTo>
                    <a:pt x="68" y="60"/>
                  </a:lnTo>
                  <a:lnTo>
                    <a:pt x="64" y="57"/>
                  </a:lnTo>
                  <a:lnTo>
                    <a:pt x="55" y="50"/>
                  </a:lnTo>
                  <a:lnTo>
                    <a:pt x="47" y="44"/>
                  </a:lnTo>
                  <a:lnTo>
                    <a:pt x="39" y="37"/>
                  </a:lnTo>
                  <a:lnTo>
                    <a:pt x="31" y="30"/>
                  </a:lnTo>
                  <a:lnTo>
                    <a:pt x="23" y="22"/>
                  </a:lnTo>
                  <a:lnTo>
                    <a:pt x="16" y="15"/>
                  </a:lnTo>
                  <a:lnTo>
                    <a:pt x="8" y="8"/>
                  </a:lnTo>
                  <a:lnTo>
                    <a:pt x="0" y="0"/>
                  </a:lnTo>
                  <a:lnTo>
                    <a:pt x="52" y="34"/>
                  </a:lnTo>
                  <a:lnTo>
                    <a:pt x="59" y="37"/>
                  </a:lnTo>
                  <a:lnTo>
                    <a:pt x="63" y="40"/>
                  </a:lnTo>
                  <a:lnTo>
                    <a:pt x="67" y="42"/>
                  </a:lnTo>
                  <a:lnTo>
                    <a:pt x="69" y="43"/>
                  </a:lnTo>
                  <a:lnTo>
                    <a:pt x="73" y="45"/>
                  </a:lnTo>
                  <a:lnTo>
                    <a:pt x="76" y="46"/>
                  </a:lnTo>
                  <a:lnTo>
                    <a:pt x="81" y="49"/>
                  </a:lnTo>
                  <a:lnTo>
                    <a:pt x="88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3" name="Freeform 18"/>
            <p:cNvSpPr>
              <a:spLocks noChangeAspect="1"/>
            </p:cNvSpPr>
            <p:nvPr/>
          </p:nvSpPr>
          <p:spPr bwMode="auto">
            <a:xfrm>
              <a:off x="3928" y="1045"/>
              <a:ext cx="536" cy="150"/>
            </a:xfrm>
            <a:custGeom>
              <a:avLst/>
              <a:gdLst>
                <a:gd name="T0" fmla="*/ 522 w 1070"/>
                <a:gd name="T1" fmla="*/ 11 h 300"/>
                <a:gd name="T2" fmla="*/ 494 w 1070"/>
                <a:gd name="T3" fmla="*/ 23 h 300"/>
                <a:gd name="T4" fmla="*/ 454 w 1070"/>
                <a:gd name="T5" fmla="*/ 41 h 300"/>
                <a:gd name="T6" fmla="*/ 470 w 1070"/>
                <a:gd name="T7" fmla="*/ 35 h 300"/>
                <a:gd name="T8" fmla="*/ 486 w 1070"/>
                <a:gd name="T9" fmla="*/ 29 h 300"/>
                <a:gd name="T10" fmla="*/ 502 w 1070"/>
                <a:gd name="T11" fmla="*/ 27 h 300"/>
                <a:gd name="T12" fmla="*/ 498 w 1070"/>
                <a:gd name="T13" fmla="*/ 34 h 300"/>
                <a:gd name="T14" fmla="*/ 483 w 1070"/>
                <a:gd name="T15" fmla="*/ 38 h 300"/>
                <a:gd name="T16" fmla="*/ 478 w 1070"/>
                <a:gd name="T17" fmla="*/ 39 h 300"/>
                <a:gd name="T18" fmla="*/ 464 w 1070"/>
                <a:gd name="T19" fmla="*/ 45 h 300"/>
                <a:gd name="T20" fmla="*/ 454 w 1070"/>
                <a:gd name="T21" fmla="*/ 45 h 300"/>
                <a:gd name="T22" fmla="*/ 443 w 1070"/>
                <a:gd name="T23" fmla="*/ 47 h 300"/>
                <a:gd name="T24" fmla="*/ 417 w 1070"/>
                <a:gd name="T25" fmla="*/ 52 h 300"/>
                <a:gd name="T26" fmla="*/ 387 w 1070"/>
                <a:gd name="T27" fmla="*/ 60 h 300"/>
                <a:gd name="T28" fmla="*/ 362 w 1070"/>
                <a:gd name="T29" fmla="*/ 66 h 300"/>
                <a:gd name="T30" fmla="*/ 345 w 1070"/>
                <a:gd name="T31" fmla="*/ 69 h 300"/>
                <a:gd name="T32" fmla="*/ 320 w 1070"/>
                <a:gd name="T33" fmla="*/ 74 h 300"/>
                <a:gd name="T34" fmla="*/ 283 w 1070"/>
                <a:gd name="T35" fmla="*/ 85 h 300"/>
                <a:gd name="T36" fmla="*/ 254 w 1070"/>
                <a:gd name="T37" fmla="*/ 87 h 300"/>
                <a:gd name="T38" fmla="*/ 237 w 1070"/>
                <a:gd name="T39" fmla="*/ 87 h 300"/>
                <a:gd name="T40" fmla="*/ 212 w 1070"/>
                <a:gd name="T41" fmla="*/ 88 h 300"/>
                <a:gd name="T42" fmla="*/ 182 w 1070"/>
                <a:gd name="T43" fmla="*/ 90 h 300"/>
                <a:gd name="T44" fmla="*/ 153 w 1070"/>
                <a:gd name="T45" fmla="*/ 95 h 300"/>
                <a:gd name="T46" fmla="*/ 133 w 1070"/>
                <a:gd name="T47" fmla="*/ 102 h 300"/>
                <a:gd name="T48" fmla="*/ 124 w 1070"/>
                <a:gd name="T49" fmla="*/ 102 h 300"/>
                <a:gd name="T50" fmla="*/ 113 w 1070"/>
                <a:gd name="T51" fmla="*/ 102 h 300"/>
                <a:gd name="T52" fmla="*/ 96 w 1070"/>
                <a:gd name="T53" fmla="*/ 108 h 300"/>
                <a:gd name="T54" fmla="*/ 74 w 1070"/>
                <a:gd name="T55" fmla="*/ 119 h 300"/>
                <a:gd name="T56" fmla="*/ 59 w 1070"/>
                <a:gd name="T57" fmla="*/ 129 h 300"/>
                <a:gd name="T58" fmla="*/ 40 w 1070"/>
                <a:gd name="T59" fmla="*/ 140 h 300"/>
                <a:gd name="T60" fmla="*/ 21 w 1070"/>
                <a:gd name="T61" fmla="*/ 146 h 300"/>
                <a:gd name="T62" fmla="*/ 6 w 1070"/>
                <a:gd name="T63" fmla="*/ 148 h 300"/>
                <a:gd name="T64" fmla="*/ 0 w 1070"/>
                <a:gd name="T65" fmla="*/ 142 h 300"/>
                <a:gd name="T66" fmla="*/ 40 w 1070"/>
                <a:gd name="T67" fmla="*/ 130 h 300"/>
                <a:gd name="T68" fmla="*/ 52 w 1070"/>
                <a:gd name="T69" fmla="*/ 124 h 300"/>
                <a:gd name="T70" fmla="*/ 74 w 1070"/>
                <a:gd name="T71" fmla="*/ 110 h 300"/>
                <a:gd name="T72" fmla="*/ 96 w 1070"/>
                <a:gd name="T73" fmla="*/ 94 h 300"/>
                <a:gd name="T74" fmla="*/ 116 w 1070"/>
                <a:gd name="T75" fmla="*/ 83 h 300"/>
                <a:gd name="T76" fmla="*/ 137 w 1070"/>
                <a:gd name="T77" fmla="*/ 79 h 300"/>
                <a:gd name="T78" fmla="*/ 165 w 1070"/>
                <a:gd name="T79" fmla="*/ 75 h 300"/>
                <a:gd name="T80" fmla="*/ 165 w 1070"/>
                <a:gd name="T81" fmla="*/ 78 h 300"/>
                <a:gd name="T82" fmla="*/ 145 w 1070"/>
                <a:gd name="T83" fmla="*/ 82 h 300"/>
                <a:gd name="T84" fmla="*/ 146 w 1070"/>
                <a:gd name="T85" fmla="*/ 86 h 300"/>
                <a:gd name="T86" fmla="*/ 169 w 1070"/>
                <a:gd name="T87" fmla="*/ 83 h 300"/>
                <a:gd name="T88" fmla="*/ 190 w 1070"/>
                <a:gd name="T89" fmla="*/ 82 h 300"/>
                <a:gd name="T90" fmla="*/ 216 w 1070"/>
                <a:gd name="T91" fmla="*/ 80 h 300"/>
                <a:gd name="T92" fmla="*/ 254 w 1070"/>
                <a:gd name="T93" fmla="*/ 77 h 300"/>
                <a:gd name="T94" fmla="*/ 286 w 1070"/>
                <a:gd name="T95" fmla="*/ 69 h 300"/>
                <a:gd name="T96" fmla="*/ 325 w 1070"/>
                <a:gd name="T97" fmla="*/ 60 h 300"/>
                <a:gd name="T98" fmla="*/ 345 w 1070"/>
                <a:gd name="T99" fmla="*/ 57 h 300"/>
                <a:gd name="T100" fmla="*/ 364 w 1070"/>
                <a:gd name="T101" fmla="*/ 55 h 300"/>
                <a:gd name="T102" fmla="*/ 377 w 1070"/>
                <a:gd name="T103" fmla="*/ 48 h 300"/>
                <a:gd name="T104" fmla="*/ 397 w 1070"/>
                <a:gd name="T105" fmla="*/ 44 h 300"/>
                <a:gd name="T106" fmla="*/ 418 w 1070"/>
                <a:gd name="T107" fmla="*/ 41 h 300"/>
                <a:gd name="T108" fmla="*/ 438 w 1070"/>
                <a:gd name="T109" fmla="*/ 38 h 300"/>
                <a:gd name="T110" fmla="*/ 463 w 1070"/>
                <a:gd name="T111" fmla="*/ 32 h 300"/>
                <a:gd name="T112" fmla="*/ 477 w 1070"/>
                <a:gd name="T113" fmla="*/ 25 h 300"/>
                <a:gd name="T114" fmla="*/ 511 w 1070"/>
                <a:gd name="T115" fmla="*/ 13 h 300"/>
                <a:gd name="T116" fmla="*/ 535 w 1070"/>
                <a:gd name="T117" fmla="*/ 0 h 30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070"/>
                <a:gd name="T178" fmla="*/ 0 h 300"/>
                <a:gd name="T179" fmla="*/ 1070 w 1070"/>
                <a:gd name="T180" fmla="*/ 300 h 30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070" h="300">
                  <a:moveTo>
                    <a:pt x="1070" y="5"/>
                  </a:moveTo>
                  <a:lnTo>
                    <a:pt x="1066" y="10"/>
                  </a:lnTo>
                  <a:lnTo>
                    <a:pt x="1060" y="13"/>
                  </a:lnTo>
                  <a:lnTo>
                    <a:pt x="1054" y="16"/>
                  </a:lnTo>
                  <a:lnTo>
                    <a:pt x="1048" y="19"/>
                  </a:lnTo>
                  <a:lnTo>
                    <a:pt x="1043" y="22"/>
                  </a:lnTo>
                  <a:lnTo>
                    <a:pt x="1037" y="26"/>
                  </a:lnTo>
                  <a:lnTo>
                    <a:pt x="1031" y="29"/>
                  </a:lnTo>
                  <a:lnTo>
                    <a:pt x="1027" y="33"/>
                  </a:lnTo>
                  <a:lnTo>
                    <a:pt x="1013" y="37"/>
                  </a:lnTo>
                  <a:lnTo>
                    <a:pt x="999" y="42"/>
                  </a:lnTo>
                  <a:lnTo>
                    <a:pt x="986" y="46"/>
                  </a:lnTo>
                  <a:lnTo>
                    <a:pt x="972" y="51"/>
                  </a:lnTo>
                  <a:lnTo>
                    <a:pt x="959" y="56"/>
                  </a:lnTo>
                  <a:lnTo>
                    <a:pt x="945" y="61"/>
                  </a:lnTo>
                  <a:lnTo>
                    <a:pt x="931" y="67"/>
                  </a:lnTo>
                  <a:lnTo>
                    <a:pt x="918" y="73"/>
                  </a:lnTo>
                  <a:lnTo>
                    <a:pt x="907" y="81"/>
                  </a:lnTo>
                  <a:lnTo>
                    <a:pt x="912" y="80"/>
                  </a:lnTo>
                  <a:lnTo>
                    <a:pt x="917" y="78"/>
                  </a:lnTo>
                  <a:lnTo>
                    <a:pt x="923" y="76"/>
                  </a:lnTo>
                  <a:lnTo>
                    <a:pt x="927" y="74"/>
                  </a:lnTo>
                  <a:lnTo>
                    <a:pt x="933" y="72"/>
                  </a:lnTo>
                  <a:lnTo>
                    <a:pt x="938" y="69"/>
                  </a:lnTo>
                  <a:lnTo>
                    <a:pt x="944" y="67"/>
                  </a:lnTo>
                  <a:lnTo>
                    <a:pt x="949" y="65"/>
                  </a:lnTo>
                  <a:lnTo>
                    <a:pt x="955" y="63"/>
                  </a:lnTo>
                  <a:lnTo>
                    <a:pt x="960" y="60"/>
                  </a:lnTo>
                  <a:lnTo>
                    <a:pt x="965" y="59"/>
                  </a:lnTo>
                  <a:lnTo>
                    <a:pt x="971" y="57"/>
                  </a:lnTo>
                  <a:lnTo>
                    <a:pt x="977" y="56"/>
                  </a:lnTo>
                  <a:lnTo>
                    <a:pt x="983" y="53"/>
                  </a:lnTo>
                  <a:lnTo>
                    <a:pt x="988" y="53"/>
                  </a:lnTo>
                  <a:lnTo>
                    <a:pt x="995" y="52"/>
                  </a:lnTo>
                  <a:lnTo>
                    <a:pt x="999" y="54"/>
                  </a:lnTo>
                  <a:lnTo>
                    <a:pt x="1003" y="53"/>
                  </a:lnTo>
                  <a:lnTo>
                    <a:pt x="1009" y="52"/>
                  </a:lnTo>
                  <a:lnTo>
                    <a:pt x="1014" y="52"/>
                  </a:lnTo>
                  <a:lnTo>
                    <a:pt x="1012" y="57"/>
                  </a:lnTo>
                  <a:lnTo>
                    <a:pt x="1007" y="60"/>
                  </a:lnTo>
                  <a:lnTo>
                    <a:pt x="1001" y="64"/>
                  </a:lnTo>
                  <a:lnTo>
                    <a:pt x="995" y="67"/>
                  </a:lnTo>
                  <a:lnTo>
                    <a:pt x="990" y="71"/>
                  </a:lnTo>
                  <a:lnTo>
                    <a:pt x="984" y="73"/>
                  </a:lnTo>
                  <a:lnTo>
                    <a:pt x="977" y="73"/>
                  </a:lnTo>
                  <a:lnTo>
                    <a:pt x="970" y="73"/>
                  </a:lnTo>
                  <a:lnTo>
                    <a:pt x="968" y="75"/>
                  </a:lnTo>
                  <a:lnTo>
                    <a:pt x="964" y="75"/>
                  </a:lnTo>
                  <a:lnTo>
                    <a:pt x="962" y="75"/>
                  </a:lnTo>
                  <a:lnTo>
                    <a:pt x="960" y="75"/>
                  </a:lnTo>
                  <a:lnTo>
                    <a:pt x="959" y="76"/>
                  </a:lnTo>
                  <a:lnTo>
                    <a:pt x="957" y="76"/>
                  </a:lnTo>
                  <a:lnTo>
                    <a:pt x="956" y="76"/>
                  </a:lnTo>
                  <a:lnTo>
                    <a:pt x="955" y="78"/>
                  </a:lnTo>
                  <a:lnTo>
                    <a:pt x="950" y="80"/>
                  </a:lnTo>
                  <a:lnTo>
                    <a:pt x="946" y="82"/>
                  </a:lnTo>
                  <a:lnTo>
                    <a:pt x="940" y="83"/>
                  </a:lnTo>
                  <a:lnTo>
                    <a:pt x="935" y="86"/>
                  </a:lnTo>
                  <a:lnTo>
                    <a:pt x="931" y="87"/>
                  </a:lnTo>
                  <a:lnTo>
                    <a:pt x="926" y="89"/>
                  </a:lnTo>
                  <a:lnTo>
                    <a:pt x="922" y="90"/>
                  </a:lnTo>
                  <a:lnTo>
                    <a:pt x="917" y="93"/>
                  </a:lnTo>
                  <a:lnTo>
                    <a:pt x="914" y="94"/>
                  </a:lnTo>
                  <a:lnTo>
                    <a:pt x="910" y="94"/>
                  </a:lnTo>
                  <a:lnTo>
                    <a:pt x="909" y="91"/>
                  </a:lnTo>
                  <a:lnTo>
                    <a:pt x="907" y="89"/>
                  </a:lnTo>
                  <a:lnTo>
                    <a:pt x="906" y="90"/>
                  </a:lnTo>
                  <a:lnTo>
                    <a:pt x="904" y="90"/>
                  </a:lnTo>
                  <a:lnTo>
                    <a:pt x="903" y="89"/>
                  </a:lnTo>
                  <a:lnTo>
                    <a:pt x="902" y="89"/>
                  </a:lnTo>
                  <a:lnTo>
                    <a:pt x="893" y="91"/>
                  </a:lnTo>
                  <a:lnTo>
                    <a:pt x="885" y="93"/>
                  </a:lnTo>
                  <a:lnTo>
                    <a:pt x="876" y="95"/>
                  </a:lnTo>
                  <a:lnTo>
                    <a:pt x="866" y="96"/>
                  </a:lnTo>
                  <a:lnTo>
                    <a:pt x="857" y="97"/>
                  </a:lnTo>
                  <a:lnTo>
                    <a:pt x="849" y="98"/>
                  </a:lnTo>
                  <a:lnTo>
                    <a:pt x="840" y="101"/>
                  </a:lnTo>
                  <a:lnTo>
                    <a:pt x="832" y="103"/>
                  </a:lnTo>
                  <a:lnTo>
                    <a:pt x="823" y="106"/>
                  </a:lnTo>
                  <a:lnTo>
                    <a:pt x="812" y="110"/>
                  </a:lnTo>
                  <a:lnTo>
                    <a:pt x="802" y="112"/>
                  </a:lnTo>
                  <a:lnTo>
                    <a:pt x="791" y="116"/>
                  </a:lnTo>
                  <a:lnTo>
                    <a:pt x="781" y="117"/>
                  </a:lnTo>
                  <a:lnTo>
                    <a:pt x="772" y="119"/>
                  </a:lnTo>
                  <a:lnTo>
                    <a:pt x="761" y="119"/>
                  </a:lnTo>
                  <a:lnTo>
                    <a:pt x="751" y="118"/>
                  </a:lnTo>
                  <a:lnTo>
                    <a:pt x="742" y="119"/>
                  </a:lnTo>
                  <a:lnTo>
                    <a:pt x="737" y="125"/>
                  </a:lnTo>
                  <a:lnTo>
                    <a:pt x="731" y="129"/>
                  </a:lnTo>
                  <a:lnTo>
                    <a:pt x="723" y="131"/>
                  </a:lnTo>
                  <a:lnTo>
                    <a:pt x="717" y="133"/>
                  </a:lnTo>
                  <a:lnTo>
                    <a:pt x="711" y="134"/>
                  </a:lnTo>
                  <a:lnTo>
                    <a:pt x="705" y="135"/>
                  </a:lnTo>
                  <a:lnTo>
                    <a:pt x="699" y="136"/>
                  </a:lnTo>
                  <a:lnTo>
                    <a:pt x="693" y="136"/>
                  </a:lnTo>
                  <a:lnTo>
                    <a:pt x="688" y="137"/>
                  </a:lnTo>
                  <a:lnTo>
                    <a:pt x="682" y="137"/>
                  </a:lnTo>
                  <a:lnTo>
                    <a:pt x="675" y="139"/>
                  </a:lnTo>
                  <a:lnTo>
                    <a:pt x="653" y="143"/>
                  </a:lnTo>
                  <a:lnTo>
                    <a:pt x="644" y="148"/>
                  </a:lnTo>
                  <a:lnTo>
                    <a:pt x="642" y="148"/>
                  </a:lnTo>
                  <a:lnTo>
                    <a:pt x="638" y="148"/>
                  </a:lnTo>
                  <a:lnTo>
                    <a:pt x="630" y="151"/>
                  </a:lnTo>
                  <a:lnTo>
                    <a:pt x="617" y="156"/>
                  </a:lnTo>
                  <a:lnTo>
                    <a:pt x="605" y="159"/>
                  </a:lnTo>
                  <a:lnTo>
                    <a:pt x="592" y="163"/>
                  </a:lnTo>
                  <a:lnTo>
                    <a:pt x="578" y="165"/>
                  </a:lnTo>
                  <a:lnTo>
                    <a:pt x="564" y="169"/>
                  </a:lnTo>
                  <a:lnTo>
                    <a:pt x="552" y="171"/>
                  </a:lnTo>
                  <a:lnTo>
                    <a:pt x="538" y="172"/>
                  </a:lnTo>
                  <a:lnTo>
                    <a:pt x="524" y="173"/>
                  </a:lnTo>
                  <a:lnTo>
                    <a:pt x="518" y="173"/>
                  </a:lnTo>
                  <a:lnTo>
                    <a:pt x="513" y="174"/>
                  </a:lnTo>
                  <a:lnTo>
                    <a:pt x="508" y="174"/>
                  </a:lnTo>
                  <a:lnTo>
                    <a:pt x="502" y="176"/>
                  </a:lnTo>
                  <a:lnTo>
                    <a:pt x="496" y="176"/>
                  </a:lnTo>
                  <a:lnTo>
                    <a:pt x="492" y="177"/>
                  </a:lnTo>
                  <a:lnTo>
                    <a:pt x="486" y="176"/>
                  </a:lnTo>
                  <a:lnTo>
                    <a:pt x="480" y="176"/>
                  </a:lnTo>
                  <a:lnTo>
                    <a:pt x="473" y="174"/>
                  </a:lnTo>
                  <a:lnTo>
                    <a:pt x="468" y="174"/>
                  </a:lnTo>
                  <a:lnTo>
                    <a:pt x="461" y="176"/>
                  </a:lnTo>
                  <a:lnTo>
                    <a:pt x="454" y="176"/>
                  </a:lnTo>
                  <a:lnTo>
                    <a:pt x="443" y="176"/>
                  </a:lnTo>
                  <a:lnTo>
                    <a:pt x="434" y="176"/>
                  </a:lnTo>
                  <a:lnTo>
                    <a:pt x="424" y="176"/>
                  </a:lnTo>
                  <a:lnTo>
                    <a:pt x="415" y="176"/>
                  </a:lnTo>
                  <a:lnTo>
                    <a:pt x="404" y="176"/>
                  </a:lnTo>
                  <a:lnTo>
                    <a:pt x="394" y="177"/>
                  </a:lnTo>
                  <a:lnTo>
                    <a:pt x="385" y="178"/>
                  </a:lnTo>
                  <a:lnTo>
                    <a:pt x="374" y="179"/>
                  </a:lnTo>
                  <a:lnTo>
                    <a:pt x="364" y="179"/>
                  </a:lnTo>
                  <a:lnTo>
                    <a:pt x="355" y="180"/>
                  </a:lnTo>
                  <a:lnTo>
                    <a:pt x="344" y="181"/>
                  </a:lnTo>
                  <a:lnTo>
                    <a:pt x="335" y="184"/>
                  </a:lnTo>
                  <a:lnTo>
                    <a:pt x="325" y="185"/>
                  </a:lnTo>
                  <a:lnTo>
                    <a:pt x="315" y="187"/>
                  </a:lnTo>
                  <a:lnTo>
                    <a:pt x="305" y="189"/>
                  </a:lnTo>
                  <a:lnTo>
                    <a:pt x="296" y="192"/>
                  </a:lnTo>
                  <a:lnTo>
                    <a:pt x="289" y="194"/>
                  </a:lnTo>
                  <a:lnTo>
                    <a:pt x="283" y="197"/>
                  </a:lnTo>
                  <a:lnTo>
                    <a:pt x="276" y="200"/>
                  </a:lnTo>
                  <a:lnTo>
                    <a:pt x="269" y="202"/>
                  </a:lnTo>
                  <a:lnTo>
                    <a:pt x="266" y="204"/>
                  </a:lnTo>
                  <a:lnTo>
                    <a:pt x="261" y="207"/>
                  </a:lnTo>
                  <a:lnTo>
                    <a:pt x="257" y="208"/>
                  </a:lnTo>
                  <a:lnTo>
                    <a:pt x="252" y="209"/>
                  </a:lnTo>
                  <a:lnTo>
                    <a:pt x="251" y="208"/>
                  </a:lnTo>
                  <a:lnTo>
                    <a:pt x="250" y="206"/>
                  </a:lnTo>
                  <a:lnTo>
                    <a:pt x="247" y="204"/>
                  </a:lnTo>
                  <a:lnTo>
                    <a:pt x="245" y="203"/>
                  </a:lnTo>
                  <a:lnTo>
                    <a:pt x="242" y="203"/>
                  </a:lnTo>
                  <a:lnTo>
                    <a:pt x="238" y="203"/>
                  </a:lnTo>
                  <a:lnTo>
                    <a:pt x="235" y="204"/>
                  </a:lnTo>
                  <a:lnTo>
                    <a:pt x="231" y="204"/>
                  </a:lnTo>
                  <a:lnTo>
                    <a:pt x="226" y="204"/>
                  </a:lnTo>
                  <a:lnTo>
                    <a:pt x="220" y="206"/>
                  </a:lnTo>
                  <a:lnTo>
                    <a:pt x="215" y="207"/>
                  </a:lnTo>
                  <a:lnTo>
                    <a:pt x="209" y="209"/>
                  </a:lnTo>
                  <a:lnTo>
                    <a:pt x="204" y="211"/>
                  </a:lnTo>
                  <a:lnTo>
                    <a:pt x="198" y="212"/>
                  </a:lnTo>
                  <a:lnTo>
                    <a:pt x="192" y="215"/>
                  </a:lnTo>
                  <a:lnTo>
                    <a:pt x="186" y="216"/>
                  </a:lnTo>
                  <a:lnTo>
                    <a:pt x="178" y="218"/>
                  </a:lnTo>
                  <a:lnTo>
                    <a:pt x="170" y="222"/>
                  </a:lnTo>
                  <a:lnTo>
                    <a:pt x="163" y="226"/>
                  </a:lnTo>
                  <a:lnTo>
                    <a:pt x="156" y="232"/>
                  </a:lnTo>
                  <a:lnTo>
                    <a:pt x="147" y="238"/>
                  </a:lnTo>
                  <a:lnTo>
                    <a:pt x="147" y="237"/>
                  </a:lnTo>
                  <a:lnTo>
                    <a:pt x="141" y="240"/>
                  </a:lnTo>
                  <a:lnTo>
                    <a:pt x="135" y="245"/>
                  </a:lnTo>
                  <a:lnTo>
                    <a:pt x="129" y="249"/>
                  </a:lnTo>
                  <a:lnTo>
                    <a:pt x="123" y="253"/>
                  </a:lnTo>
                  <a:lnTo>
                    <a:pt x="117" y="257"/>
                  </a:lnTo>
                  <a:lnTo>
                    <a:pt x="111" y="261"/>
                  </a:lnTo>
                  <a:lnTo>
                    <a:pt x="106" y="264"/>
                  </a:lnTo>
                  <a:lnTo>
                    <a:pt x="99" y="267"/>
                  </a:lnTo>
                  <a:lnTo>
                    <a:pt x="92" y="271"/>
                  </a:lnTo>
                  <a:lnTo>
                    <a:pt x="86" y="276"/>
                  </a:lnTo>
                  <a:lnTo>
                    <a:pt x="79" y="279"/>
                  </a:lnTo>
                  <a:lnTo>
                    <a:pt x="72" y="280"/>
                  </a:lnTo>
                  <a:lnTo>
                    <a:pt x="61" y="286"/>
                  </a:lnTo>
                  <a:lnTo>
                    <a:pt x="56" y="287"/>
                  </a:lnTo>
                  <a:lnTo>
                    <a:pt x="52" y="290"/>
                  </a:lnTo>
                  <a:lnTo>
                    <a:pt x="46" y="291"/>
                  </a:lnTo>
                  <a:lnTo>
                    <a:pt x="41" y="292"/>
                  </a:lnTo>
                  <a:lnTo>
                    <a:pt x="35" y="294"/>
                  </a:lnTo>
                  <a:lnTo>
                    <a:pt x="31" y="295"/>
                  </a:lnTo>
                  <a:lnTo>
                    <a:pt x="25" y="298"/>
                  </a:lnTo>
                  <a:lnTo>
                    <a:pt x="20" y="300"/>
                  </a:lnTo>
                  <a:lnTo>
                    <a:pt x="16" y="299"/>
                  </a:lnTo>
                  <a:lnTo>
                    <a:pt x="11" y="295"/>
                  </a:lnTo>
                  <a:lnTo>
                    <a:pt x="7" y="291"/>
                  </a:lnTo>
                  <a:lnTo>
                    <a:pt x="3" y="287"/>
                  </a:lnTo>
                  <a:lnTo>
                    <a:pt x="2" y="286"/>
                  </a:lnTo>
                  <a:lnTo>
                    <a:pt x="2" y="285"/>
                  </a:lnTo>
                  <a:lnTo>
                    <a:pt x="1" y="284"/>
                  </a:lnTo>
                  <a:lnTo>
                    <a:pt x="0" y="283"/>
                  </a:lnTo>
                  <a:lnTo>
                    <a:pt x="20" y="280"/>
                  </a:lnTo>
                  <a:lnTo>
                    <a:pt x="46" y="274"/>
                  </a:lnTo>
                  <a:lnTo>
                    <a:pt x="54" y="270"/>
                  </a:lnTo>
                  <a:lnTo>
                    <a:pt x="62" y="267"/>
                  </a:lnTo>
                  <a:lnTo>
                    <a:pt x="70" y="263"/>
                  </a:lnTo>
                  <a:lnTo>
                    <a:pt x="79" y="260"/>
                  </a:lnTo>
                  <a:lnTo>
                    <a:pt x="81" y="259"/>
                  </a:lnTo>
                  <a:lnTo>
                    <a:pt x="84" y="257"/>
                  </a:lnTo>
                  <a:lnTo>
                    <a:pt x="86" y="256"/>
                  </a:lnTo>
                  <a:lnTo>
                    <a:pt x="87" y="254"/>
                  </a:lnTo>
                  <a:lnTo>
                    <a:pt x="95" y="250"/>
                  </a:lnTo>
                  <a:lnTo>
                    <a:pt x="103" y="247"/>
                  </a:lnTo>
                  <a:lnTo>
                    <a:pt x="111" y="244"/>
                  </a:lnTo>
                  <a:lnTo>
                    <a:pt x="118" y="240"/>
                  </a:lnTo>
                  <a:lnTo>
                    <a:pt x="126" y="235"/>
                  </a:lnTo>
                  <a:lnTo>
                    <a:pt x="133" y="231"/>
                  </a:lnTo>
                  <a:lnTo>
                    <a:pt x="140" y="225"/>
                  </a:lnTo>
                  <a:lnTo>
                    <a:pt x="147" y="219"/>
                  </a:lnTo>
                  <a:lnTo>
                    <a:pt x="155" y="214"/>
                  </a:lnTo>
                  <a:lnTo>
                    <a:pt x="162" y="209"/>
                  </a:lnTo>
                  <a:lnTo>
                    <a:pt x="170" y="203"/>
                  </a:lnTo>
                  <a:lnTo>
                    <a:pt x="177" y="199"/>
                  </a:lnTo>
                  <a:lnTo>
                    <a:pt x="185" y="193"/>
                  </a:lnTo>
                  <a:lnTo>
                    <a:pt x="192" y="188"/>
                  </a:lnTo>
                  <a:lnTo>
                    <a:pt x="200" y="182"/>
                  </a:lnTo>
                  <a:lnTo>
                    <a:pt x="207" y="177"/>
                  </a:lnTo>
                  <a:lnTo>
                    <a:pt x="213" y="174"/>
                  </a:lnTo>
                  <a:lnTo>
                    <a:pt x="220" y="172"/>
                  </a:lnTo>
                  <a:lnTo>
                    <a:pt x="226" y="169"/>
                  </a:lnTo>
                  <a:lnTo>
                    <a:pt x="231" y="165"/>
                  </a:lnTo>
                  <a:lnTo>
                    <a:pt x="238" y="164"/>
                  </a:lnTo>
                  <a:lnTo>
                    <a:pt x="244" y="163"/>
                  </a:lnTo>
                  <a:lnTo>
                    <a:pt x="249" y="161"/>
                  </a:lnTo>
                  <a:lnTo>
                    <a:pt x="254" y="158"/>
                  </a:lnTo>
                  <a:lnTo>
                    <a:pt x="264" y="158"/>
                  </a:lnTo>
                  <a:lnTo>
                    <a:pt x="274" y="157"/>
                  </a:lnTo>
                  <a:lnTo>
                    <a:pt x="283" y="156"/>
                  </a:lnTo>
                  <a:lnTo>
                    <a:pt x="292" y="155"/>
                  </a:lnTo>
                  <a:lnTo>
                    <a:pt x="303" y="154"/>
                  </a:lnTo>
                  <a:lnTo>
                    <a:pt x="312" y="152"/>
                  </a:lnTo>
                  <a:lnTo>
                    <a:pt x="321" y="150"/>
                  </a:lnTo>
                  <a:lnTo>
                    <a:pt x="330" y="149"/>
                  </a:lnTo>
                  <a:lnTo>
                    <a:pt x="342" y="149"/>
                  </a:lnTo>
                  <a:lnTo>
                    <a:pt x="342" y="151"/>
                  </a:lnTo>
                  <a:lnTo>
                    <a:pt x="341" y="152"/>
                  </a:lnTo>
                  <a:lnTo>
                    <a:pt x="337" y="152"/>
                  </a:lnTo>
                  <a:lnTo>
                    <a:pt x="335" y="154"/>
                  </a:lnTo>
                  <a:lnTo>
                    <a:pt x="329" y="156"/>
                  </a:lnTo>
                  <a:lnTo>
                    <a:pt x="322" y="157"/>
                  </a:lnTo>
                  <a:lnTo>
                    <a:pt x="317" y="158"/>
                  </a:lnTo>
                  <a:lnTo>
                    <a:pt x="310" y="159"/>
                  </a:lnTo>
                  <a:lnTo>
                    <a:pt x="303" y="161"/>
                  </a:lnTo>
                  <a:lnTo>
                    <a:pt x="296" y="162"/>
                  </a:lnTo>
                  <a:lnTo>
                    <a:pt x="290" y="164"/>
                  </a:lnTo>
                  <a:lnTo>
                    <a:pt x="283" y="166"/>
                  </a:lnTo>
                  <a:lnTo>
                    <a:pt x="282" y="167"/>
                  </a:lnTo>
                  <a:lnTo>
                    <a:pt x="283" y="170"/>
                  </a:lnTo>
                  <a:lnTo>
                    <a:pt x="284" y="171"/>
                  </a:lnTo>
                  <a:lnTo>
                    <a:pt x="285" y="172"/>
                  </a:lnTo>
                  <a:lnTo>
                    <a:pt x="292" y="172"/>
                  </a:lnTo>
                  <a:lnTo>
                    <a:pt x="300" y="170"/>
                  </a:lnTo>
                  <a:lnTo>
                    <a:pt x="307" y="169"/>
                  </a:lnTo>
                  <a:lnTo>
                    <a:pt x="315" y="167"/>
                  </a:lnTo>
                  <a:lnTo>
                    <a:pt x="322" y="166"/>
                  </a:lnTo>
                  <a:lnTo>
                    <a:pt x="329" y="166"/>
                  </a:lnTo>
                  <a:lnTo>
                    <a:pt x="337" y="165"/>
                  </a:lnTo>
                  <a:lnTo>
                    <a:pt x="345" y="165"/>
                  </a:lnTo>
                  <a:lnTo>
                    <a:pt x="352" y="165"/>
                  </a:lnTo>
                  <a:lnTo>
                    <a:pt x="360" y="164"/>
                  </a:lnTo>
                  <a:lnTo>
                    <a:pt x="368" y="164"/>
                  </a:lnTo>
                  <a:lnTo>
                    <a:pt x="375" y="163"/>
                  </a:lnTo>
                  <a:lnTo>
                    <a:pt x="379" y="164"/>
                  </a:lnTo>
                  <a:lnTo>
                    <a:pt x="382" y="163"/>
                  </a:lnTo>
                  <a:lnTo>
                    <a:pt x="386" y="162"/>
                  </a:lnTo>
                  <a:lnTo>
                    <a:pt x="389" y="162"/>
                  </a:lnTo>
                  <a:lnTo>
                    <a:pt x="403" y="161"/>
                  </a:lnTo>
                  <a:lnTo>
                    <a:pt x="417" y="161"/>
                  </a:lnTo>
                  <a:lnTo>
                    <a:pt x="431" y="159"/>
                  </a:lnTo>
                  <a:lnTo>
                    <a:pt x="446" y="158"/>
                  </a:lnTo>
                  <a:lnTo>
                    <a:pt x="460" y="158"/>
                  </a:lnTo>
                  <a:lnTo>
                    <a:pt x="473" y="157"/>
                  </a:lnTo>
                  <a:lnTo>
                    <a:pt x="487" y="156"/>
                  </a:lnTo>
                  <a:lnTo>
                    <a:pt x="501" y="155"/>
                  </a:lnTo>
                  <a:lnTo>
                    <a:pt x="508" y="154"/>
                  </a:lnTo>
                  <a:lnTo>
                    <a:pt x="516" y="151"/>
                  </a:lnTo>
                  <a:lnTo>
                    <a:pt x="524" y="150"/>
                  </a:lnTo>
                  <a:lnTo>
                    <a:pt x="532" y="150"/>
                  </a:lnTo>
                  <a:lnTo>
                    <a:pt x="546" y="146"/>
                  </a:lnTo>
                  <a:lnTo>
                    <a:pt x="559" y="141"/>
                  </a:lnTo>
                  <a:lnTo>
                    <a:pt x="571" y="137"/>
                  </a:lnTo>
                  <a:lnTo>
                    <a:pt x="585" y="133"/>
                  </a:lnTo>
                  <a:lnTo>
                    <a:pt x="598" y="129"/>
                  </a:lnTo>
                  <a:lnTo>
                    <a:pt x="612" y="127"/>
                  </a:lnTo>
                  <a:lnTo>
                    <a:pt x="625" y="124"/>
                  </a:lnTo>
                  <a:lnTo>
                    <a:pt x="640" y="123"/>
                  </a:lnTo>
                  <a:lnTo>
                    <a:pt x="649" y="120"/>
                  </a:lnTo>
                  <a:lnTo>
                    <a:pt x="655" y="118"/>
                  </a:lnTo>
                  <a:lnTo>
                    <a:pt x="661" y="116"/>
                  </a:lnTo>
                  <a:lnTo>
                    <a:pt x="669" y="114"/>
                  </a:lnTo>
                  <a:lnTo>
                    <a:pt x="674" y="113"/>
                  </a:lnTo>
                  <a:lnTo>
                    <a:pt x="682" y="113"/>
                  </a:lnTo>
                  <a:lnTo>
                    <a:pt x="689" y="113"/>
                  </a:lnTo>
                  <a:lnTo>
                    <a:pt x="693" y="114"/>
                  </a:lnTo>
                  <a:lnTo>
                    <a:pt x="699" y="112"/>
                  </a:lnTo>
                  <a:lnTo>
                    <a:pt x="706" y="111"/>
                  </a:lnTo>
                  <a:lnTo>
                    <a:pt x="712" y="110"/>
                  </a:lnTo>
                  <a:lnTo>
                    <a:pt x="719" y="110"/>
                  </a:lnTo>
                  <a:lnTo>
                    <a:pt x="726" y="110"/>
                  </a:lnTo>
                  <a:lnTo>
                    <a:pt x="731" y="109"/>
                  </a:lnTo>
                  <a:lnTo>
                    <a:pt x="738" y="108"/>
                  </a:lnTo>
                  <a:lnTo>
                    <a:pt x="744" y="105"/>
                  </a:lnTo>
                  <a:lnTo>
                    <a:pt x="745" y="101"/>
                  </a:lnTo>
                  <a:lnTo>
                    <a:pt x="750" y="98"/>
                  </a:lnTo>
                  <a:lnTo>
                    <a:pt x="753" y="96"/>
                  </a:lnTo>
                  <a:lnTo>
                    <a:pt x="758" y="95"/>
                  </a:lnTo>
                  <a:lnTo>
                    <a:pt x="765" y="94"/>
                  </a:lnTo>
                  <a:lnTo>
                    <a:pt x="772" y="91"/>
                  </a:lnTo>
                  <a:lnTo>
                    <a:pt x="779" y="90"/>
                  </a:lnTo>
                  <a:lnTo>
                    <a:pt x="786" y="89"/>
                  </a:lnTo>
                  <a:lnTo>
                    <a:pt x="793" y="88"/>
                  </a:lnTo>
                  <a:lnTo>
                    <a:pt x="799" y="87"/>
                  </a:lnTo>
                  <a:lnTo>
                    <a:pt x="805" y="84"/>
                  </a:lnTo>
                  <a:lnTo>
                    <a:pt x="812" y="82"/>
                  </a:lnTo>
                  <a:lnTo>
                    <a:pt x="819" y="82"/>
                  </a:lnTo>
                  <a:lnTo>
                    <a:pt x="827" y="81"/>
                  </a:lnTo>
                  <a:lnTo>
                    <a:pt x="834" y="81"/>
                  </a:lnTo>
                  <a:lnTo>
                    <a:pt x="841" y="80"/>
                  </a:lnTo>
                  <a:lnTo>
                    <a:pt x="849" y="79"/>
                  </a:lnTo>
                  <a:lnTo>
                    <a:pt x="856" y="78"/>
                  </a:lnTo>
                  <a:lnTo>
                    <a:pt x="863" y="76"/>
                  </a:lnTo>
                  <a:lnTo>
                    <a:pt x="870" y="75"/>
                  </a:lnTo>
                  <a:lnTo>
                    <a:pt x="874" y="76"/>
                  </a:lnTo>
                  <a:lnTo>
                    <a:pt x="882" y="74"/>
                  </a:lnTo>
                  <a:lnTo>
                    <a:pt x="891" y="72"/>
                  </a:lnTo>
                  <a:lnTo>
                    <a:pt x="900" y="71"/>
                  </a:lnTo>
                  <a:lnTo>
                    <a:pt x="908" y="68"/>
                  </a:lnTo>
                  <a:lnTo>
                    <a:pt x="916" y="66"/>
                  </a:lnTo>
                  <a:lnTo>
                    <a:pt x="924" y="63"/>
                  </a:lnTo>
                  <a:lnTo>
                    <a:pt x="932" y="59"/>
                  </a:lnTo>
                  <a:lnTo>
                    <a:pt x="940" y="56"/>
                  </a:lnTo>
                  <a:lnTo>
                    <a:pt x="944" y="54"/>
                  </a:lnTo>
                  <a:lnTo>
                    <a:pt x="946" y="52"/>
                  </a:lnTo>
                  <a:lnTo>
                    <a:pt x="949" y="51"/>
                  </a:lnTo>
                  <a:lnTo>
                    <a:pt x="952" y="50"/>
                  </a:lnTo>
                  <a:lnTo>
                    <a:pt x="963" y="45"/>
                  </a:lnTo>
                  <a:lnTo>
                    <a:pt x="974" y="41"/>
                  </a:lnTo>
                  <a:lnTo>
                    <a:pt x="985" y="37"/>
                  </a:lnTo>
                  <a:lnTo>
                    <a:pt x="997" y="33"/>
                  </a:lnTo>
                  <a:lnTo>
                    <a:pt x="1008" y="29"/>
                  </a:lnTo>
                  <a:lnTo>
                    <a:pt x="1020" y="25"/>
                  </a:lnTo>
                  <a:lnTo>
                    <a:pt x="1030" y="20"/>
                  </a:lnTo>
                  <a:lnTo>
                    <a:pt x="1042" y="14"/>
                  </a:lnTo>
                  <a:lnTo>
                    <a:pt x="1048" y="12"/>
                  </a:lnTo>
                  <a:lnTo>
                    <a:pt x="1055" y="8"/>
                  </a:lnTo>
                  <a:lnTo>
                    <a:pt x="1062" y="4"/>
                  </a:lnTo>
                  <a:lnTo>
                    <a:pt x="1069" y="0"/>
                  </a:lnTo>
                  <a:lnTo>
                    <a:pt x="107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4" name="Freeform 19"/>
            <p:cNvSpPr>
              <a:spLocks noChangeAspect="1"/>
            </p:cNvSpPr>
            <p:nvPr/>
          </p:nvSpPr>
          <p:spPr bwMode="auto">
            <a:xfrm>
              <a:off x="4454" y="1078"/>
              <a:ext cx="18" cy="9"/>
            </a:xfrm>
            <a:custGeom>
              <a:avLst/>
              <a:gdLst>
                <a:gd name="T0" fmla="*/ 18 w 34"/>
                <a:gd name="T1" fmla="*/ 1 h 17"/>
                <a:gd name="T2" fmla="*/ 15 w 34"/>
                <a:gd name="T3" fmla="*/ 5 h 17"/>
                <a:gd name="T4" fmla="*/ 10 w 34"/>
                <a:gd name="T5" fmla="*/ 7 h 17"/>
                <a:gd name="T6" fmla="*/ 5 w 34"/>
                <a:gd name="T7" fmla="*/ 8 h 17"/>
                <a:gd name="T8" fmla="*/ 1 w 34"/>
                <a:gd name="T9" fmla="*/ 9 h 17"/>
                <a:gd name="T10" fmla="*/ 0 w 34"/>
                <a:gd name="T11" fmla="*/ 7 h 17"/>
                <a:gd name="T12" fmla="*/ 1 w 34"/>
                <a:gd name="T13" fmla="*/ 5 h 17"/>
                <a:gd name="T14" fmla="*/ 1 w 34"/>
                <a:gd name="T15" fmla="*/ 4 h 17"/>
                <a:gd name="T16" fmla="*/ 0 w 34"/>
                <a:gd name="T17" fmla="*/ 3 h 17"/>
                <a:gd name="T18" fmla="*/ 2 w 34"/>
                <a:gd name="T19" fmla="*/ 1 h 17"/>
                <a:gd name="T20" fmla="*/ 4 w 34"/>
                <a:gd name="T21" fmla="*/ 1 h 17"/>
                <a:gd name="T22" fmla="*/ 6 w 34"/>
                <a:gd name="T23" fmla="*/ 0 h 17"/>
                <a:gd name="T24" fmla="*/ 8 w 34"/>
                <a:gd name="T25" fmla="*/ 0 h 17"/>
                <a:gd name="T26" fmla="*/ 11 w 34"/>
                <a:gd name="T27" fmla="*/ 0 h 17"/>
                <a:gd name="T28" fmla="*/ 13 w 34"/>
                <a:gd name="T29" fmla="*/ 1 h 17"/>
                <a:gd name="T30" fmla="*/ 16 w 34"/>
                <a:gd name="T31" fmla="*/ 1 h 17"/>
                <a:gd name="T32" fmla="*/ 18 w 34"/>
                <a:gd name="T33" fmla="*/ 1 h 17"/>
                <a:gd name="T34" fmla="*/ 18 w 34"/>
                <a:gd name="T35" fmla="*/ 1 h 1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4"/>
                <a:gd name="T55" fmla="*/ 0 h 17"/>
                <a:gd name="T56" fmla="*/ 34 w 34"/>
                <a:gd name="T57" fmla="*/ 17 h 1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4" h="17">
                  <a:moveTo>
                    <a:pt x="34" y="2"/>
                  </a:moveTo>
                  <a:lnTo>
                    <a:pt x="28" y="9"/>
                  </a:lnTo>
                  <a:lnTo>
                    <a:pt x="19" y="13"/>
                  </a:lnTo>
                  <a:lnTo>
                    <a:pt x="10" y="15"/>
                  </a:lnTo>
                  <a:lnTo>
                    <a:pt x="1" y="17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2" y="8"/>
                  </a:lnTo>
                  <a:lnTo>
                    <a:pt x="0" y="5"/>
                  </a:lnTo>
                  <a:lnTo>
                    <a:pt x="3" y="2"/>
                  </a:lnTo>
                  <a:lnTo>
                    <a:pt x="8" y="1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21" y="0"/>
                  </a:lnTo>
                  <a:lnTo>
                    <a:pt x="25" y="1"/>
                  </a:lnTo>
                  <a:lnTo>
                    <a:pt x="30" y="1"/>
                  </a:lnTo>
                  <a:lnTo>
                    <a:pt x="34" y="1"/>
                  </a:lnTo>
                  <a:lnTo>
                    <a:pt x="34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5" name="Freeform 20"/>
            <p:cNvSpPr>
              <a:spLocks noChangeAspect="1"/>
            </p:cNvSpPr>
            <p:nvPr/>
          </p:nvSpPr>
          <p:spPr bwMode="auto">
            <a:xfrm>
              <a:off x="4390" y="1109"/>
              <a:ext cx="51" cy="20"/>
            </a:xfrm>
            <a:custGeom>
              <a:avLst/>
              <a:gdLst>
                <a:gd name="T0" fmla="*/ 51 w 101"/>
                <a:gd name="T1" fmla="*/ 1 h 42"/>
                <a:gd name="T2" fmla="*/ 46 w 101"/>
                <a:gd name="T3" fmla="*/ 4 h 42"/>
                <a:gd name="T4" fmla="*/ 41 w 101"/>
                <a:gd name="T5" fmla="*/ 6 h 42"/>
                <a:gd name="T6" fmla="*/ 37 w 101"/>
                <a:gd name="T7" fmla="*/ 8 h 42"/>
                <a:gd name="T8" fmla="*/ 31 w 101"/>
                <a:gd name="T9" fmla="*/ 10 h 42"/>
                <a:gd name="T10" fmla="*/ 26 w 101"/>
                <a:gd name="T11" fmla="*/ 11 h 42"/>
                <a:gd name="T12" fmla="*/ 21 w 101"/>
                <a:gd name="T13" fmla="*/ 13 h 42"/>
                <a:gd name="T14" fmla="*/ 16 w 101"/>
                <a:gd name="T15" fmla="*/ 15 h 42"/>
                <a:gd name="T16" fmla="*/ 11 w 101"/>
                <a:gd name="T17" fmla="*/ 17 h 42"/>
                <a:gd name="T18" fmla="*/ 0 w 101"/>
                <a:gd name="T19" fmla="*/ 20 h 42"/>
                <a:gd name="T20" fmla="*/ 4 w 101"/>
                <a:gd name="T21" fmla="*/ 18 h 42"/>
                <a:gd name="T22" fmla="*/ 8 w 101"/>
                <a:gd name="T23" fmla="*/ 17 h 42"/>
                <a:gd name="T24" fmla="*/ 11 w 101"/>
                <a:gd name="T25" fmla="*/ 14 h 42"/>
                <a:gd name="T26" fmla="*/ 14 w 101"/>
                <a:gd name="T27" fmla="*/ 11 h 42"/>
                <a:gd name="T28" fmla="*/ 16 w 101"/>
                <a:gd name="T29" fmla="*/ 10 h 42"/>
                <a:gd name="T30" fmla="*/ 19 w 101"/>
                <a:gd name="T31" fmla="*/ 9 h 42"/>
                <a:gd name="T32" fmla="*/ 22 w 101"/>
                <a:gd name="T33" fmla="*/ 8 h 42"/>
                <a:gd name="T34" fmla="*/ 24 w 101"/>
                <a:gd name="T35" fmla="*/ 5 h 42"/>
                <a:gd name="T36" fmla="*/ 27 w 101"/>
                <a:gd name="T37" fmla="*/ 4 h 42"/>
                <a:gd name="T38" fmla="*/ 30 w 101"/>
                <a:gd name="T39" fmla="*/ 3 h 42"/>
                <a:gd name="T40" fmla="*/ 33 w 101"/>
                <a:gd name="T41" fmla="*/ 2 h 42"/>
                <a:gd name="T42" fmla="*/ 37 w 101"/>
                <a:gd name="T43" fmla="*/ 2 h 42"/>
                <a:gd name="T44" fmla="*/ 40 w 101"/>
                <a:gd name="T45" fmla="*/ 1 h 42"/>
                <a:gd name="T46" fmla="*/ 43 w 101"/>
                <a:gd name="T47" fmla="*/ 0 h 42"/>
                <a:gd name="T48" fmla="*/ 47 w 101"/>
                <a:gd name="T49" fmla="*/ 0 h 42"/>
                <a:gd name="T50" fmla="*/ 50 w 101"/>
                <a:gd name="T51" fmla="*/ 0 h 42"/>
                <a:gd name="T52" fmla="*/ 51 w 101"/>
                <a:gd name="T53" fmla="*/ 1 h 4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01"/>
                <a:gd name="T82" fmla="*/ 0 h 42"/>
                <a:gd name="T83" fmla="*/ 101 w 101"/>
                <a:gd name="T84" fmla="*/ 42 h 4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01" h="42">
                  <a:moveTo>
                    <a:pt x="101" y="2"/>
                  </a:moveTo>
                  <a:lnTo>
                    <a:pt x="92" y="8"/>
                  </a:lnTo>
                  <a:lnTo>
                    <a:pt x="82" y="13"/>
                  </a:lnTo>
                  <a:lnTo>
                    <a:pt x="73" y="17"/>
                  </a:lnTo>
                  <a:lnTo>
                    <a:pt x="62" y="21"/>
                  </a:lnTo>
                  <a:lnTo>
                    <a:pt x="52" y="24"/>
                  </a:lnTo>
                  <a:lnTo>
                    <a:pt x="41" y="28"/>
                  </a:lnTo>
                  <a:lnTo>
                    <a:pt x="31" y="32"/>
                  </a:lnTo>
                  <a:lnTo>
                    <a:pt x="21" y="36"/>
                  </a:lnTo>
                  <a:lnTo>
                    <a:pt x="0" y="42"/>
                  </a:lnTo>
                  <a:lnTo>
                    <a:pt x="7" y="37"/>
                  </a:lnTo>
                  <a:lnTo>
                    <a:pt x="15" y="35"/>
                  </a:lnTo>
                  <a:lnTo>
                    <a:pt x="22" y="30"/>
                  </a:lnTo>
                  <a:lnTo>
                    <a:pt x="28" y="24"/>
                  </a:lnTo>
                  <a:lnTo>
                    <a:pt x="32" y="22"/>
                  </a:lnTo>
                  <a:lnTo>
                    <a:pt x="38" y="19"/>
                  </a:lnTo>
                  <a:lnTo>
                    <a:pt x="44" y="16"/>
                  </a:lnTo>
                  <a:lnTo>
                    <a:pt x="47" y="10"/>
                  </a:lnTo>
                  <a:lnTo>
                    <a:pt x="53" y="8"/>
                  </a:lnTo>
                  <a:lnTo>
                    <a:pt x="60" y="6"/>
                  </a:lnTo>
                  <a:lnTo>
                    <a:pt x="66" y="5"/>
                  </a:lnTo>
                  <a:lnTo>
                    <a:pt x="73" y="4"/>
                  </a:lnTo>
                  <a:lnTo>
                    <a:pt x="79" y="2"/>
                  </a:lnTo>
                  <a:lnTo>
                    <a:pt x="86" y="1"/>
                  </a:lnTo>
                  <a:lnTo>
                    <a:pt x="93" y="1"/>
                  </a:lnTo>
                  <a:lnTo>
                    <a:pt x="100" y="0"/>
                  </a:lnTo>
                  <a:lnTo>
                    <a:pt x="101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6" name="Freeform 21"/>
            <p:cNvSpPr>
              <a:spLocks noChangeAspect="1"/>
            </p:cNvSpPr>
            <p:nvPr/>
          </p:nvSpPr>
          <p:spPr bwMode="auto">
            <a:xfrm>
              <a:off x="4335" y="1136"/>
              <a:ext cx="50" cy="24"/>
            </a:xfrm>
            <a:custGeom>
              <a:avLst/>
              <a:gdLst>
                <a:gd name="T0" fmla="*/ 50 w 101"/>
                <a:gd name="T1" fmla="*/ 1 h 49"/>
                <a:gd name="T2" fmla="*/ 47 w 101"/>
                <a:gd name="T3" fmla="*/ 3 h 49"/>
                <a:gd name="T4" fmla="*/ 43 w 101"/>
                <a:gd name="T5" fmla="*/ 5 h 49"/>
                <a:gd name="T6" fmla="*/ 39 w 101"/>
                <a:gd name="T7" fmla="*/ 6 h 49"/>
                <a:gd name="T8" fmla="*/ 35 w 101"/>
                <a:gd name="T9" fmla="*/ 8 h 49"/>
                <a:gd name="T10" fmla="*/ 31 w 101"/>
                <a:gd name="T11" fmla="*/ 10 h 49"/>
                <a:gd name="T12" fmla="*/ 27 w 101"/>
                <a:gd name="T13" fmla="*/ 12 h 49"/>
                <a:gd name="T14" fmla="*/ 23 w 101"/>
                <a:gd name="T15" fmla="*/ 13 h 49"/>
                <a:gd name="T16" fmla="*/ 20 w 101"/>
                <a:gd name="T17" fmla="*/ 16 h 49"/>
                <a:gd name="T18" fmla="*/ 17 w 101"/>
                <a:gd name="T19" fmla="*/ 17 h 49"/>
                <a:gd name="T20" fmla="*/ 15 w 101"/>
                <a:gd name="T21" fmla="*/ 18 h 49"/>
                <a:gd name="T22" fmla="*/ 13 w 101"/>
                <a:gd name="T23" fmla="*/ 19 h 49"/>
                <a:gd name="T24" fmla="*/ 10 w 101"/>
                <a:gd name="T25" fmla="*/ 20 h 49"/>
                <a:gd name="T26" fmla="*/ 8 w 101"/>
                <a:gd name="T27" fmla="*/ 21 h 49"/>
                <a:gd name="T28" fmla="*/ 6 w 101"/>
                <a:gd name="T29" fmla="*/ 22 h 49"/>
                <a:gd name="T30" fmla="*/ 3 w 101"/>
                <a:gd name="T31" fmla="*/ 23 h 49"/>
                <a:gd name="T32" fmla="*/ 1 w 101"/>
                <a:gd name="T33" fmla="*/ 24 h 49"/>
                <a:gd name="T34" fmla="*/ 0 w 101"/>
                <a:gd name="T35" fmla="*/ 22 h 49"/>
                <a:gd name="T36" fmla="*/ 0 w 101"/>
                <a:gd name="T37" fmla="*/ 21 h 49"/>
                <a:gd name="T38" fmla="*/ 0 w 101"/>
                <a:gd name="T39" fmla="*/ 19 h 49"/>
                <a:gd name="T40" fmla="*/ 1 w 101"/>
                <a:gd name="T41" fmla="*/ 17 h 49"/>
                <a:gd name="T42" fmla="*/ 7 w 101"/>
                <a:gd name="T43" fmla="*/ 15 h 49"/>
                <a:gd name="T44" fmla="*/ 13 w 101"/>
                <a:gd name="T45" fmla="*/ 13 h 49"/>
                <a:gd name="T46" fmla="*/ 19 w 101"/>
                <a:gd name="T47" fmla="*/ 10 h 49"/>
                <a:gd name="T48" fmla="*/ 25 w 101"/>
                <a:gd name="T49" fmla="*/ 7 h 49"/>
                <a:gd name="T50" fmla="*/ 31 w 101"/>
                <a:gd name="T51" fmla="*/ 6 h 49"/>
                <a:gd name="T52" fmla="*/ 37 w 101"/>
                <a:gd name="T53" fmla="*/ 3 h 49"/>
                <a:gd name="T54" fmla="*/ 44 w 101"/>
                <a:gd name="T55" fmla="*/ 2 h 49"/>
                <a:gd name="T56" fmla="*/ 50 w 101"/>
                <a:gd name="T57" fmla="*/ 0 h 49"/>
                <a:gd name="T58" fmla="*/ 50 w 101"/>
                <a:gd name="T59" fmla="*/ 1 h 4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01"/>
                <a:gd name="T91" fmla="*/ 0 h 49"/>
                <a:gd name="T92" fmla="*/ 101 w 101"/>
                <a:gd name="T93" fmla="*/ 49 h 49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01" h="49">
                  <a:moveTo>
                    <a:pt x="101" y="2"/>
                  </a:moveTo>
                  <a:lnTo>
                    <a:pt x="94" y="6"/>
                  </a:lnTo>
                  <a:lnTo>
                    <a:pt x="86" y="10"/>
                  </a:lnTo>
                  <a:lnTo>
                    <a:pt x="78" y="13"/>
                  </a:lnTo>
                  <a:lnTo>
                    <a:pt x="71" y="17"/>
                  </a:lnTo>
                  <a:lnTo>
                    <a:pt x="63" y="20"/>
                  </a:lnTo>
                  <a:lnTo>
                    <a:pt x="54" y="24"/>
                  </a:lnTo>
                  <a:lnTo>
                    <a:pt x="46" y="27"/>
                  </a:lnTo>
                  <a:lnTo>
                    <a:pt x="40" y="32"/>
                  </a:lnTo>
                  <a:lnTo>
                    <a:pt x="35" y="34"/>
                  </a:lnTo>
                  <a:lnTo>
                    <a:pt x="30" y="36"/>
                  </a:lnTo>
                  <a:lnTo>
                    <a:pt x="26" y="38"/>
                  </a:lnTo>
                  <a:lnTo>
                    <a:pt x="21" y="41"/>
                  </a:lnTo>
                  <a:lnTo>
                    <a:pt x="16" y="43"/>
                  </a:lnTo>
                  <a:lnTo>
                    <a:pt x="12" y="45"/>
                  </a:lnTo>
                  <a:lnTo>
                    <a:pt x="7" y="47"/>
                  </a:lnTo>
                  <a:lnTo>
                    <a:pt x="3" y="49"/>
                  </a:lnTo>
                  <a:lnTo>
                    <a:pt x="1" y="45"/>
                  </a:lnTo>
                  <a:lnTo>
                    <a:pt x="0" y="42"/>
                  </a:lnTo>
                  <a:lnTo>
                    <a:pt x="0" y="38"/>
                  </a:lnTo>
                  <a:lnTo>
                    <a:pt x="3" y="35"/>
                  </a:lnTo>
                  <a:lnTo>
                    <a:pt x="14" y="30"/>
                  </a:lnTo>
                  <a:lnTo>
                    <a:pt x="26" y="26"/>
                  </a:lnTo>
                  <a:lnTo>
                    <a:pt x="38" y="21"/>
                  </a:lnTo>
                  <a:lnTo>
                    <a:pt x="50" y="15"/>
                  </a:lnTo>
                  <a:lnTo>
                    <a:pt x="63" y="12"/>
                  </a:lnTo>
                  <a:lnTo>
                    <a:pt x="75" y="7"/>
                  </a:lnTo>
                  <a:lnTo>
                    <a:pt x="88" y="4"/>
                  </a:lnTo>
                  <a:lnTo>
                    <a:pt x="101" y="0"/>
                  </a:lnTo>
                  <a:lnTo>
                    <a:pt x="101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7" name="Freeform 22"/>
            <p:cNvSpPr>
              <a:spLocks noChangeAspect="1"/>
            </p:cNvSpPr>
            <p:nvPr/>
          </p:nvSpPr>
          <p:spPr bwMode="auto">
            <a:xfrm>
              <a:off x="3524" y="1167"/>
              <a:ext cx="48" cy="26"/>
            </a:xfrm>
            <a:custGeom>
              <a:avLst/>
              <a:gdLst>
                <a:gd name="T0" fmla="*/ 36 w 95"/>
                <a:gd name="T1" fmla="*/ 16 h 53"/>
                <a:gd name="T2" fmla="*/ 39 w 95"/>
                <a:gd name="T3" fmla="*/ 18 h 53"/>
                <a:gd name="T4" fmla="*/ 41 w 95"/>
                <a:gd name="T5" fmla="*/ 20 h 53"/>
                <a:gd name="T6" fmla="*/ 43 w 95"/>
                <a:gd name="T7" fmla="*/ 23 h 53"/>
                <a:gd name="T8" fmla="*/ 46 w 95"/>
                <a:gd name="T9" fmla="*/ 25 h 53"/>
                <a:gd name="T10" fmla="*/ 47 w 95"/>
                <a:gd name="T11" fmla="*/ 25 h 53"/>
                <a:gd name="T12" fmla="*/ 47 w 95"/>
                <a:gd name="T13" fmla="*/ 25 h 53"/>
                <a:gd name="T14" fmla="*/ 48 w 95"/>
                <a:gd name="T15" fmla="*/ 25 h 53"/>
                <a:gd name="T16" fmla="*/ 48 w 95"/>
                <a:gd name="T17" fmla="*/ 25 h 53"/>
                <a:gd name="T18" fmla="*/ 48 w 95"/>
                <a:gd name="T19" fmla="*/ 26 h 53"/>
                <a:gd name="T20" fmla="*/ 46 w 95"/>
                <a:gd name="T21" fmla="*/ 25 h 53"/>
                <a:gd name="T22" fmla="*/ 43 w 95"/>
                <a:gd name="T23" fmla="*/ 24 h 53"/>
                <a:gd name="T24" fmla="*/ 40 w 95"/>
                <a:gd name="T25" fmla="*/ 24 h 53"/>
                <a:gd name="T26" fmla="*/ 38 w 95"/>
                <a:gd name="T27" fmla="*/ 23 h 53"/>
                <a:gd name="T28" fmla="*/ 35 w 95"/>
                <a:gd name="T29" fmla="*/ 22 h 53"/>
                <a:gd name="T30" fmla="*/ 32 w 95"/>
                <a:gd name="T31" fmla="*/ 21 h 53"/>
                <a:gd name="T32" fmla="*/ 30 w 95"/>
                <a:gd name="T33" fmla="*/ 20 h 53"/>
                <a:gd name="T34" fmla="*/ 27 w 95"/>
                <a:gd name="T35" fmla="*/ 19 h 53"/>
                <a:gd name="T36" fmla="*/ 25 w 95"/>
                <a:gd name="T37" fmla="*/ 17 h 53"/>
                <a:gd name="T38" fmla="*/ 22 w 95"/>
                <a:gd name="T39" fmla="*/ 16 h 53"/>
                <a:gd name="T40" fmla="*/ 20 w 95"/>
                <a:gd name="T41" fmla="*/ 15 h 53"/>
                <a:gd name="T42" fmla="*/ 17 w 95"/>
                <a:gd name="T43" fmla="*/ 13 h 53"/>
                <a:gd name="T44" fmla="*/ 14 w 95"/>
                <a:gd name="T45" fmla="*/ 12 h 53"/>
                <a:gd name="T46" fmla="*/ 12 w 95"/>
                <a:gd name="T47" fmla="*/ 10 h 53"/>
                <a:gd name="T48" fmla="*/ 9 w 95"/>
                <a:gd name="T49" fmla="*/ 9 h 53"/>
                <a:gd name="T50" fmla="*/ 7 w 95"/>
                <a:gd name="T51" fmla="*/ 7 h 53"/>
                <a:gd name="T52" fmla="*/ 0 w 95"/>
                <a:gd name="T53" fmla="*/ 0 h 53"/>
                <a:gd name="T54" fmla="*/ 4 w 95"/>
                <a:gd name="T55" fmla="*/ 1 h 53"/>
                <a:gd name="T56" fmla="*/ 8 w 95"/>
                <a:gd name="T57" fmla="*/ 3 h 53"/>
                <a:gd name="T58" fmla="*/ 13 w 95"/>
                <a:gd name="T59" fmla="*/ 5 h 53"/>
                <a:gd name="T60" fmla="*/ 18 w 95"/>
                <a:gd name="T61" fmla="*/ 7 h 53"/>
                <a:gd name="T62" fmla="*/ 24 w 95"/>
                <a:gd name="T63" fmla="*/ 9 h 53"/>
                <a:gd name="T64" fmla="*/ 28 w 95"/>
                <a:gd name="T65" fmla="*/ 12 h 53"/>
                <a:gd name="T66" fmla="*/ 32 w 95"/>
                <a:gd name="T67" fmla="*/ 14 h 53"/>
                <a:gd name="T68" fmla="*/ 36 w 95"/>
                <a:gd name="T69" fmla="*/ 16 h 5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95"/>
                <a:gd name="T106" fmla="*/ 0 h 53"/>
                <a:gd name="T107" fmla="*/ 95 w 95"/>
                <a:gd name="T108" fmla="*/ 53 h 5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95" h="53">
                  <a:moveTo>
                    <a:pt x="71" y="33"/>
                  </a:moveTo>
                  <a:lnTo>
                    <a:pt x="77" y="36"/>
                  </a:lnTo>
                  <a:lnTo>
                    <a:pt x="81" y="41"/>
                  </a:lnTo>
                  <a:lnTo>
                    <a:pt x="86" y="46"/>
                  </a:lnTo>
                  <a:lnTo>
                    <a:pt x="92" y="50"/>
                  </a:lnTo>
                  <a:lnTo>
                    <a:pt x="93" y="50"/>
                  </a:lnTo>
                  <a:lnTo>
                    <a:pt x="94" y="50"/>
                  </a:lnTo>
                  <a:lnTo>
                    <a:pt x="95" y="50"/>
                  </a:lnTo>
                  <a:lnTo>
                    <a:pt x="95" y="51"/>
                  </a:lnTo>
                  <a:lnTo>
                    <a:pt x="95" y="53"/>
                  </a:lnTo>
                  <a:lnTo>
                    <a:pt x="91" y="51"/>
                  </a:lnTo>
                  <a:lnTo>
                    <a:pt x="85" y="49"/>
                  </a:lnTo>
                  <a:lnTo>
                    <a:pt x="80" y="48"/>
                  </a:lnTo>
                  <a:lnTo>
                    <a:pt x="75" y="46"/>
                  </a:lnTo>
                  <a:lnTo>
                    <a:pt x="70" y="45"/>
                  </a:lnTo>
                  <a:lnTo>
                    <a:pt x="64" y="42"/>
                  </a:lnTo>
                  <a:lnTo>
                    <a:pt x="60" y="40"/>
                  </a:lnTo>
                  <a:lnTo>
                    <a:pt x="54" y="38"/>
                  </a:lnTo>
                  <a:lnTo>
                    <a:pt x="49" y="35"/>
                  </a:lnTo>
                  <a:lnTo>
                    <a:pt x="43" y="33"/>
                  </a:lnTo>
                  <a:lnTo>
                    <a:pt x="39" y="30"/>
                  </a:lnTo>
                  <a:lnTo>
                    <a:pt x="33" y="27"/>
                  </a:lnTo>
                  <a:lnTo>
                    <a:pt x="28" y="24"/>
                  </a:lnTo>
                  <a:lnTo>
                    <a:pt x="23" y="20"/>
                  </a:lnTo>
                  <a:lnTo>
                    <a:pt x="18" y="18"/>
                  </a:lnTo>
                  <a:lnTo>
                    <a:pt x="13" y="15"/>
                  </a:lnTo>
                  <a:lnTo>
                    <a:pt x="0" y="0"/>
                  </a:lnTo>
                  <a:lnTo>
                    <a:pt x="7" y="3"/>
                  </a:lnTo>
                  <a:lnTo>
                    <a:pt x="16" y="6"/>
                  </a:lnTo>
                  <a:lnTo>
                    <a:pt x="26" y="10"/>
                  </a:lnTo>
                  <a:lnTo>
                    <a:pt x="36" y="15"/>
                  </a:lnTo>
                  <a:lnTo>
                    <a:pt x="47" y="19"/>
                  </a:lnTo>
                  <a:lnTo>
                    <a:pt x="56" y="24"/>
                  </a:lnTo>
                  <a:lnTo>
                    <a:pt x="64" y="28"/>
                  </a:lnTo>
                  <a:lnTo>
                    <a:pt x="71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8" name="Freeform 23"/>
            <p:cNvSpPr>
              <a:spLocks noChangeAspect="1"/>
            </p:cNvSpPr>
            <p:nvPr/>
          </p:nvSpPr>
          <p:spPr bwMode="auto">
            <a:xfrm>
              <a:off x="3837" y="1159"/>
              <a:ext cx="30" cy="24"/>
            </a:xfrm>
            <a:custGeom>
              <a:avLst/>
              <a:gdLst>
                <a:gd name="T0" fmla="*/ 12 w 58"/>
                <a:gd name="T1" fmla="*/ 8 h 48"/>
                <a:gd name="T2" fmla="*/ 11 w 58"/>
                <a:gd name="T3" fmla="*/ 8 h 48"/>
                <a:gd name="T4" fmla="*/ 10 w 58"/>
                <a:gd name="T5" fmla="*/ 8 h 48"/>
                <a:gd name="T6" fmla="*/ 9 w 58"/>
                <a:gd name="T7" fmla="*/ 7 h 48"/>
                <a:gd name="T8" fmla="*/ 8 w 58"/>
                <a:gd name="T9" fmla="*/ 8 h 48"/>
                <a:gd name="T10" fmla="*/ 10 w 58"/>
                <a:gd name="T11" fmla="*/ 10 h 48"/>
                <a:gd name="T12" fmla="*/ 30 w 58"/>
                <a:gd name="T13" fmla="*/ 23 h 48"/>
                <a:gd name="T14" fmla="*/ 30 w 58"/>
                <a:gd name="T15" fmla="*/ 23 h 48"/>
                <a:gd name="T16" fmla="*/ 29 w 58"/>
                <a:gd name="T17" fmla="*/ 23 h 48"/>
                <a:gd name="T18" fmla="*/ 29 w 58"/>
                <a:gd name="T19" fmla="*/ 24 h 48"/>
                <a:gd name="T20" fmla="*/ 28 w 58"/>
                <a:gd name="T21" fmla="*/ 24 h 48"/>
                <a:gd name="T22" fmla="*/ 25 w 58"/>
                <a:gd name="T23" fmla="*/ 23 h 48"/>
                <a:gd name="T24" fmla="*/ 22 w 58"/>
                <a:gd name="T25" fmla="*/ 22 h 48"/>
                <a:gd name="T26" fmla="*/ 19 w 58"/>
                <a:gd name="T27" fmla="*/ 20 h 48"/>
                <a:gd name="T28" fmla="*/ 17 w 58"/>
                <a:gd name="T29" fmla="*/ 19 h 48"/>
                <a:gd name="T30" fmla="*/ 13 w 58"/>
                <a:gd name="T31" fmla="*/ 17 h 48"/>
                <a:gd name="T32" fmla="*/ 10 w 58"/>
                <a:gd name="T33" fmla="*/ 16 h 48"/>
                <a:gd name="T34" fmla="*/ 8 w 58"/>
                <a:gd name="T35" fmla="*/ 14 h 48"/>
                <a:gd name="T36" fmla="*/ 5 w 58"/>
                <a:gd name="T37" fmla="*/ 12 h 48"/>
                <a:gd name="T38" fmla="*/ 3 w 58"/>
                <a:gd name="T39" fmla="*/ 9 h 48"/>
                <a:gd name="T40" fmla="*/ 2 w 58"/>
                <a:gd name="T41" fmla="*/ 6 h 48"/>
                <a:gd name="T42" fmla="*/ 1 w 58"/>
                <a:gd name="T43" fmla="*/ 3 h 48"/>
                <a:gd name="T44" fmla="*/ 0 w 58"/>
                <a:gd name="T45" fmla="*/ 0 h 48"/>
                <a:gd name="T46" fmla="*/ 3 w 58"/>
                <a:gd name="T47" fmla="*/ 1 h 48"/>
                <a:gd name="T48" fmla="*/ 6 w 58"/>
                <a:gd name="T49" fmla="*/ 3 h 48"/>
                <a:gd name="T50" fmla="*/ 9 w 58"/>
                <a:gd name="T51" fmla="*/ 6 h 48"/>
                <a:gd name="T52" fmla="*/ 12 w 58"/>
                <a:gd name="T53" fmla="*/ 8 h 48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58"/>
                <a:gd name="T82" fmla="*/ 0 h 48"/>
                <a:gd name="T83" fmla="*/ 58 w 58"/>
                <a:gd name="T84" fmla="*/ 48 h 48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58" h="48">
                  <a:moveTo>
                    <a:pt x="23" y="16"/>
                  </a:moveTo>
                  <a:lnTo>
                    <a:pt x="21" y="16"/>
                  </a:lnTo>
                  <a:lnTo>
                    <a:pt x="19" y="15"/>
                  </a:lnTo>
                  <a:lnTo>
                    <a:pt x="18" y="13"/>
                  </a:lnTo>
                  <a:lnTo>
                    <a:pt x="16" y="15"/>
                  </a:lnTo>
                  <a:lnTo>
                    <a:pt x="19" y="19"/>
                  </a:lnTo>
                  <a:lnTo>
                    <a:pt x="58" y="45"/>
                  </a:lnTo>
                  <a:lnTo>
                    <a:pt x="58" y="46"/>
                  </a:lnTo>
                  <a:lnTo>
                    <a:pt x="57" y="46"/>
                  </a:lnTo>
                  <a:lnTo>
                    <a:pt x="56" y="47"/>
                  </a:lnTo>
                  <a:lnTo>
                    <a:pt x="55" y="48"/>
                  </a:lnTo>
                  <a:lnTo>
                    <a:pt x="49" y="46"/>
                  </a:lnTo>
                  <a:lnTo>
                    <a:pt x="42" y="43"/>
                  </a:lnTo>
                  <a:lnTo>
                    <a:pt x="36" y="40"/>
                  </a:lnTo>
                  <a:lnTo>
                    <a:pt x="32" y="38"/>
                  </a:lnTo>
                  <a:lnTo>
                    <a:pt x="26" y="34"/>
                  </a:lnTo>
                  <a:lnTo>
                    <a:pt x="20" y="32"/>
                  </a:lnTo>
                  <a:lnTo>
                    <a:pt x="16" y="28"/>
                  </a:lnTo>
                  <a:lnTo>
                    <a:pt x="10" y="24"/>
                  </a:lnTo>
                  <a:lnTo>
                    <a:pt x="6" y="18"/>
                  </a:lnTo>
                  <a:lnTo>
                    <a:pt x="4" y="12"/>
                  </a:lnTo>
                  <a:lnTo>
                    <a:pt x="2" y="5"/>
                  </a:lnTo>
                  <a:lnTo>
                    <a:pt x="0" y="0"/>
                  </a:lnTo>
                  <a:lnTo>
                    <a:pt x="6" y="2"/>
                  </a:lnTo>
                  <a:lnTo>
                    <a:pt x="12" y="6"/>
                  </a:lnTo>
                  <a:lnTo>
                    <a:pt x="18" y="11"/>
                  </a:lnTo>
                  <a:lnTo>
                    <a:pt x="23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9" name="Freeform 24"/>
            <p:cNvSpPr>
              <a:spLocks noChangeAspect="1"/>
            </p:cNvSpPr>
            <p:nvPr/>
          </p:nvSpPr>
          <p:spPr bwMode="auto">
            <a:xfrm>
              <a:off x="4312" y="1173"/>
              <a:ext cx="22" cy="14"/>
            </a:xfrm>
            <a:custGeom>
              <a:avLst/>
              <a:gdLst>
                <a:gd name="T0" fmla="*/ 22 w 44"/>
                <a:gd name="T1" fmla="*/ 0 h 29"/>
                <a:gd name="T2" fmla="*/ 21 w 44"/>
                <a:gd name="T3" fmla="*/ 3 h 29"/>
                <a:gd name="T4" fmla="*/ 18 w 44"/>
                <a:gd name="T5" fmla="*/ 5 h 29"/>
                <a:gd name="T6" fmla="*/ 16 w 44"/>
                <a:gd name="T7" fmla="*/ 7 h 29"/>
                <a:gd name="T8" fmla="*/ 13 w 44"/>
                <a:gd name="T9" fmla="*/ 8 h 29"/>
                <a:gd name="T10" fmla="*/ 10 w 44"/>
                <a:gd name="T11" fmla="*/ 10 h 29"/>
                <a:gd name="T12" fmla="*/ 7 w 44"/>
                <a:gd name="T13" fmla="*/ 11 h 29"/>
                <a:gd name="T14" fmla="*/ 4 w 44"/>
                <a:gd name="T15" fmla="*/ 12 h 29"/>
                <a:gd name="T16" fmla="*/ 2 w 44"/>
                <a:gd name="T17" fmla="*/ 14 h 29"/>
                <a:gd name="T18" fmla="*/ 2 w 44"/>
                <a:gd name="T19" fmla="*/ 14 h 29"/>
                <a:gd name="T20" fmla="*/ 1 w 44"/>
                <a:gd name="T21" fmla="*/ 14 h 29"/>
                <a:gd name="T22" fmla="*/ 0 w 44"/>
                <a:gd name="T23" fmla="*/ 14 h 29"/>
                <a:gd name="T24" fmla="*/ 0 w 44"/>
                <a:gd name="T25" fmla="*/ 13 h 29"/>
                <a:gd name="T26" fmla="*/ 2 w 44"/>
                <a:gd name="T27" fmla="*/ 12 h 29"/>
                <a:gd name="T28" fmla="*/ 3 w 44"/>
                <a:gd name="T29" fmla="*/ 11 h 29"/>
                <a:gd name="T30" fmla="*/ 4 w 44"/>
                <a:gd name="T31" fmla="*/ 10 h 29"/>
                <a:gd name="T32" fmla="*/ 4 w 44"/>
                <a:gd name="T33" fmla="*/ 7 h 29"/>
                <a:gd name="T34" fmla="*/ 6 w 44"/>
                <a:gd name="T35" fmla="*/ 6 h 29"/>
                <a:gd name="T36" fmla="*/ 8 w 44"/>
                <a:gd name="T37" fmla="*/ 6 h 29"/>
                <a:gd name="T38" fmla="*/ 10 w 44"/>
                <a:gd name="T39" fmla="*/ 4 h 29"/>
                <a:gd name="T40" fmla="*/ 11 w 44"/>
                <a:gd name="T41" fmla="*/ 3 h 29"/>
                <a:gd name="T42" fmla="*/ 14 w 44"/>
                <a:gd name="T43" fmla="*/ 2 h 29"/>
                <a:gd name="T44" fmla="*/ 17 w 44"/>
                <a:gd name="T45" fmla="*/ 1 h 29"/>
                <a:gd name="T46" fmla="*/ 19 w 44"/>
                <a:gd name="T47" fmla="*/ 0 h 29"/>
                <a:gd name="T48" fmla="*/ 22 w 44"/>
                <a:gd name="T49" fmla="*/ 0 h 2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4"/>
                <a:gd name="T76" fmla="*/ 0 h 29"/>
                <a:gd name="T77" fmla="*/ 44 w 44"/>
                <a:gd name="T78" fmla="*/ 29 h 2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4" h="29">
                  <a:moveTo>
                    <a:pt x="44" y="0"/>
                  </a:moveTo>
                  <a:lnTo>
                    <a:pt x="41" y="6"/>
                  </a:lnTo>
                  <a:lnTo>
                    <a:pt x="36" y="10"/>
                  </a:lnTo>
                  <a:lnTo>
                    <a:pt x="31" y="14"/>
                  </a:lnTo>
                  <a:lnTo>
                    <a:pt x="26" y="16"/>
                  </a:lnTo>
                  <a:lnTo>
                    <a:pt x="20" y="20"/>
                  </a:lnTo>
                  <a:lnTo>
                    <a:pt x="14" y="22"/>
                  </a:lnTo>
                  <a:lnTo>
                    <a:pt x="8" y="25"/>
                  </a:lnTo>
                  <a:lnTo>
                    <a:pt x="4" y="29"/>
                  </a:lnTo>
                  <a:lnTo>
                    <a:pt x="3" y="29"/>
                  </a:lnTo>
                  <a:lnTo>
                    <a:pt x="1" y="29"/>
                  </a:lnTo>
                  <a:lnTo>
                    <a:pt x="0" y="28"/>
                  </a:lnTo>
                  <a:lnTo>
                    <a:pt x="0" y="27"/>
                  </a:lnTo>
                  <a:lnTo>
                    <a:pt x="4" y="24"/>
                  </a:lnTo>
                  <a:lnTo>
                    <a:pt x="6" y="22"/>
                  </a:lnTo>
                  <a:lnTo>
                    <a:pt x="8" y="20"/>
                  </a:lnTo>
                  <a:lnTo>
                    <a:pt x="8" y="15"/>
                  </a:lnTo>
                  <a:lnTo>
                    <a:pt x="12" y="13"/>
                  </a:lnTo>
                  <a:lnTo>
                    <a:pt x="16" y="12"/>
                  </a:lnTo>
                  <a:lnTo>
                    <a:pt x="20" y="9"/>
                  </a:lnTo>
                  <a:lnTo>
                    <a:pt x="22" y="6"/>
                  </a:lnTo>
                  <a:lnTo>
                    <a:pt x="28" y="5"/>
                  </a:lnTo>
                  <a:lnTo>
                    <a:pt x="34" y="2"/>
                  </a:lnTo>
                  <a:lnTo>
                    <a:pt x="38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00" name="Freeform 25"/>
            <p:cNvSpPr>
              <a:spLocks noChangeAspect="1"/>
            </p:cNvSpPr>
            <p:nvPr/>
          </p:nvSpPr>
          <p:spPr bwMode="auto">
            <a:xfrm>
              <a:off x="3883" y="1214"/>
              <a:ext cx="82" cy="89"/>
            </a:xfrm>
            <a:custGeom>
              <a:avLst/>
              <a:gdLst>
                <a:gd name="T0" fmla="*/ 81 w 162"/>
                <a:gd name="T1" fmla="*/ 31 h 178"/>
                <a:gd name="T2" fmla="*/ 77 w 162"/>
                <a:gd name="T3" fmla="*/ 44 h 178"/>
                <a:gd name="T4" fmla="*/ 73 w 162"/>
                <a:gd name="T5" fmla="*/ 52 h 178"/>
                <a:gd name="T6" fmla="*/ 69 w 162"/>
                <a:gd name="T7" fmla="*/ 56 h 178"/>
                <a:gd name="T8" fmla="*/ 65 w 162"/>
                <a:gd name="T9" fmla="*/ 59 h 178"/>
                <a:gd name="T10" fmla="*/ 59 w 162"/>
                <a:gd name="T11" fmla="*/ 61 h 178"/>
                <a:gd name="T12" fmla="*/ 57 w 162"/>
                <a:gd name="T13" fmla="*/ 64 h 178"/>
                <a:gd name="T14" fmla="*/ 58 w 162"/>
                <a:gd name="T15" fmla="*/ 65 h 178"/>
                <a:gd name="T16" fmla="*/ 61 w 162"/>
                <a:gd name="T17" fmla="*/ 64 h 178"/>
                <a:gd name="T18" fmla="*/ 62 w 162"/>
                <a:gd name="T19" fmla="*/ 64 h 178"/>
                <a:gd name="T20" fmla="*/ 62 w 162"/>
                <a:gd name="T21" fmla="*/ 71 h 178"/>
                <a:gd name="T22" fmla="*/ 55 w 162"/>
                <a:gd name="T23" fmla="*/ 84 h 178"/>
                <a:gd name="T24" fmla="*/ 49 w 162"/>
                <a:gd name="T25" fmla="*/ 89 h 178"/>
                <a:gd name="T26" fmla="*/ 47 w 162"/>
                <a:gd name="T27" fmla="*/ 64 h 178"/>
                <a:gd name="T28" fmla="*/ 39 w 162"/>
                <a:gd name="T29" fmla="*/ 47 h 178"/>
                <a:gd name="T30" fmla="*/ 30 w 162"/>
                <a:gd name="T31" fmla="*/ 39 h 178"/>
                <a:gd name="T32" fmla="*/ 25 w 162"/>
                <a:gd name="T33" fmla="*/ 35 h 178"/>
                <a:gd name="T34" fmla="*/ 20 w 162"/>
                <a:gd name="T35" fmla="*/ 31 h 178"/>
                <a:gd name="T36" fmla="*/ 14 w 162"/>
                <a:gd name="T37" fmla="*/ 30 h 178"/>
                <a:gd name="T38" fmla="*/ 8 w 162"/>
                <a:gd name="T39" fmla="*/ 28 h 178"/>
                <a:gd name="T40" fmla="*/ 3 w 162"/>
                <a:gd name="T41" fmla="*/ 26 h 178"/>
                <a:gd name="T42" fmla="*/ 2 w 162"/>
                <a:gd name="T43" fmla="*/ 24 h 178"/>
                <a:gd name="T44" fmla="*/ 9 w 162"/>
                <a:gd name="T45" fmla="*/ 25 h 178"/>
                <a:gd name="T46" fmla="*/ 14 w 162"/>
                <a:gd name="T47" fmla="*/ 26 h 178"/>
                <a:gd name="T48" fmla="*/ 19 w 162"/>
                <a:gd name="T49" fmla="*/ 26 h 178"/>
                <a:gd name="T50" fmla="*/ 21 w 162"/>
                <a:gd name="T51" fmla="*/ 26 h 178"/>
                <a:gd name="T52" fmla="*/ 20 w 162"/>
                <a:gd name="T53" fmla="*/ 26 h 178"/>
                <a:gd name="T54" fmla="*/ 17 w 162"/>
                <a:gd name="T55" fmla="*/ 23 h 178"/>
                <a:gd name="T56" fmla="*/ 12 w 162"/>
                <a:gd name="T57" fmla="*/ 20 h 178"/>
                <a:gd name="T58" fmla="*/ 10 w 162"/>
                <a:gd name="T59" fmla="*/ 17 h 178"/>
                <a:gd name="T60" fmla="*/ 6 w 162"/>
                <a:gd name="T61" fmla="*/ 15 h 178"/>
                <a:gd name="T62" fmla="*/ 9 w 162"/>
                <a:gd name="T63" fmla="*/ 15 h 178"/>
                <a:gd name="T64" fmla="*/ 16 w 162"/>
                <a:gd name="T65" fmla="*/ 17 h 178"/>
                <a:gd name="T66" fmla="*/ 22 w 162"/>
                <a:gd name="T67" fmla="*/ 19 h 178"/>
                <a:gd name="T68" fmla="*/ 28 w 162"/>
                <a:gd name="T69" fmla="*/ 23 h 178"/>
                <a:gd name="T70" fmla="*/ 31 w 162"/>
                <a:gd name="T71" fmla="*/ 26 h 178"/>
                <a:gd name="T72" fmla="*/ 30 w 162"/>
                <a:gd name="T73" fmla="*/ 28 h 178"/>
                <a:gd name="T74" fmla="*/ 35 w 162"/>
                <a:gd name="T75" fmla="*/ 33 h 178"/>
                <a:gd name="T76" fmla="*/ 43 w 162"/>
                <a:gd name="T77" fmla="*/ 43 h 178"/>
                <a:gd name="T78" fmla="*/ 47 w 162"/>
                <a:gd name="T79" fmla="*/ 50 h 178"/>
                <a:gd name="T80" fmla="*/ 49 w 162"/>
                <a:gd name="T81" fmla="*/ 55 h 178"/>
                <a:gd name="T82" fmla="*/ 53 w 162"/>
                <a:gd name="T83" fmla="*/ 56 h 178"/>
                <a:gd name="T84" fmla="*/ 57 w 162"/>
                <a:gd name="T85" fmla="*/ 54 h 178"/>
                <a:gd name="T86" fmla="*/ 59 w 162"/>
                <a:gd name="T87" fmla="*/ 53 h 178"/>
                <a:gd name="T88" fmla="*/ 62 w 162"/>
                <a:gd name="T89" fmla="*/ 53 h 178"/>
                <a:gd name="T90" fmla="*/ 67 w 162"/>
                <a:gd name="T91" fmla="*/ 49 h 178"/>
                <a:gd name="T92" fmla="*/ 71 w 162"/>
                <a:gd name="T93" fmla="*/ 41 h 178"/>
                <a:gd name="T94" fmla="*/ 73 w 162"/>
                <a:gd name="T95" fmla="*/ 32 h 178"/>
                <a:gd name="T96" fmla="*/ 74 w 162"/>
                <a:gd name="T97" fmla="*/ 25 h 178"/>
                <a:gd name="T98" fmla="*/ 72 w 162"/>
                <a:gd name="T99" fmla="*/ 20 h 178"/>
                <a:gd name="T100" fmla="*/ 71 w 162"/>
                <a:gd name="T101" fmla="*/ 16 h 178"/>
                <a:gd name="T102" fmla="*/ 72 w 162"/>
                <a:gd name="T103" fmla="*/ 10 h 178"/>
                <a:gd name="T104" fmla="*/ 69 w 162"/>
                <a:gd name="T105" fmla="*/ 4 h 178"/>
                <a:gd name="T106" fmla="*/ 73 w 162"/>
                <a:gd name="T107" fmla="*/ 5 h 178"/>
                <a:gd name="T108" fmla="*/ 80 w 162"/>
                <a:gd name="T109" fmla="*/ 18 h 17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62"/>
                <a:gd name="T166" fmla="*/ 0 h 178"/>
                <a:gd name="T167" fmla="*/ 162 w 162"/>
                <a:gd name="T168" fmla="*/ 178 h 17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62" h="178">
                  <a:moveTo>
                    <a:pt x="162" y="47"/>
                  </a:moveTo>
                  <a:lnTo>
                    <a:pt x="160" y="61"/>
                  </a:lnTo>
                  <a:lnTo>
                    <a:pt x="158" y="74"/>
                  </a:lnTo>
                  <a:lnTo>
                    <a:pt x="153" y="88"/>
                  </a:lnTo>
                  <a:lnTo>
                    <a:pt x="148" y="100"/>
                  </a:lnTo>
                  <a:lnTo>
                    <a:pt x="145" y="104"/>
                  </a:lnTo>
                  <a:lnTo>
                    <a:pt x="142" y="108"/>
                  </a:lnTo>
                  <a:lnTo>
                    <a:pt x="137" y="111"/>
                  </a:lnTo>
                  <a:lnTo>
                    <a:pt x="132" y="114"/>
                  </a:lnTo>
                  <a:lnTo>
                    <a:pt x="128" y="117"/>
                  </a:lnTo>
                  <a:lnTo>
                    <a:pt x="123" y="119"/>
                  </a:lnTo>
                  <a:lnTo>
                    <a:pt x="117" y="121"/>
                  </a:lnTo>
                  <a:lnTo>
                    <a:pt x="113" y="125"/>
                  </a:lnTo>
                  <a:lnTo>
                    <a:pt x="112" y="127"/>
                  </a:lnTo>
                  <a:lnTo>
                    <a:pt x="113" y="128"/>
                  </a:lnTo>
                  <a:lnTo>
                    <a:pt x="115" y="129"/>
                  </a:lnTo>
                  <a:lnTo>
                    <a:pt x="117" y="128"/>
                  </a:lnTo>
                  <a:lnTo>
                    <a:pt x="120" y="128"/>
                  </a:lnTo>
                  <a:lnTo>
                    <a:pt x="121" y="128"/>
                  </a:lnTo>
                  <a:lnTo>
                    <a:pt x="123" y="128"/>
                  </a:lnTo>
                  <a:lnTo>
                    <a:pt x="124" y="128"/>
                  </a:lnTo>
                  <a:lnTo>
                    <a:pt x="123" y="142"/>
                  </a:lnTo>
                  <a:lnTo>
                    <a:pt x="117" y="156"/>
                  </a:lnTo>
                  <a:lnTo>
                    <a:pt x="109" y="167"/>
                  </a:lnTo>
                  <a:lnTo>
                    <a:pt x="100" y="178"/>
                  </a:lnTo>
                  <a:lnTo>
                    <a:pt x="97" y="178"/>
                  </a:lnTo>
                  <a:lnTo>
                    <a:pt x="97" y="144"/>
                  </a:lnTo>
                  <a:lnTo>
                    <a:pt x="92" y="127"/>
                  </a:lnTo>
                  <a:lnTo>
                    <a:pt x="86" y="110"/>
                  </a:lnTo>
                  <a:lnTo>
                    <a:pt x="77" y="93"/>
                  </a:lnTo>
                  <a:lnTo>
                    <a:pt x="63" y="81"/>
                  </a:lnTo>
                  <a:lnTo>
                    <a:pt x="59" y="77"/>
                  </a:lnTo>
                  <a:lnTo>
                    <a:pt x="54" y="73"/>
                  </a:lnTo>
                  <a:lnTo>
                    <a:pt x="49" y="69"/>
                  </a:lnTo>
                  <a:lnTo>
                    <a:pt x="45" y="66"/>
                  </a:lnTo>
                  <a:lnTo>
                    <a:pt x="39" y="62"/>
                  </a:lnTo>
                  <a:lnTo>
                    <a:pt x="33" y="60"/>
                  </a:lnTo>
                  <a:lnTo>
                    <a:pt x="27" y="59"/>
                  </a:lnTo>
                  <a:lnTo>
                    <a:pt x="22" y="58"/>
                  </a:lnTo>
                  <a:lnTo>
                    <a:pt x="16" y="55"/>
                  </a:lnTo>
                  <a:lnTo>
                    <a:pt x="11" y="54"/>
                  </a:lnTo>
                  <a:lnTo>
                    <a:pt x="6" y="52"/>
                  </a:lnTo>
                  <a:lnTo>
                    <a:pt x="0" y="49"/>
                  </a:lnTo>
                  <a:lnTo>
                    <a:pt x="4" y="47"/>
                  </a:lnTo>
                  <a:lnTo>
                    <a:pt x="11" y="47"/>
                  </a:lnTo>
                  <a:lnTo>
                    <a:pt x="18" y="49"/>
                  </a:lnTo>
                  <a:lnTo>
                    <a:pt x="23" y="50"/>
                  </a:lnTo>
                  <a:lnTo>
                    <a:pt x="27" y="51"/>
                  </a:lnTo>
                  <a:lnTo>
                    <a:pt x="32" y="52"/>
                  </a:lnTo>
                  <a:lnTo>
                    <a:pt x="37" y="52"/>
                  </a:lnTo>
                  <a:lnTo>
                    <a:pt x="42" y="51"/>
                  </a:lnTo>
                  <a:lnTo>
                    <a:pt x="41" y="51"/>
                  </a:lnTo>
                  <a:lnTo>
                    <a:pt x="40" y="51"/>
                  </a:lnTo>
                  <a:lnTo>
                    <a:pt x="39" y="51"/>
                  </a:lnTo>
                  <a:lnTo>
                    <a:pt x="34" y="46"/>
                  </a:lnTo>
                  <a:lnTo>
                    <a:pt x="29" y="43"/>
                  </a:lnTo>
                  <a:lnTo>
                    <a:pt x="24" y="39"/>
                  </a:lnTo>
                  <a:lnTo>
                    <a:pt x="18" y="37"/>
                  </a:lnTo>
                  <a:lnTo>
                    <a:pt x="19" y="34"/>
                  </a:lnTo>
                  <a:lnTo>
                    <a:pt x="16" y="31"/>
                  </a:lnTo>
                  <a:lnTo>
                    <a:pt x="12" y="30"/>
                  </a:lnTo>
                  <a:lnTo>
                    <a:pt x="11" y="27"/>
                  </a:lnTo>
                  <a:lnTo>
                    <a:pt x="17" y="29"/>
                  </a:lnTo>
                  <a:lnTo>
                    <a:pt x="24" y="31"/>
                  </a:lnTo>
                  <a:lnTo>
                    <a:pt x="31" y="34"/>
                  </a:lnTo>
                  <a:lnTo>
                    <a:pt x="37" y="36"/>
                  </a:lnTo>
                  <a:lnTo>
                    <a:pt x="44" y="38"/>
                  </a:lnTo>
                  <a:lnTo>
                    <a:pt x="50" y="42"/>
                  </a:lnTo>
                  <a:lnTo>
                    <a:pt x="56" y="45"/>
                  </a:lnTo>
                  <a:lnTo>
                    <a:pt x="62" y="49"/>
                  </a:lnTo>
                  <a:lnTo>
                    <a:pt x="62" y="51"/>
                  </a:lnTo>
                  <a:lnTo>
                    <a:pt x="61" y="53"/>
                  </a:lnTo>
                  <a:lnTo>
                    <a:pt x="60" y="55"/>
                  </a:lnTo>
                  <a:lnTo>
                    <a:pt x="69" y="65"/>
                  </a:lnTo>
                  <a:lnTo>
                    <a:pt x="78" y="75"/>
                  </a:lnTo>
                  <a:lnTo>
                    <a:pt x="85" y="85"/>
                  </a:lnTo>
                  <a:lnTo>
                    <a:pt x="92" y="96"/>
                  </a:lnTo>
                  <a:lnTo>
                    <a:pt x="93" y="100"/>
                  </a:lnTo>
                  <a:lnTo>
                    <a:pt x="94" y="105"/>
                  </a:lnTo>
                  <a:lnTo>
                    <a:pt x="97" y="110"/>
                  </a:lnTo>
                  <a:lnTo>
                    <a:pt x="100" y="112"/>
                  </a:lnTo>
                  <a:lnTo>
                    <a:pt x="105" y="111"/>
                  </a:lnTo>
                  <a:lnTo>
                    <a:pt x="108" y="110"/>
                  </a:lnTo>
                  <a:lnTo>
                    <a:pt x="112" y="107"/>
                  </a:lnTo>
                  <a:lnTo>
                    <a:pt x="115" y="104"/>
                  </a:lnTo>
                  <a:lnTo>
                    <a:pt x="117" y="105"/>
                  </a:lnTo>
                  <a:lnTo>
                    <a:pt x="120" y="106"/>
                  </a:lnTo>
                  <a:lnTo>
                    <a:pt x="123" y="106"/>
                  </a:lnTo>
                  <a:lnTo>
                    <a:pt x="125" y="105"/>
                  </a:lnTo>
                  <a:lnTo>
                    <a:pt x="132" y="98"/>
                  </a:lnTo>
                  <a:lnTo>
                    <a:pt x="137" y="90"/>
                  </a:lnTo>
                  <a:lnTo>
                    <a:pt x="140" y="81"/>
                  </a:lnTo>
                  <a:lnTo>
                    <a:pt x="144" y="72"/>
                  </a:lnTo>
                  <a:lnTo>
                    <a:pt x="145" y="63"/>
                  </a:lnTo>
                  <a:lnTo>
                    <a:pt x="146" y="55"/>
                  </a:lnTo>
                  <a:lnTo>
                    <a:pt x="147" y="49"/>
                  </a:lnTo>
                  <a:lnTo>
                    <a:pt x="145" y="40"/>
                  </a:lnTo>
                  <a:lnTo>
                    <a:pt x="143" y="39"/>
                  </a:lnTo>
                  <a:lnTo>
                    <a:pt x="142" y="36"/>
                  </a:lnTo>
                  <a:lnTo>
                    <a:pt x="140" y="31"/>
                  </a:lnTo>
                  <a:lnTo>
                    <a:pt x="142" y="27"/>
                  </a:lnTo>
                  <a:lnTo>
                    <a:pt x="142" y="20"/>
                  </a:lnTo>
                  <a:lnTo>
                    <a:pt x="138" y="13"/>
                  </a:lnTo>
                  <a:lnTo>
                    <a:pt x="136" y="7"/>
                  </a:lnTo>
                  <a:lnTo>
                    <a:pt x="137" y="0"/>
                  </a:lnTo>
                  <a:lnTo>
                    <a:pt x="145" y="9"/>
                  </a:lnTo>
                  <a:lnTo>
                    <a:pt x="152" y="21"/>
                  </a:lnTo>
                  <a:lnTo>
                    <a:pt x="158" y="35"/>
                  </a:lnTo>
                  <a:lnTo>
                    <a:pt x="162" y="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01" name="Freeform 26"/>
            <p:cNvSpPr>
              <a:spLocks noChangeAspect="1"/>
            </p:cNvSpPr>
            <p:nvPr/>
          </p:nvSpPr>
          <p:spPr bwMode="auto">
            <a:xfrm>
              <a:off x="3879" y="1243"/>
              <a:ext cx="18" cy="24"/>
            </a:xfrm>
            <a:custGeom>
              <a:avLst/>
              <a:gdLst>
                <a:gd name="T0" fmla="*/ 6 w 36"/>
                <a:gd name="T1" fmla="*/ 2 h 48"/>
                <a:gd name="T2" fmla="*/ 8 w 36"/>
                <a:gd name="T3" fmla="*/ 8 h 48"/>
                <a:gd name="T4" fmla="*/ 10 w 36"/>
                <a:gd name="T5" fmla="*/ 13 h 48"/>
                <a:gd name="T6" fmla="*/ 13 w 36"/>
                <a:gd name="T7" fmla="*/ 19 h 48"/>
                <a:gd name="T8" fmla="*/ 18 w 36"/>
                <a:gd name="T9" fmla="*/ 24 h 48"/>
                <a:gd name="T10" fmla="*/ 16 w 36"/>
                <a:gd name="T11" fmla="*/ 24 h 48"/>
                <a:gd name="T12" fmla="*/ 13 w 36"/>
                <a:gd name="T13" fmla="*/ 23 h 48"/>
                <a:gd name="T14" fmla="*/ 11 w 36"/>
                <a:gd name="T15" fmla="*/ 21 h 48"/>
                <a:gd name="T16" fmla="*/ 9 w 36"/>
                <a:gd name="T17" fmla="*/ 19 h 48"/>
                <a:gd name="T18" fmla="*/ 6 w 36"/>
                <a:gd name="T19" fmla="*/ 17 h 48"/>
                <a:gd name="T20" fmla="*/ 5 w 36"/>
                <a:gd name="T21" fmla="*/ 15 h 48"/>
                <a:gd name="T22" fmla="*/ 2 w 36"/>
                <a:gd name="T23" fmla="*/ 13 h 48"/>
                <a:gd name="T24" fmla="*/ 1 w 36"/>
                <a:gd name="T25" fmla="*/ 11 h 48"/>
                <a:gd name="T26" fmla="*/ 1 w 36"/>
                <a:gd name="T27" fmla="*/ 8 h 48"/>
                <a:gd name="T28" fmla="*/ 0 w 36"/>
                <a:gd name="T29" fmla="*/ 5 h 48"/>
                <a:gd name="T30" fmla="*/ 0 w 36"/>
                <a:gd name="T31" fmla="*/ 3 h 48"/>
                <a:gd name="T32" fmla="*/ 1 w 36"/>
                <a:gd name="T33" fmla="*/ 0 h 48"/>
                <a:gd name="T34" fmla="*/ 2 w 36"/>
                <a:gd name="T35" fmla="*/ 0 h 48"/>
                <a:gd name="T36" fmla="*/ 3 w 36"/>
                <a:gd name="T37" fmla="*/ 0 h 48"/>
                <a:gd name="T38" fmla="*/ 5 w 36"/>
                <a:gd name="T39" fmla="*/ 1 h 48"/>
                <a:gd name="T40" fmla="*/ 6 w 36"/>
                <a:gd name="T41" fmla="*/ 2 h 4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6"/>
                <a:gd name="T64" fmla="*/ 0 h 48"/>
                <a:gd name="T65" fmla="*/ 36 w 36"/>
                <a:gd name="T66" fmla="*/ 48 h 4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6" h="48">
                  <a:moveTo>
                    <a:pt x="11" y="3"/>
                  </a:moveTo>
                  <a:lnTo>
                    <a:pt x="16" y="15"/>
                  </a:lnTo>
                  <a:lnTo>
                    <a:pt x="19" y="25"/>
                  </a:lnTo>
                  <a:lnTo>
                    <a:pt x="25" y="37"/>
                  </a:lnTo>
                  <a:lnTo>
                    <a:pt x="36" y="48"/>
                  </a:lnTo>
                  <a:lnTo>
                    <a:pt x="32" y="47"/>
                  </a:lnTo>
                  <a:lnTo>
                    <a:pt x="26" y="45"/>
                  </a:lnTo>
                  <a:lnTo>
                    <a:pt x="21" y="41"/>
                  </a:lnTo>
                  <a:lnTo>
                    <a:pt x="17" y="38"/>
                  </a:lnTo>
                  <a:lnTo>
                    <a:pt x="12" y="34"/>
                  </a:lnTo>
                  <a:lnTo>
                    <a:pt x="9" y="30"/>
                  </a:lnTo>
                  <a:lnTo>
                    <a:pt x="4" y="26"/>
                  </a:lnTo>
                  <a:lnTo>
                    <a:pt x="1" y="22"/>
                  </a:lnTo>
                  <a:lnTo>
                    <a:pt x="1" y="16"/>
                  </a:lnTo>
                  <a:lnTo>
                    <a:pt x="0" y="10"/>
                  </a:lnTo>
                  <a:lnTo>
                    <a:pt x="0" y="5"/>
                  </a:lnTo>
                  <a:lnTo>
                    <a:pt x="1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9" y="2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02" name="Freeform 27"/>
            <p:cNvSpPr>
              <a:spLocks noChangeAspect="1"/>
            </p:cNvSpPr>
            <p:nvPr/>
          </p:nvSpPr>
          <p:spPr bwMode="auto">
            <a:xfrm>
              <a:off x="3902" y="1255"/>
              <a:ext cx="16" cy="19"/>
            </a:xfrm>
            <a:custGeom>
              <a:avLst/>
              <a:gdLst>
                <a:gd name="T0" fmla="*/ 14 w 31"/>
                <a:gd name="T1" fmla="*/ 18 h 38"/>
                <a:gd name="T2" fmla="*/ 8 w 31"/>
                <a:gd name="T3" fmla="*/ 19 h 38"/>
                <a:gd name="T4" fmla="*/ 6 w 31"/>
                <a:gd name="T5" fmla="*/ 19 h 38"/>
                <a:gd name="T6" fmla="*/ 5 w 31"/>
                <a:gd name="T7" fmla="*/ 18 h 38"/>
                <a:gd name="T8" fmla="*/ 3 w 31"/>
                <a:gd name="T9" fmla="*/ 16 h 38"/>
                <a:gd name="T10" fmla="*/ 2 w 31"/>
                <a:gd name="T11" fmla="*/ 15 h 38"/>
                <a:gd name="T12" fmla="*/ 4 w 31"/>
                <a:gd name="T13" fmla="*/ 15 h 38"/>
                <a:gd name="T14" fmla="*/ 6 w 31"/>
                <a:gd name="T15" fmla="*/ 15 h 38"/>
                <a:gd name="T16" fmla="*/ 8 w 31"/>
                <a:gd name="T17" fmla="*/ 15 h 38"/>
                <a:gd name="T18" fmla="*/ 8 w 31"/>
                <a:gd name="T19" fmla="*/ 14 h 38"/>
                <a:gd name="T20" fmla="*/ 9 w 31"/>
                <a:gd name="T21" fmla="*/ 10 h 38"/>
                <a:gd name="T22" fmla="*/ 8 w 31"/>
                <a:gd name="T23" fmla="*/ 7 h 38"/>
                <a:gd name="T24" fmla="*/ 4 w 31"/>
                <a:gd name="T25" fmla="*/ 3 h 38"/>
                <a:gd name="T26" fmla="*/ 0 w 31"/>
                <a:gd name="T27" fmla="*/ 0 h 38"/>
                <a:gd name="T28" fmla="*/ 4 w 31"/>
                <a:gd name="T29" fmla="*/ 1 h 38"/>
                <a:gd name="T30" fmla="*/ 7 w 31"/>
                <a:gd name="T31" fmla="*/ 2 h 38"/>
                <a:gd name="T32" fmla="*/ 9 w 31"/>
                <a:gd name="T33" fmla="*/ 3 h 38"/>
                <a:gd name="T34" fmla="*/ 12 w 31"/>
                <a:gd name="T35" fmla="*/ 5 h 38"/>
                <a:gd name="T36" fmla="*/ 14 w 31"/>
                <a:gd name="T37" fmla="*/ 9 h 38"/>
                <a:gd name="T38" fmla="*/ 14 w 31"/>
                <a:gd name="T39" fmla="*/ 12 h 38"/>
                <a:gd name="T40" fmla="*/ 15 w 31"/>
                <a:gd name="T41" fmla="*/ 13 h 38"/>
                <a:gd name="T42" fmla="*/ 16 w 31"/>
                <a:gd name="T43" fmla="*/ 14 h 38"/>
                <a:gd name="T44" fmla="*/ 16 w 31"/>
                <a:gd name="T45" fmla="*/ 15 h 38"/>
                <a:gd name="T46" fmla="*/ 14 w 31"/>
                <a:gd name="T47" fmla="*/ 18 h 3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1"/>
                <a:gd name="T73" fmla="*/ 0 h 38"/>
                <a:gd name="T74" fmla="*/ 31 w 31"/>
                <a:gd name="T75" fmla="*/ 38 h 3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1" h="38">
                  <a:moveTo>
                    <a:pt x="27" y="35"/>
                  </a:moveTo>
                  <a:lnTo>
                    <a:pt x="15" y="38"/>
                  </a:lnTo>
                  <a:lnTo>
                    <a:pt x="11" y="37"/>
                  </a:lnTo>
                  <a:lnTo>
                    <a:pt x="9" y="35"/>
                  </a:lnTo>
                  <a:lnTo>
                    <a:pt x="6" y="32"/>
                  </a:lnTo>
                  <a:lnTo>
                    <a:pt x="4" y="29"/>
                  </a:lnTo>
                  <a:lnTo>
                    <a:pt x="7" y="29"/>
                  </a:lnTo>
                  <a:lnTo>
                    <a:pt x="11" y="30"/>
                  </a:lnTo>
                  <a:lnTo>
                    <a:pt x="15" y="30"/>
                  </a:lnTo>
                  <a:lnTo>
                    <a:pt x="16" y="28"/>
                  </a:lnTo>
                  <a:lnTo>
                    <a:pt x="18" y="20"/>
                  </a:lnTo>
                  <a:lnTo>
                    <a:pt x="15" y="13"/>
                  </a:lnTo>
                  <a:lnTo>
                    <a:pt x="8" y="6"/>
                  </a:lnTo>
                  <a:lnTo>
                    <a:pt x="0" y="0"/>
                  </a:lnTo>
                  <a:lnTo>
                    <a:pt x="7" y="1"/>
                  </a:lnTo>
                  <a:lnTo>
                    <a:pt x="14" y="3"/>
                  </a:lnTo>
                  <a:lnTo>
                    <a:pt x="18" y="6"/>
                  </a:lnTo>
                  <a:lnTo>
                    <a:pt x="24" y="9"/>
                  </a:lnTo>
                  <a:lnTo>
                    <a:pt x="27" y="17"/>
                  </a:lnTo>
                  <a:lnTo>
                    <a:pt x="27" y="23"/>
                  </a:lnTo>
                  <a:lnTo>
                    <a:pt x="30" y="26"/>
                  </a:lnTo>
                  <a:lnTo>
                    <a:pt x="31" y="28"/>
                  </a:lnTo>
                  <a:lnTo>
                    <a:pt x="31" y="29"/>
                  </a:lnTo>
                  <a:lnTo>
                    <a:pt x="27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03" name="Freeform 28"/>
            <p:cNvSpPr>
              <a:spLocks noChangeAspect="1"/>
            </p:cNvSpPr>
            <p:nvPr/>
          </p:nvSpPr>
          <p:spPr bwMode="auto">
            <a:xfrm>
              <a:off x="3920" y="1277"/>
              <a:ext cx="5" cy="10"/>
            </a:xfrm>
            <a:custGeom>
              <a:avLst/>
              <a:gdLst>
                <a:gd name="T0" fmla="*/ 5 w 12"/>
                <a:gd name="T1" fmla="*/ 10 h 19"/>
                <a:gd name="T2" fmla="*/ 3 w 12"/>
                <a:gd name="T3" fmla="*/ 9 h 19"/>
                <a:gd name="T4" fmla="*/ 2 w 12"/>
                <a:gd name="T5" fmla="*/ 8 h 19"/>
                <a:gd name="T6" fmla="*/ 1 w 12"/>
                <a:gd name="T7" fmla="*/ 6 h 19"/>
                <a:gd name="T8" fmla="*/ 0 w 12"/>
                <a:gd name="T9" fmla="*/ 4 h 19"/>
                <a:gd name="T10" fmla="*/ 2 w 12"/>
                <a:gd name="T11" fmla="*/ 4 h 19"/>
                <a:gd name="T12" fmla="*/ 3 w 12"/>
                <a:gd name="T13" fmla="*/ 2 h 19"/>
                <a:gd name="T14" fmla="*/ 3 w 12"/>
                <a:gd name="T15" fmla="*/ 1 h 19"/>
                <a:gd name="T16" fmla="*/ 5 w 12"/>
                <a:gd name="T17" fmla="*/ 0 h 19"/>
                <a:gd name="T18" fmla="*/ 5 w 12"/>
                <a:gd name="T19" fmla="*/ 10 h 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"/>
                <a:gd name="T31" fmla="*/ 0 h 19"/>
                <a:gd name="T32" fmla="*/ 12 w 12"/>
                <a:gd name="T33" fmla="*/ 19 h 1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" h="19">
                  <a:moveTo>
                    <a:pt x="12" y="19"/>
                  </a:moveTo>
                  <a:lnTo>
                    <a:pt x="7" y="18"/>
                  </a:lnTo>
                  <a:lnTo>
                    <a:pt x="5" y="16"/>
                  </a:lnTo>
                  <a:lnTo>
                    <a:pt x="3" y="12"/>
                  </a:lnTo>
                  <a:lnTo>
                    <a:pt x="0" y="8"/>
                  </a:lnTo>
                  <a:lnTo>
                    <a:pt x="4" y="7"/>
                  </a:lnTo>
                  <a:lnTo>
                    <a:pt x="6" y="4"/>
                  </a:lnTo>
                  <a:lnTo>
                    <a:pt x="7" y="2"/>
                  </a:lnTo>
                  <a:lnTo>
                    <a:pt x="11" y="0"/>
                  </a:lnTo>
                  <a:lnTo>
                    <a:pt x="12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04" name="Freeform 29"/>
            <p:cNvSpPr>
              <a:spLocks noChangeAspect="1"/>
            </p:cNvSpPr>
            <p:nvPr/>
          </p:nvSpPr>
          <p:spPr bwMode="auto">
            <a:xfrm>
              <a:off x="3829" y="1450"/>
              <a:ext cx="43" cy="61"/>
            </a:xfrm>
            <a:custGeom>
              <a:avLst/>
              <a:gdLst>
                <a:gd name="T0" fmla="*/ 16 w 86"/>
                <a:gd name="T1" fmla="*/ 6 h 122"/>
                <a:gd name="T2" fmla="*/ 19 w 86"/>
                <a:gd name="T3" fmla="*/ 7 h 122"/>
                <a:gd name="T4" fmla="*/ 22 w 86"/>
                <a:gd name="T5" fmla="*/ 9 h 122"/>
                <a:gd name="T6" fmla="*/ 24 w 86"/>
                <a:gd name="T7" fmla="*/ 11 h 122"/>
                <a:gd name="T8" fmla="*/ 28 w 86"/>
                <a:gd name="T9" fmla="*/ 11 h 122"/>
                <a:gd name="T10" fmla="*/ 32 w 86"/>
                <a:gd name="T11" fmla="*/ 14 h 122"/>
                <a:gd name="T12" fmla="*/ 34 w 86"/>
                <a:gd name="T13" fmla="*/ 16 h 122"/>
                <a:gd name="T14" fmla="*/ 37 w 86"/>
                <a:gd name="T15" fmla="*/ 19 h 122"/>
                <a:gd name="T16" fmla="*/ 39 w 86"/>
                <a:gd name="T17" fmla="*/ 24 h 122"/>
                <a:gd name="T18" fmla="*/ 41 w 86"/>
                <a:gd name="T19" fmla="*/ 32 h 122"/>
                <a:gd name="T20" fmla="*/ 43 w 86"/>
                <a:gd name="T21" fmla="*/ 38 h 122"/>
                <a:gd name="T22" fmla="*/ 43 w 86"/>
                <a:gd name="T23" fmla="*/ 43 h 122"/>
                <a:gd name="T24" fmla="*/ 40 w 86"/>
                <a:gd name="T25" fmla="*/ 42 h 122"/>
                <a:gd name="T26" fmla="*/ 38 w 86"/>
                <a:gd name="T27" fmla="*/ 35 h 122"/>
                <a:gd name="T28" fmla="*/ 37 w 86"/>
                <a:gd name="T29" fmla="*/ 29 h 122"/>
                <a:gd name="T30" fmla="*/ 33 w 86"/>
                <a:gd name="T31" fmla="*/ 27 h 122"/>
                <a:gd name="T32" fmla="*/ 29 w 86"/>
                <a:gd name="T33" fmla="*/ 23 h 122"/>
                <a:gd name="T34" fmla="*/ 26 w 86"/>
                <a:gd name="T35" fmla="*/ 18 h 122"/>
                <a:gd name="T36" fmla="*/ 22 w 86"/>
                <a:gd name="T37" fmla="*/ 22 h 122"/>
                <a:gd name="T38" fmla="*/ 22 w 86"/>
                <a:gd name="T39" fmla="*/ 29 h 122"/>
                <a:gd name="T40" fmla="*/ 20 w 86"/>
                <a:gd name="T41" fmla="*/ 48 h 122"/>
                <a:gd name="T42" fmla="*/ 17 w 86"/>
                <a:gd name="T43" fmla="*/ 54 h 122"/>
                <a:gd name="T44" fmla="*/ 15 w 86"/>
                <a:gd name="T45" fmla="*/ 59 h 122"/>
                <a:gd name="T46" fmla="*/ 11 w 86"/>
                <a:gd name="T47" fmla="*/ 59 h 122"/>
                <a:gd name="T48" fmla="*/ 11 w 86"/>
                <a:gd name="T49" fmla="*/ 53 h 122"/>
                <a:gd name="T50" fmla="*/ 12 w 86"/>
                <a:gd name="T51" fmla="*/ 47 h 122"/>
                <a:gd name="T52" fmla="*/ 12 w 86"/>
                <a:gd name="T53" fmla="*/ 40 h 122"/>
                <a:gd name="T54" fmla="*/ 13 w 86"/>
                <a:gd name="T55" fmla="*/ 35 h 122"/>
                <a:gd name="T56" fmla="*/ 13 w 86"/>
                <a:gd name="T57" fmla="*/ 31 h 122"/>
                <a:gd name="T58" fmla="*/ 13 w 86"/>
                <a:gd name="T59" fmla="*/ 27 h 122"/>
                <a:gd name="T60" fmla="*/ 13 w 86"/>
                <a:gd name="T61" fmla="*/ 23 h 122"/>
                <a:gd name="T62" fmla="*/ 12 w 86"/>
                <a:gd name="T63" fmla="*/ 20 h 122"/>
                <a:gd name="T64" fmla="*/ 10 w 86"/>
                <a:gd name="T65" fmla="*/ 18 h 122"/>
                <a:gd name="T66" fmla="*/ 7 w 86"/>
                <a:gd name="T67" fmla="*/ 19 h 122"/>
                <a:gd name="T68" fmla="*/ 4 w 86"/>
                <a:gd name="T69" fmla="*/ 23 h 122"/>
                <a:gd name="T70" fmla="*/ 3 w 86"/>
                <a:gd name="T71" fmla="*/ 25 h 122"/>
                <a:gd name="T72" fmla="*/ 2 w 86"/>
                <a:gd name="T73" fmla="*/ 25 h 122"/>
                <a:gd name="T74" fmla="*/ 0 w 86"/>
                <a:gd name="T75" fmla="*/ 24 h 122"/>
                <a:gd name="T76" fmla="*/ 3 w 86"/>
                <a:gd name="T77" fmla="*/ 17 h 122"/>
                <a:gd name="T78" fmla="*/ 5 w 86"/>
                <a:gd name="T79" fmla="*/ 8 h 122"/>
                <a:gd name="T80" fmla="*/ 7 w 86"/>
                <a:gd name="T81" fmla="*/ 5 h 122"/>
                <a:gd name="T82" fmla="*/ 7 w 86"/>
                <a:gd name="T83" fmla="*/ 0 h 122"/>
                <a:gd name="T84" fmla="*/ 10 w 86"/>
                <a:gd name="T85" fmla="*/ 4 h 122"/>
                <a:gd name="T86" fmla="*/ 14 w 86"/>
                <a:gd name="T87" fmla="*/ 6 h 12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86"/>
                <a:gd name="T133" fmla="*/ 0 h 122"/>
                <a:gd name="T134" fmla="*/ 86 w 86"/>
                <a:gd name="T135" fmla="*/ 122 h 12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86" h="122">
                  <a:moveTo>
                    <a:pt x="27" y="12"/>
                  </a:moveTo>
                  <a:lnTo>
                    <a:pt x="32" y="11"/>
                  </a:lnTo>
                  <a:lnTo>
                    <a:pt x="35" y="11"/>
                  </a:lnTo>
                  <a:lnTo>
                    <a:pt x="38" y="13"/>
                  </a:lnTo>
                  <a:lnTo>
                    <a:pt x="41" y="15"/>
                  </a:lnTo>
                  <a:lnTo>
                    <a:pt x="43" y="17"/>
                  </a:lnTo>
                  <a:lnTo>
                    <a:pt x="45" y="19"/>
                  </a:lnTo>
                  <a:lnTo>
                    <a:pt x="48" y="21"/>
                  </a:lnTo>
                  <a:lnTo>
                    <a:pt x="51" y="23"/>
                  </a:lnTo>
                  <a:lnTo>
                    <a:pt x="55" y="21"/>
                  </a:lnTo>
                  <a:lnTo>
                    <a:pt x="59" y="24"/>
                  </a:lnTo>
                  <a:lnTo>
                    <a:pt x="63" y="27"/>
                  </a:lnTo>
                  <a:lnTo>
                    <a:pt x="66" y="30"/>
                  </a:lnTo>
                  <a:lnTo>
                    <a:pt x="68" y="32"/>
                  </a:lnTo>
                  <a:lnTo>
                    <a:pt x="71" y="34"/>
                  </a:lnTo>
                  <a:lnTo>
                    <a:pt x="73" y="38"/>
                  </a:lnTo>
                  <a:lnTo>
                    <a:pt x="73" y="42"/>
                  </a:lnTo>
                  <a:lnTo>
                    <a:pt x="78" y="48"/>
                  </a:lnTo>
                  <a:lnTo>
                    <a:pt x="80" y="55"/>
                  </a:lnTo>
                  <a:lnTo>
                    <a:pt x="82" y="63"/>
                  </a:lnTo>
                  <a:lnTo>
                    <a:pt x="85" y="70"/>
                  </a:lnTo>
                  <a:lnTo>
                    <a:pt x="86" y="75"/>
                  </a:lnTo>
                  <a:lnTo>
                    <a:pt x="86" y="80"/>
                  </a:lnTo>
                  <a:lnTo>
                    <a:pt x="86" y="85"/>
                  </a:lnTo>
                  <a:lnTo>
                    <a:pt x="83" y="90"/>
                  </a:lnTo>
                  <a:lnTo>
                    <a:pt x="80" y="84"/>
                  </a:lnTo>
                  <a:lnTo>
                    <a:pt x="78" y="77"/>
                  </a:lnTo>
                  <a:lnTo>
                    <a:pt x="76" y="70"/>
                  </a:lnTo>
                  <a:lnTo>
                    <a:pt x="74" y="63"/>
                  </a:lnTo>
                  <a:lnTo>
                    <a:pt x="73" y="58"/>
                  </a:lnTo>
                  <a:lnTo>
                    <a:pt x="68" y="56"/>
                  </a:lnTo>
                  <a:lnTo>
                    <a:pt x="65" y="53"/>
                  </a:lnTo>
                  <a:lnTo>
                    <a:pt x="63" y="49"/>
                  </a:lnTo>
                  <a:lnTo>
                    <a:pt x="58" y="45"/>
                  </a:lnTo>
                  <a:lnTo>
                    <a:pt x="56" y="40"/>
                  </a:lnTo>
                  <a:lnTo>
                    <a:pt x="52" y="36"/>
                  </a:lnTo>
                  <a:lnTo>
                    <a:pt x="47" y="36"/>
                  </a:lnTo>
                  <a:lnTo>
                    <a:pt x="44" y="43"/>
                  </a:lnTo>
                  <a:lnTo>
                    <a:pt x="43" y="50"/>
                  </a:lnTo>
                  <a:lnTo>
                    <a:pt x="43" y="57"/>
                  </a:lnTo>
                  <a:lnTo>
                    <a:pt x="41" y="64"/>
                  </a:lnTo>
                  <a:lnTo>
                    <a:pt x="40" y="96"/>
                  </a:lnTo>
                  <a:lnTo>
                    <a:pt x="36" y="101"/>
                  </a:lnTo>
                  <a:lnTo>
                    <a:pt x="34" y="107"/>
                  </a:lnTo>
                  <a:lnTo>
                    <a:pt x="33" y="113"/>
                  </a:lnTo>
                  <a:lnTo>
                    <a:pt x="30" y="118"/>
                  </a:lnTo>
                  <a:lnTo>
                    <a:pt x="27" y="122"/>
                  </a:lnTo>
                  <a:lnTo>
                    <a:pt x="22" y="118"/>
                  </a:lnTo>
                  <a:lnTo>
                    <a:pt x="21" y="113"/>
                  </a:lnTo>
                  <a:lnTo>
                    <a:pt x="21" y="106"/>
                  </a:lnTo>
                  <a:lnTo>
                    <a:pt x="22" y="100"/>
                  </a:lnTo>
                  <a:lnTo>
                    <a:pt x="23" y="93"/>
                  </a:lnTo>
                  <a:lnTo>
                    <a:pt x="23" y="86"/>
                  </a:lnTo>
                  <a:lnTo>
                    <a:pt x="23" y="80"/>
                  </a:lnTo>
                  <a:lnTo>
                    <a:pt x="23" y="73"/>
                  </a:lnTo>
                  <a:lnTo>
                    <a:pt x="26" y="70"/>
                  </a:lnTo>
                  <a:lnTo>
                    <a:pt x="26" y="65"/>
                  </a:lnTo>
                  <a:lnTo>
                    <a:pt x="26" y="61"/>
                  </a:lnTo>
                  <a:lnTo>
                    <a:pt x="27" y="57"/>
                  </a:lnTo>
                  <a:lnTo>
                    <a:pt x="26" y="53"/>
                  </a:lnTo>
                  <a:lnTo>
                    <a:pt x="25" y="48"/>
                  </a:lnTo>
                  <a:lnTo>
                    <a:pt x="25" y="45"/>
                  </a:lnTo>
                  <a:lnTo>
                    <a:pt x="25" y="40"/>
                  </a:lnTo>
                  <a:lnTo>
                    <a:pt x="23" y="39"/>
                  </a:lnTo>
                  <a:lnTo>
                    <a:pt x="22" y="36"/>
                  </a:lnTo>
                  <a:lnTo>
                    <a:pt x="20" y="35"/>
                  </a:lnTo>
                  <a:lnTo>
                    <a:pt x="18" y="35"/>
                  </a:lnTo>
                  <a:lnTo>
                    <a:pt x="13" y="38"/>
                  </a:lnTo>
                  <a:lnTo>
                    <a:pt x="11" y="41"/>
                  </a:lnTo>
                  <a:lnTo>
                    <a:pt x="7" y="45"/>
                  </a:lnTo>
                  <a:lnTo>
                    <a:pt x="6" y="49"/>
                  </a:lnTo>
                  <a:lnTo>
                    <a:pt x="5" y="49"/>
                  </a:lnTo>
                  <a:lnTo>
                    <a:pt x="4" y="49"/>
                  </a:lnTo>
                  <a:lnTo>
                    <a:pt x="3" y="49"/>
                  </a:lnTo>
                  <a:lnTo>
                    <a:pt x="2" y="49"/>
                  </a:lnTo>
                  <a:lnTo>
                    <a:pt x="0" y="48"/>
                  </a:lnTo>
                  <a:lnTo>
                    <a:pt x="4" y="41"/>
                  </a:lnTo>
                  <a:lnTo>
                    <a:pt x="6" y="33"/>
                  </a:lnTo>
                  <a:lnTo>
                    <a:pt x="9" y="24"/>
                  </a:lnTo>
                  <a:lnTo>
                    <a:pt x="10" y="16"/>
                  </a:lnTo>
                  <a:lnTo>
                    <a:pt x="13" y="12"/>
                  </a:lnTo>
                  <a:lnTo>
                    <a:pt x="14" y="9"/>
                  </a:lnTo>
                  <a:lnTo>
                    <a:pt x="13" y="4"/>
                  </a:lnTo>
                  <a:lnTo>
                    <a:pt x="14" y="0"/>
                  </a:lnTo>
                  <a:lnTo>
                    <a:pt x="18" y="4"/>
                  </a:lnTo>
                  <a:lnTo>
                    <a:pt x="20" y="8"/>
                  </a:lnTo>
                  <a:lnTo>
                    <a:pt x="23" y="10"/>
                  </a:lnTo>
                  <a:lnTo>
                    <a:pt x="27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05" name="Freeform 30"/>
            <p:cNvSpPr>
              <a:spLocks noChangeAspect="1"/>
            </p:cNvSpPr>
            <p:nvPr/>
          </p:nvSpPr>
          <p:spPr bwMode="auto">
            <a:xfrm>
              <a:off x="3920" y="1453"/>
              <a:ext cx="52" cy="35"/>
            </a:xfrm>
            <a:custGeom>
              <a:avLst/>
              <a:gdLst>
                <a:gd name="T0" fmla="*/ 8 w 104"/>
                <a:gd name="T1" fmla="*/ 4 h 72"/>
                <a:gd name="T2" fmla="*/ 10 w 104"/>
                <a:gd name="T3" fmla="*/ 5 h 72"/>
                <a:gd name="T4" fmla="*/ 13 w 104"/>
                <a:gd name="T5" fmla="*/ 6 h 72"/>
                <a:gd name="T6" fmla="*/ 15 w 104"/>
                <a:gd name="T7" fmla="*/ 7 h 72"/>
                <a:gd name="T8" fmla="*/ 17 w 104"/>
                <a:gd name="T9" fmla="*/ 6 h 72"/>
                <a:gd name="T10" fmla="*/ 21 w 104"/>
                <a:gd name="T11" fmla="*/ 2 h 72"/>
                <a:gd name="T12" fmla="*/ 23 w 104"/>
                <a:gd name="T13" fmla="*/ 6 h 72"/>
                <a:gd name="T14" fmla="*/ 26 w 104"/>
                <a:gd name="T15" fmla="*/ 8 h 72"/>
                <a:gd name="T16" fmla="*/ 30 w 104"/>
                <a:gd name="T17" fmla="*/ 10 h 72"/>
                <a:gd name="T18" fmla="*/ 33 w 104"/>
                <a:gd name="T19" fmla="*/ 13 h 72"/>
                <a:gd name="T20" fmla="*/ 37 w 104"/>
                <a:gd name="T21" fmla="*/ 14 h 72"/>
                <a:gd name="T22" fmla="*/ 40 w 104"/>
                <a:gd name="T23" fmla="*/ 17 h 72"/>
                <a:gd name="T24" fmla="*/ 43 w 104"/>
                <a:gd name="T25" fmla="*/ 18 h 72"/>
                <a:gd name="T26" fmla="*/ 45 w 104"/>
                <a:gd name="T27" fmla="*/ 21 h 72"/>
                <a:gd name="T28" fmla="*/ 48 w 104"/>
                <a:gd name="T29" fmla="*/ 25 h 72"/>
                <a:gd name="T30" fmla="*/ 50 w 104"/>
                <a:gd name="T31" fmla="*/ 27 h 72"/>
                <a:gd name="T32" fmla="*/ 51 w 104"/>
                <a:gd name="T33" fmla="*/ 29 h 72"/>
                <a:gd name="T34" fmla="*/ 52 w 104"/>
                <a:gd name="T35" fmla="*/ 32 h 72"/>
                <a:gd name="T36" fmla="*/ 52 w 104"/>
                <a:gd name="T37" fmla="*/ 34 h 72"/>
                <a:gd name="T38" fmla="*/ 52 w 104"/>
                <a:gd name="T39" fmla="*/ 35 h 72"/>
                <a:gd name="T40" fmla="*/ 51 w 104"/>
                <a:gd name="T41" fmla="*/ 35 h 72"/>
                <a:gd name="T42" fmla="*/ 51 w 104"/>
                <a:gd name="T43" fmla="*/ 35 h 72"/>
                <a:gd name="T44" fmla="*/ 50 w 104"/>
                <a:gd name="T45" fmla="*/ 35 h 72"/>
                <a:gd name="T46" fmla="*/ 47 w 104"/>
                <a:gd name="T47" fmla="*/ 31 h 72"/>
                <a:gd name="T48" fmla="*/ 44 w 104"/>
                <a:gd name="T49" fmla="*/ 27 h 72"/>
                <a:gd name="T50" fmla="*/ 40 w 104"/>
                <a:gd name="T51" fmla="*/ 25 h 72"/>
                <a:gd name="T52" fmla="*/ 36 w 104"/>
                <a:gd name="T53" fmla="*/ 22 h 72"/>
                <a:gd name="T54" fmla="*/ 35 w 104"/>
                <a:gd name="T55" fmla="*/ 22 h 72"/>
                <a:gd name="T56" fmla="*/ 34 w 104"/>
                <a:gd name="T57" fmla="*/ 22 h 72"/>
                <a:gd name="T58" fmla="*/ 33 w 104"/>
                <a:gd name="T59" fmla="*/ 23 h 72"/>
                <a:gd name="T60" fmla="*/ 32 w 104"/>
                <a:gd name="T61" fmla="*/ 24 h 72"/>
                <a:gd name="T62" fmla="*/ 33 w 104"/>
                <a:gd name="T63" fmla="*/ 25 h 72"/>
                <a:gd name="T64" fmla="*/ 33 w 104"/>
                <a:gd name="T65" fmla="*/ 28 h 72"/>
                <a:gd name="T66" fmla="*/ 33 w 104"/>
                <a:gd name="T67" fmla="*/ 30 h 72"/>
                <a:gd name="T68" fmla="*/ 34 w 104"/>
                <a:gd name="T69" fmla="*/ 32 h 72"/>
                <a:gd name="T70" fmla="*/ 33 w 104"/>
                <a:gd name="T71" fmla="*/ 33 h 72"/>
                <a:gd name="T72" fmla="*/ 32 w 104"/>
                <a:gd name="T73" fmla="*/ 33 h 72"/>
                <a:gd name="T74" fmla="*/ 32 w 104"/>
                <a:gd name="T75" fmla="*/ 33 h 72"/>
                <a:gd name="T76" fmla="*/ 31 w 104"/>
                <a:gd name="T77" fmla="*/ 33 h 72"/>
                <a:gd name="T78" fmla="*/ 22 w 104"/>
                <a:gd name="T79" fmla="*/ 17 h 72"/>
                <a:gd name="T80" fmla="*/ 15 w 104"/>
                <a:gd name="T81" fmla="*/ 14 h 72"/>
                <a:gd name="T82" fmla="*/ 14 w 104"/>
                <a:gd name="T83" fmla="*/ 14 h 72"/>
                <a:gd name="T84" fmla="*/ 13 w 104"/>
                <a:gd name="T85" fmla="*/ 15 h 72"/>
                <a:gd name="T86" fmla="*/ 13 w 104"/>
                <a:gd name="T87" fmla="*/ 17 h 72"/>
                <a:gd name="T88" fmla="*/ 11 w 104"/>
                <a:gd name="T89" fmla="*/ 18 h 72"/>
                <a:gd name="T90" fmla="*/ 10 w 104"/>
                <a:gd name="T91" fmla="*/ 20 h 72"/>
                <a:gd name="T92" fmla="*/ 10 w 104"/>
                <a:gd name="T93" fmla="*/ 22 h 72"/>
                <a:gd name="T94" fmla="*/ 9 w 104"/>
                <a:gd name="T95" fmla="*/ 24 h 72"/>
                <a:gd name="T96" fmla="*/ 7 w 104"/>
                <a:gd name="T97" fmla="*/ 25 h 72"/>
                <a:gd name="T98" fmla="*/ 6 w 104"/>
                <a:gd name="T99" fmla="*/ 20 h 72"/>
                <a:gd name="T100" fmla="*/ 5 w 104"/>
                <a:gd name="T101" fmla="*/ 15 h 72"/>
                <a:gd name="T102" fmla="*/ 5 w 104"/>
                <a:gd name="T103" fmla="*/ 10 h 72"/>
                <a:gd name="T104" fmla="*/ 4 w 104"/>
                <a:gd name="T105" fmla="*/ 6 h 72"/>
                <a:gd name="T106" fmla="*/ 3 w 104"/>
                <a:gd name="T107" fmla="*/ 5 h 72"/>
                <a:gd name="T108" fmla="*/ 2 w 104"/>
                <a:gd name="T109" fmla="*/ 4 h 72"/>
                <a:gd name="T110" fmla="*/ 1 w 104"/>
                <a:gd name="T111" fmla="*/ 3 h 72"/>
                <a:gd name="T112" fmla="*/ 0 w 104"/>
                <a:gd name="T113" fmla="*/ 2 h 72"/>
                <a:gd name="T114" fmla="*/ 4 w 104"/>
                <a:gd name="T115" fmla="*/ 0 h 72"/>
                <a:gd name="T116" fmla="*/ 4 w 104"/>
                <a:gd name="T117" fmla="*/ 1 h 72"/>
                <a:gd name="T118" fmla="*/ 6 w 104"/>
                <a:gd name="T119" fmla="*/ 2 h 72"/>
                <a:gd name="T120" fmla="*/ 7 w 104"/>
                <a:gd name="T121" fmla="*/ 3 h 72"/>
                <a:gd name="T122" fmla="*/ 8 w 104"/>
                <a:gd name="T123" fmla="*/ 4 h 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04"/>
                <a:gd name="T187" fmla="*/ 0 h 72"/>
                <a:gd name="T188" fmla="*/ 104 w 104"/>
                <a:gd name="T189" fmla="*/ 72 h 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04" h="72">
                  <a:moveTo>
                    <a:pt x="15" y="8"/>
                  </a:moveTo>
                  <a:lnTo>
                    <a:pt x="20" y="10"/>
                  </a:lnTo>
                  <a:lnTo>
                    <a:pt x="25" y="13"/>
                  </a:lnTo>
                  <a:lnTo>
                    <a:pt x="29" y="14"/>
                  </a:lnTo>
                  <a:lnTo>
                    <a:pt x="34" y="12"/>
                  </a:lnTo>
                  <a:lnTo>
                    <a:pt x="41" y="5"/>
                  </a:lnTo>
                  <a:lnTo>
                    <a:pt x="46" y="12"/>
                  </a:lnTo>
                  <a:lnTo>
                    <a:pt x="52" y="16"/>
                  </a:lnTo>
                  <a:lnTo>
                    <a:pt x="59" y="21"/>
                  </a:lnTo>
                  <a:lnTo>
                    <a:pt x="66" y="26"/>
                  </a:lnTo>
                  <a:lnTo>
                    <a:pt x="73" y="29"/>
                  </a:lnTo>
                  <a:lnTo>
                    <a:pt x="79" y="34"/>
                  </a:lnTo>
                  <a:lnTo>
                    <a:pt x="86" y="38"/>
                  </a:lnTo>
                  <a:lnTo>
                    <a:pt x="90" y="44"/>
                  </a:lnTo>
                  <a:lnTo>
                    <a:pt x="95" y="51"/>
                  </a:lnTo>
                  <a:lnTo>
                    <a:pt x="99" y="56"/>
                  </a:lnTo>
                  <a:lnTo>
                    <a:pt x="102" y="60"/>
                  </a:lnTo>
                  <a:lnTo>
                    <a:pt x="103" y="65"/>
                  </a:lnTo>
                  <a:lnTo>
                    <a:pt x="104" y="70"/>
                  </a:lnTo>
                  <a:lnTo>
                    <a:pt x="104" y="71"/>
                  </a:lnTo>
                  <a:lnTo>
                    <a:pt x="102" y="72"/>
                  </a:lnTo>
                  <a:lnTo>
                    <a:pt x="101" y="72"/>
                  </a:lnTo>
                  <a:lnTo>
                    <a:pt x="99" y="71"/>
                  </a:lnTo>
                  <a:lnTo>
                    <a:pt x="94" y="63"/>
                  </a:lnTo>
                  <a:lnTo>
                    <a:pt x="88" y="56"/>
                  </a:lnTo>
                  <a:lnTo>
                    <a:pt x="80" y="51"/>
                  </a:lnTo>
                  <a:lnTo>
                    <a:pt x="72" y="45"/>
                  </a:lnTo>
                  <a:lnTo>
                    <a:pt x="70" y="46"/>
                  </a:lnTo>
                  <a:lnTo>
                    <a:pt x="67" y="46"/>
                  </a:lnTo>
                  <a:lnTo>
                    <a:pt x="65" y="48"/>
                  </a:lnTo>
                  <a:lnTo>
                    <a:pt x="63" y="49"/>
                  </a:lnTo>
                  <a:lnTo>
                    <a:pt x="65" y="52"/>
                  </a:lnTo>
                  <a:lnTo>
                    <a:pt x="66" y="57"/>
                  </a:lnTo>
                  <a:lnTo>
                    <a:pt x="66" y="61"/>
                  </a:lnTo>
                  <a:lnTo>
                    <a:pt x="67" y="66"/>
                  </a:lnTo>
                  <a:lnTo>
                    <a:pt x="66" y="67"/>
                  </a:lnTo>
                  <a:lnTo>
                    <a:pt x="64" y="68"/>
                  </a:lnTo>
                  <a:lnTo>
                    <a:pt x="63" y="68"/>
                  </a:lnTo>
                  <a:lnTo>
                    <a:pt x="61" y="67"/>
                  </a:lnTo>
                  <a:lnTo>
                    <a:pt x="43" y="35"/>
                  </a:lnTo>
                  <a:lnTo>
                    <a:pt x="29" y="28"/>
                  </a:lnTo>
                  <a:lnTo>
                    <a:pt x="27" y="29"/>
                  </a:lnTo>
                  <a:lnTo>
                    <a:pt x="26" y="31"/>
                  </a:lnTo>
                  <a:lnTo>
                    <a:pt x="25" y="34"/>
                  </a:lnTo>
                  <a:lnTo>
                    <a:pt x="22" y="37"/>
                  </a:lnTo>
                  <a:lnTo>
                    <a:pt x="20" y="42"/>
                  </a:lnTo>
                  <a:lnTo>
                    <a:pt x="19" y="45"/>
                  </a:lnTo>
                  <a:lnTo>
                    <a:pt x="17" y="50"/>
                  </a:lnTo>
                  <a:lnTo>
                    <a:pt x="13" y="51"/>
                  </a:lnTo>
                  <a:lnTo>
                    <a:pt x="11" y="41"/>
                  </a:lnTo>
                  <a:lnTo>
                    <a:pt x="10" y="31"/>
                  </a:lnTo>
                  <a:lnTo>
                    <a:pt x="10" y="21"/>
                  </a:lnTo>
                  <a:lnTo>
                    <a:pt x="8" y="12"/>
                  </a:lnTo>
                  <a:lnTo>
                    <a:pt x="6" y="10"/>
                  </a:lnTo>
                  <a:lnTo>
                    <a:pt x="3" y="8"/>
                  </a:lnTo>
                  <a:lnTo>
                    <a:pt x="2" y="6"/>
                  </a:lnTo>
                  <a:lnTo>
                    <a:pt x="0" y="4"/>
                  </a:lnTo>
                  <a:lnTo>
                    <a:pt x="7" y="0"/>
                  </a:lnTo>
                  <a:lnTo>
                    <a:pt x="8" y="3"/>
                  </a:lnTo>
                  <a:lnTo>
                    <a:pt x="11" y="4"/>
                  </a:lnTo>
                  <a:lnTo>
                    <a:pt x="13" y="6"/>
                  </a:lnTo>
                  <a:lnTo>
                    <a:pt x="15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2" name="Object 2"/>
          <p:cNvGraphicFramePr>
            <a:graphicFrameLocks noChangeAspect="1"/>
          </p:cNvGraphicFramePr>
          <p:nvPr/>
        </p:nvGraphicFramePr>
        <p:xfrm>
          <a:off x="611188" y="455613"/>
          <a:ext cx="1873250" cy="160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32" name="Photo Editor Photo" r:id="rId3" imgW="1142857" imgH="980952" progId="MSPhotoEd.3">
                  <p:embed/>
                </p:oleObj>
              </mc:Choice>
              <mc:Fallback>
                <p:oleObj name="Photo Editor Photo" r:id="rId3" imgW="1142857" imgH="980952" progId="MSPhotoEd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455613"/>
                        <a:ext cx="1873250" cy="160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3" name="Object 3"/>
          <p:cNvGraphicFramePr>
            <a:graphicFrameLocks noChangeAspect="1"/>
          </p:cNvGraphicFramePr>
          <p:nvPr/>
        </p:nvGraphicFramePr>
        <p:xfrm>
          <a:off x="2970213" y="63500"/>
          <a:ext cx="5886450" cy="677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33" name="Photo Editor Photo" r:id="rId5" imgW="3095238" imgH="3561905" progId="MSPhotoEd.3">
                  <p:embed/>
                </p:oleObj>
              </mc:Choice>
              <mc:Fallback>
                <p:oleObj name="Photo Editor Photo" r:id="rId5" imgW="3095238" imgH="3561905" progId="MSPhotoEd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0213" y="63500"/>
                        <a:ext cx="5886450" cy="677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4" name="Oval 5"/>
          <p:cNvSpPr>
            <a:spLocks noChangeArrowheads="1"/>
          </p:cNvSpPr>
          <p:nvPr/>
        </p:nvSpPr>
        <p:spPr bwMode="auto">
          <a:xfrm>
            <a:off x="152400" y="5257800"/>
            <a:ext cx="3200400" cy="1447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5" name="Text Box 6"/>
          <p:cNvSpPr txBox="1">
            <a:spLocks noChangeArrowheads="1"/>
          </p:cNvSpPr>
          <p:nvPr/>
        </p:nvSpPr>
        <p:spPr bwMode="auto">
          <a:xfrm>
            <a:off x="228600" y="2514600"/>
            <a:ext cx="297180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/>
              <a:t>H = Hudson Bay, Canada</a:t>
            </a:r>
          </a:p>
          <a:p>
            <a:pPr>
              <a:spcBef>
                <a:spcPct val="50000"/>
              </a:spcBef>
            </a:pPr>
            <a:r>
              <a:rPr lang="en-US" sz="1400"/>
              <a:t>D = Duluth, Minnesota, USA</a:t>
            </a:r>
          </a:p>
          <a:p>
            <a:pPr>
              <a:spcBef>
                <a:spcPct val="50000"/>
              </a:spcBef>
            </a:pPr>
            <a:r>
              <a:rPr lang="en-US" sz="1400"/>
              <a:t>M = Mexico City, Mexico</a:t>
            </a:r>
          </a:p>
          <a:p>
            <a:pPr>
              <a:spcBef>
                <a:spcPct val="50000"/>
              </a:spcBef>
            </a:pPr>
            <a:r>
              <a:rPr lang="en-US" sz="1400"/>
              <a:t>S = San Jose, Costa Rica</a:t>
            </a:r>
          </a:p>
          <a:p>
            <a:pPr>
              <a:spcBef>
                <a:spcPct val="50000"/>
              </a:spcBef>
            </a:pPr>
            <a:r>
              <a:rPr lang="en-US" sz="1400"/>
              <a:t>Bo = Bogota, Columbia</a:t>
            </a:r>
          </a:p>
          <a:p>
            <a:pPr>
              <a:spcBef>
                <a:spcPct val="50000"/>
              </a:spcBef>
            </a:pPr>
            <a:r>
              <a:rPr lang="en-US" sz="1400"/>
              <a:t>Br = Brasilia, Brazil</a:t>
            </a:r>
          </a:p>
          <a:p>
            <a:pPr>
              <a:spcBef>
                <a:spcPct val="50000"/>
              </a:spcBef>
            </a:pPr>
            <a:r>
              <a:rPr lang="en-US" sz="1400"/>
              <a:t>T = Tierra del Fuego, Argentina</a:t>
            </a:r>
            <a:endParaRPr lang="en-US">
              <a:latin typeface="Times New Roman" charset="0"/>
            </a:endParaRPr>
          </a:p>
        </p:txBody>
      </p:sp>
      <p:pic>
        <p:nvPicPr>
          <p:cNvPr id="25606" name="Picture 7" descr="running_clock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501" t="19649" r="22501" b="19649"/>
          <a:stretch>
            <a:fillRect/>
          </a:stretch>
        </p:blipFill>
        <p:spPr bwMode="auto">
          <a:xfrm>
            <a:off x="914400" y="5410200"/>
            <a:ext cx="1466850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7" name="AutoShape 8">
            <a:hlinkClick r:id="" action="ppaction://hlinkshowjump?jump=nextslide" highlightClick="1">
              <a:snd r:embed="rId8" name="CAMERA.WAV"/>
            </a:hlinkClick>
            <a:hlinkHover r:id="" action="ppaction://noaction" highlightClick="1" endSnd="1"/>
          </p:cNvPr>
          <p:cNvSpPr>
            <a:spLocks noChangeArrowheads="1"/>
          </p:cNvSpPr>
          <p:nvPr/>
        </p:nvSpPr>
        <p:spPr bwMode="auto">
          <a:xfrm>
            <a:off x="2362200" y="5867400"/>
            <a:ext cx="762000" cy="152400"/>
          </a:xfrm>
          <a:prstGeom prst="rightArrow">
            <a:avLst>
              <a:gd name="adj1" fmla="val 50000"/>
              <a:gd name="adj2" fmla="val 125000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8" name="AutoShape 9">
            <a:hlinkClick r:id="" action="ppaction://hlinkshowjump?jump=previousslide" highlightClick="1">
              <a:snd r:embed="rId8" name="CAMERA.WAV"/>
            </a:hlinkClick>
            <a:hlinkHover r:id="" action="ppaction://noaction" highlightClick="1" endSnd="1"/>
          </p:cNvPr>
          <p:cNvSpPr>
            <a:spLocks noChangeArrowheads="1"/>
          </p:cNvSpPr>
          <p:nvPr/>
        </p:nvSpPr>
        <p:spPr bwMode="auto">
          <a:xfrm flipH="1">
            <a:off x="304800" y="5867400"/>
            <a:ext cx="762000" cy="152400"/>
          </a:xfrm>
          <a:prstGeom prst="rightArrow">
            <a:avLst>
              <a:gd name="adj1" fmla="val 50000"/>
              <a:gd name="adj2" fmla="val 125000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9" name="WordArt 10"/>
          <p:cNvSpPr>
            <a:spLocks noChangeArrowheads="1" noChangeShapeType="1" noTextEdit="1"/>
          </p:cNvSpPr>
          <p:nvPr/>
        </p:nvSpPr>
        <p:spPr bwMode="auto">
          <a:xfrm>
            <a:off x="1295400" y="5410200"/>
            <a:ext cx="923925" cy="17145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sz="1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Step Through</a:t>
            </a:r>
          </a:p>
        </p:txBody>
      </p:sp>
      <p:sp>
        <p:nvSpPr>
          <p:cNvPr id="25610" name="WordArt 11"/>
          <p:cNvSpPr>
            <a:spLocks noChangeArrowheads="1" noChangeShapeType="1" noTextEdit="1"/>
          </p:cNvSpPr>
          <p:nvPr/>
        </p:nvSpPr>
        <p:spPr bwMode="auto">
          <a:xfrm>
            <a:off x="1371600" y="6400800"/>
            <a:ext cx="609600" cy="2286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14287"/>
              </a:avLst>
            </a:prstTxWarp>
          </a:bodyPr>
          <a:lstStyle/>
          <a:p>
            <a:pPr algn="ctr"/>
            <a:r>
              <a:rPr lang="en-US" sz="12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Time!</a:t>
            </a:r>
          </a:p>
        </p:txBody>
      </p:sp>
      <p:sp>
        <p:nvSpPr>
          <p:cNvPr id="25611" name="WordArt 12"/>
          <p:cNvSpPr>
            <a:spLocks noChangeArrowheads="1" noChangeShapeType="1" noTextEdit="1"/>
          </p:cNvSpPr>
          <p:nvPr/>
        </p:nvSpPr>
        <p:spPr bwMode="auto">
          <a:xfrm>
            <a:off x="381000" y="5638800"/>
            <a:ext cx="542925" cy="180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7907"/>
              </a:avLst>
            </a:prstTxWarp>
          </a:bodyPr>
          <a:lstStyle/>
          <a:p>
            <a:pPr algn="ctr"/>
            <a:r>
              <a:rPr lang="en-US" sz="14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  <a:latin typeface="CopprplGoth Bd BT"/>
                <a:ea typeface="CopprplGoth Bd BT"/>
                <a:cs typeface="CopprplGoth Bd BT"/>
              </a:rPr>
              <a:t>Back</a:t>
            </a:r>
          </a:p>
        </p:txBody>
      </p:sp>
      <p:sp>
        <p:nvSpPr>
          <p:cNvPr id="25612" name="WordArt 13"/>
          <p:cNvSpPr>
            <a:spLocks noChangeArrowheads="1" noChangeShapeType="1" noTextEdit="1"/>
          </p:cNvSpPr>
          <p:nvPr/>
        </p:nvSpPr>
        <p:spPr bwMode="auto">
          <a:xfrm>
            <a:off x="2362200" y="6019800"/>
            <a:ext cx="876300" cy="180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6199"/>
              </a:avLst>
            </a:prstTxWarp>
          </a:bodyPr>
          <a:lstStyle/>
          <a:p>
            <a:pPr algn="ctr"/>
            <a:r>
              <a:rPr lang="en-US" sz="14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  <a:latin typeface="CopprplGoth Bd BT"/>
                <a:ea typeface="CopprplGoth Bd BT"/>
                <a:cs typeface="CopprplGoth Bd BT"/>
              </a:rPr>
              <a:t>Forward</a:t>
            </a:r>
          </a:p>
        </p:txBody>
      </p:sp>
      <p:grpSp>
        <p:nvGrpSpPr>
          <p:cNvPr id="25613" name="Group 14"/>
          <p:cNvGrpSpPr>
            <a:grpSpLocks noChangeAspect="1"/>
          </p:cNvGrpSpPr>
          <p:nvPr/>
        </p:nvGrpSpPr>
        <p:grpSpPr bwMode="auto">
          <a:xfrm>
            <a:off x="7334250" y="4718050"/>
            <a:ext cx="393700" cy="209550"/>
            <a:chOff x="3360" y="912"/>
            <a:chExt cx="1143" cy="610"/>
          </a:xfrm>
        </p:grpSpPr>
        <p:sp>
          <p:nvSpPr>
            <p:cNvPr id="25614" name="Freeform 15"/>
            <p:cNvSpPr>
              <a:spLocks noChangeAspect="1"/>
            </p:cNvSpPr>
            <p:nvPr/>
          </p:nvSpPr>
          <p:spPr bwMode="auto">
            <a:xfrm>
              <a:off x="3360" y="912"/>
              <a:ext cx="1143" cy="610"/>
            </a:xfrm>
            <a:custGeom>
              <a:avLst/>
              <a:gdLst>
                <a:gd name="T0" fmla="*/ 1079 w 2287"/>
                <a:gd name="T1" fmla="*/ 140 h 1220"/>
                <a:gd name="T2" fmla="*/ 1012 w 2287"/>
                <a:gd name="T3" fmla="*/ 165 h 1220"/>
                <a:gd name="T4" fmla="*/ 936 w 2287"/>
                <a:gd name="T5" fmla="*/ 177 h 1220"/>
                <a:gd name="T6" fmla="*/ 854 w 2287"/>
                <a:gd name="T7" fmla="*/ 186 h 1220"/>
                <a:gd name="T8" fmla="*/ 777 w 2287"/>
                <a:gd name="T9" fmla="*/ 199 h 1220"/>
                <a:gd name="T10" fmla="*/ 698 w 2287"/>
                <a:gd name="T11" fmla="*/ 208 h 1220"/>
                <a:gd name="T12" fmla="*/ 632 w 2287"/>
                <a:gd name="T13" fmla="*/ 243 h 1220"/>
                <a:gd name="T14" fmla="*/ 569 w 2287"/>
                <a:gd name="T15" fmla="*/ 270 h 1220"/>
                <a:gd name="T16" fmla="*/ 487 w 2287"/>
                <a:gd name="T17" fmla="*/ 249 h 1220"/>
                <a:gd name="T18" fmla="*/ 435 w 2287"/>
                <a:gd name="T19" fmla="*/ 205 h 1220"/>
                <a:gd name="T20" fmla="*/ 327 w 2287"/>
                <a:gd name="T21" fmla="*/ 177 h 1220"/>
                <a:gd name="T22" fmla="*/ 256 w 2287"/>
                <a:gd name="T23" fmla="*/ 160 h 1220"/>
                <a:gd name="T24" fmla="*/ 148 w 2287"/>
                <a:gd name="T25" fmla="*/ 117 h 1220"/>
                <a:gd name="T26" fmla="*/ 58 w 2287"/>
                <a:gd name="T27" fmla="*/ 26 h 1220"/>
                <a:gd name="T28" fmla="*/ 0 w 2287"/>
                <a:gd name="T29" fmla="*/ 7 h 1220"/>
                <a:gd name="T30" fmla="*/ 60 w 2287"/>
                <a:gd name="T31" fmla="*/ 67 h 1220"/>
                <a:gd name="T32" fmla="*/ 17 w 2287"/>
                <a:gd name="T33" fmla="*/ 53 h 1220"/>
                <a:gd name="T34" fmla="*/ 32 w 2287"/>
                <a:gd name="T35" fmla="*/ 99 h 1220"/>
                <a:gd name="T36" fmla="*/ 34 w 2287"/>
                <a:gd name="T37" fmla="*/ 133 h 1220"/>
                <a:gd name="T38" fmla="*/ 60 w 2287"/>
                <a:gd name="T39" fmla="*/ 171 h 1220"/>
                <a:gd name="T40" fmla="*/ 87 w 2287"/>
                <a:gd name="T41" fmla="*/ 209 h 1220"/>
                <a:gd name="T42" fmla="*/ 141 w 2287"/>
                <a:gd name="T43" fmla="*/ 246 h 1220"/>
                <a:gd name="T44" fmla="*/ 198 w 2287"/>
                <a:gd name="T45" fmla="*/ 284 h 1220"/>
                <a:gd name="T46" fmla="*/ 236 w 2287"/>
                <a:gd name="T47" fmla="*/ 305 h 1220"/>
                <a:gd name="T48" fmla="*/ 238 w 2287"/>
                <a:gd name="T49" fmla="*/ 318 h 1220"/>
                <a:gd name="T50" fmla="*/ 350 w 2287"/>
                <a:gd name="T51" fmla="*/ 322 h 1220"/>
                <a:gd name="T52" fmla="*/ 417 w 2287"/>
                <a:gd name="T53" fmla="*/ 338 h 1220"/>
                <a:gd name="T54" fmla="*/ 448 w 2287"/>
                <a:gd name="T55" fmla="*/ 400 h 1220"/>
                <a:gd name="T56" fmla="*/ 374 w 2287"/>
                <a:gd name="T57" fmla="*/ 448 h 1220"/>
                <a:gd name="T58" fmla="*/ 313 w 2287"/>
                <a:gd name="T59" fmla="*/ 461 h 1220"/>
                <a:gd name="T60" fmla="*/ 320 w 2287"/>
                <a:gd name="T61" fmla="*/ 475 h 1220"/>
                <a:gd name="T62" fmla="*/ 373 w 2287"/>
                <a:gd name="T63" fmla="*/ 475 h 1220"/>
                <a:gd name="T64" fmla="*/ 374 w 2287"/>
                <a:gd name="T65" fmla="*/ 493 h 1220"/>
                <a:gd name="T66" fmla="*/ 417 w 2287"/>
                <a:gd name="T67" fmla="*/ 495 h 1220"/>
                <a:gd name="T68" fmla="*/ 447 w 2287"/>
                <a:gd name="T69" fmla="*/ 510 h 1220"/>
                <a:gd name="T70" fmla="*/ 460 w 2287"/>
                <a:gd name="T71" fmla="*/ 544 h 1220"/>
                <a:gd name="T72" fmla="*/ 455 w 2287"/>
                <a:gd name="T73" fmla="*/ 585 h 1220"/>
                <a:gd name="T74" fmla="*/ 475 w 2287"/>
                <a:gd name="T75" fmla="*/ 586 h 1220"/>
                <a:gd name="T76" fmla="*/ 492 w 2287"/>
                <a:gd name="T77" fmla="*/ 578 h 1220"/>
                <a:gd name="T78" fmla="*/ 510 w 2287"/>
                <a:gd name="T79" fmla="*/ 592 h 1220"/>
                <a:gd name="T80" fmla="*/ 495 w 2287"/>
                <a:gd name="T81" fmla="*/ 520 h 1220"/>
                <a:gd name="T82" fmla="*/ 521 w 2287"/>
                <a:gd name="T83" fmla="*/ 513 h 1220"/>
                <a:gd name="T84" fmla="*/ 538 w 2287"/>
                <a:gd name="T85" fmla="*/ 491 h 1220"/>
                <a:gd name="T86" fmla="*/ 544 w 2287"/>
                <a:gd name="T87" fmla="*/ 540 h 1220"/>
                <a:gd name="T88" fmla="*/ 561 w 2287"/>
                <a:gd name="T89" fmla="*/ 566 h 1220"/>
                <a:gd name="T90" fmla="*/ 585 w 2287"/>
                <a:gd name="T91" fmla="*/ 580 h 1220"/>
                <a:gd name="T92" fmla="*/ 612 w 2287"/>
                <a:gd name="T93" fmla="*/ 585 h 1220"/>
                <a:gd name="T94" fmla="*/ 593 w 2287"/>
                <a:gd name="T95" fmla="*/ 548 h 1220"/>
                <a:gd name="T96" fmla="*/ 604 w 2287"/>
                <a:gd name="T97" fmla="*/ 509 h 1220"/>
                <a:gd name="T98" fmla="*/ 648 w 2287"/>
                <a:gd name="T99" fmla="*/ 501 h 1220"/>
                <a:gd name="T100" fmla="*/ 612 w 2287"/>
                <a:gd name="T101" fmla="*/ 467 h 1220"/>
                <a:gd name="T102" fmla="*/ 614 w 2287"/>
                <a:gd name="T103" fmla="*/ 385 h 1220"/>
                <a:gd name="T104" fmla="*/ 694 w 2287"/>
                <a:gd name="T105" fmla="*/ 367 h 1220"/>
                <a:gd name="T106" fmla="*/ 856 w 2287"/>
                <a:gd name="T107" fmla="*/ 344 h 1220"/>
                <a:gd name="T108" fmla="*/ 913 w 2287"/>
                <a:gd name="T109" fmla="*/ 310 h 1220"/>
                <a:gd name="T110" fmla="*/ 972 w 2287"/>
                <a:gd name="T111" fmla="*/ 271 h 1220"/>
                <a:gd name="T112" fmla="*/ 1011 w 2287"/>
                <a:gd name="T113" fmla="*/ 237 h 1220"/>
                <a:gd name="T114" fmla="*/ 1079 w 2287"/>
                <a:gd name="T115" fmla="*/ 204 h 1220"/>
                <a:gd name="T116" fmla="*/ 1069 w 2287"/>
                <a:gd name="T117" fmla="*/ 190 h 1220"/>
                <a:gd name="T118" fmla="*/ 1102 w 2287"/>
                <a:gd name="T119" fmla="*/ 162 h 1220"/>
                <a:gd name="T120" fmla="*/ 1100 w 2287"/>
                <a:gd name="T121" fmla="*/ 143 h 122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287"/>
                <a:gd name="T184" fmla="*/ 0 h 1220"/>
                <a:gd name="T185" fmla="*/ 2287 w 2287"/>
                <a:gd name="T186" fmla="*/ 1220 h 122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287" h="1220">
                  <a:moveTo>
                    <a:pt x="2285" y="226"/>
                  </a:moveTo>
                  <a:lnTo>
                    <a:pt x="2282" y="225"/>
                  </a:lnTo>
                  <a:lnTo>
                    <a:pt x="2279" y="222"/>
                  </a:lnTo>
                  <a:lnTo>
                    <a:pt x="2275" y="222"/>
                  </a:lnTo>
                  <a:lnTo>
                    <a:pt x="2272" y="224"/>
                  </a:lnTo>
                  <a:lnTo>
                    <a:pt x="2265" y="227"/>
                  </a:lnTo>
                  <a:lnTo>
                    <a:pt x="2257" y="232"/>
                  </a:lnTo>
                  <a:lnTo>
                    <a:pt x="2248" y="235"/>
                  </a:lnTo>
                  <a:lnTo>
                    <a:pt x="2241" y="241"/>
                  </a:lnTo>
                  <a:lnTo>
                    <a:pt x="2233" y="243"/>
                  </a:lnTo>
                  <a:lnTo>
                    <a:pt x="2226" y="247"/>
                  </a:lnTo>
                  <a:lnTo>
                    <a:pt x="2218" y="250"/>
                  </a:lnTo>
                  <a:lnTo>
                    <a:pt x="2211" y="255"/>
                  </a:lnTo>
                  <a:lnTo>
                    <a:pt x="2204" y="258"/>
                  </a:lnTo>
                  <a:lnTo>
                    <a:pt x="2197" y="263"/>
                  </a:lnTo>
                  <a:lnTo>
                    <a:pt x="2189" y="266"/>
                  </a:lnTo>
                  <a:lnTo>
                    <a:pt x="2182" y="270"/>
                  </a:lnTo>
                  <a:lnTo>
                    <a:pt x="2176" y="272"/>
                  </a:lnTo>
                  <a:lnTo>
                    <a:pt x="2170" y="274"/>
                  </a:lnTo>
                  <a:lnTo>
                    <a:pt x="2165" y="277"/>
                  </a:lnTo>
                  <a:lnTo>
                    <a:pt x="2159" y="280"/>
                  </a:lnTo>
                  <a:lnTo>
                    <a:pt x="2152" y="282"/>
                  </a:lnTo>
                  <a:lnTo>
                    <a:pt x="2146" y="285"/>
                  </a:lnTo>
                  <a:lnTo>
                    <a:pt x="2140" y="287"/>
                  </a:lnTo>
                  <a:lnTo>
                    <a:pt x="2135" y="288"/>
                  </a:lnTo>
                  <a:lnTo>
                    <a:pt x="2129" y="291"/>
                  </a:lnTo>
                  <a:lnTo>
                    <a:pt x="2123" y="293"/>
                  </a:lnTo>
                  <a:lnTo>
                    <a:pt x="2117" y="295"/>
                  </a:lnTo>
                  <a:lnTo>
                    <a:pt x="2112" y="297"/>
                  </a:lnTo>
                  <a:lnTo>
                    <a:pt x="2106" y="299"/>
                  </a:lnTo>
                  <a:lnTo>
                    <a:pt x="2100" y="301"/>
                  </a:lnTo>
                  <a:lnTo>
                    <a:pt x="2094" y="302"/>
                  </a:lnTo>
                  <a:lnTo>
                    <a:pt x="2089" y="304"/>
                  </a:lnTo>
                  <a:lnTo>
                    <a:pt x="2082" y="309"/>
                  </a:lnTo>
                  <a:lnTo>
                    <a:pt x="2075" y="312"/>
                  </a:lnTo>
                  <a:lnTo>
                    <a:pt x="2068" y="316"/>
                  </a:lnTo>
                  <a:lnTo>
                    <a:pt x="2060" y="319"/>
                  </a:lnTo>
                  <a:lnTo>
                    <a:pt x="2052" y="322"/>
                  </a:lnTo>
                  <a:lnTo>
                    <a:pt x="2045" y="324"/>
                  </a:lnTo>
                  <a:lnTo>
                    <a:pt x="2037" y="325"/>
                  </a:lnTo>
                  <a:lnTo>
                    <a:pt x="2029" y="327"/>
                  </a:lnTo>
                  <a:lnTo>
                    <a:pt x="2024" y="330"/>
                  </a:lnTo>
                  <a:lnTo>
                    <a:pt x="2018" y="331"/>
                  </a:lnTo>
                  <a:lnTo>
                    <a:pt x="2014" y="332"/>
                  </a:lnTo>
                  <a:lnTo>
                    <a:pt x="2008" y="332"/>
                  </a:lnTo>
                  <a:lnTo>
                    <a:pt x="2002" y="333"/>
                  </a:lnTo>
                  <a:lnTo>
                    <a:pt x="1996" y="333"/>
                  </a:lnTo>
                  <a:lnTo>
                    <a:pt x="1992" y="334"/>
                  </a:lnTo>
                  <a:lnTo>
                    <a:pt x="1986" y="335"/>
                  </a:lnTo>
                  <a:lnTo>
                    <a:pt x="1976" y="337"/>
                  </a:lnTo>
                  <a:lnTo>
                    <a:pt x="1965" y="338"/>
                  </a:lnTo>
                  <a:lnTo>
                    <a:pt x="1956" y="339"/>
                  </a:lnTo>
                  <a:lnTo>
                    <a:pt x="1946" y="341"/>
                  </a:lnTo>
                  <a:lnTo>
                    <a:pt x="1936" y="344"/>
                  </a:lnTo>
                  <a:lnTo>
                    <a:pt x="1927" y="346"/>
                  </a:lnTo>
                  <a:lnTo>
                    <a:pt x="1918" y="347"/>
                  </a:lnTo>
                  <a:lnTo>
                    <a:pt x="1908" y="349"/>
                  </a:lnTo>
                  <a:lnTo>
                    <a:pt x="1902" y="350"/>
                  </a:lnTo>
                  <a:lnTo>
                    <a:pt x="1896" y="352"/>
                  </a:lnTo>
                  <a:lnTo>
                    <a:pt x="1890" y="353"/>
                  </a:lnTo>
                  <a:lnTo>
                    <a:pt x="1885" y="353"/>
                  </a:lnTo>
                  <a:lnTo>
                    <a:pt x="1879" y="354"/>
                  </a:lnTo>
                  <a:lnTo>
                    <a:pt x="1873" y="354"/>
                  </a:lnTo>
                  <a:lnTo>
                    <a:pt x="1867" y="354"/>
                  </a:lnTo>
                  <a:lnTo>
                    <a:pt x="1862" y="354"/>
                  </a:lnTo>
                  <a:lnTo>
                    <a:pt x="1852" y="355"/>
                  </a:lnTo>
                  <a:lnTo>
                    <a:pt x="1843" y="356"/>
                  </a:lnTo>
                  <a:lnTo>
                    <a:pt x="1834" y="359"/>
                  </a:lnTo>
                  <a:lnTo>
                    <a:pt x="1825" y="360"/>
                  </a:lnTo>
                  <a:lnTo>
                    <a:pt x="1815" y="361"/>
                  </a:lnTo>
                  <a:lnTo>
                    <a:pt x="1805" y="363"/>
                  </a:lnTo>
                  <a:lnTo>
                    <a:pt x="1796" y="364"/>
                  </a:lnTo>
                  <a:lnTo>
                    <a:pt x="1787" y="365"/>
                  </a:lnTo>
                  <a:lnTo>
                    <a:pt x="1780" y="368"/>
                  </a:lnTo>
                  <a:lnTo>
                    <a:pt x="1774" y="369"/>
                  </a:lnTo>
                  <a:lnTo>
                    <a:pt x="1767" y="370"/>
                  </a:lnTo>
                  <a:lnTo>
                    <a:pt x="1760" y="370"/>
                  </a:lnTo>
                  <a:lnTo>
                    <a:pt x="1754" y="371"/>
                  </a:lnTo>
                  <a:lnTo>
                    <a:pt x="1747" y="371"/>
                  </a:lnTo>
                  <a:lnTo>
                    <a:pt x="1741" y="371"/>
                  </a:lnTo>
                  <a:lnTo>
                    <a:pt x="1734" y="371"/>
                  </a:lnTo>
                  <a:lnTo>
                    <a:pt x="1726" y="371"/>
                  </a:lnTo>
                  <a:lnTo>
                    <a:pt x="1718" y="372"/>
                  </a:lnTo>
                  <a:lnTo>
                    <a:pt x="1709" y="372"/>
                  </a:lnTo>
                  <a:lnTo>
                    <a:pt x="1701" y="374"/>
                  </a:lnTo>
                  <a:lnTo>
                    <a:pt x="1694" y="375"/>
                  </a:lnTo>
                  <a:lnTo>
                    <a:pt x="1686" y="376"/>
                  </a:lnTo>
                  <a:lnTo>
                    <a:pt x="1678" y="377"/>
                  </a:lnTo>
                  <a:lnTo>
                    <a:pt x="1671" y="378"/>
                  </a:lnTo>
                  <a:lnTo>
                    <a:pt x="1667" y="382"/>
                  </a:lnTo>
                  <a:lnTo>
                    <a:pt x="1662" y="383"/>
                  </a:lnTo>
                  <a:lnTo>
                    <a:pt x="1658" y="385"/>
                  </a:lnTo>
                  <a:lnTo>
                    <a:pt x="1652" y="386"/>
                  </a:lnTo>
                  <a:lnTo>
                    <a:pt x="1646" y="386"/>
                  </a:lnTo>
                  <a:lnTo>
                    <a:pt x="1640" y="386"/>
                  </a:lnTo>
                  <a:lnTo>
                    <a:pt x="1636" y="387"/>
                  </a:lnTo>
                  <a:lnTo>
                    <a:pt x="1630" y="387"/>
                  </a:lnTo>
                  <a:lnTo>
                    <a:pt x="1626" y="390"/>
                  </a:lnTo>
                  <a:lnTo>
                    <a:pt x="1623" y="390"/>
                  </a:lnTo>
                  <a:lnTo>
                    <a:pt x="1618" y="391"/>
                  </a:lnTo>
                  <a:lnTo>
                    <a:pt x="1615" y="392"/>
                  </a:lnTo>
                  <a:lnTo>
                    <a:pt x="1600" y="393"/>
                  </a:lnTo>
                  <a:lnTo>
                    <a:pt x="1584" y="394"/>
                  </a:lnTo>
                  <a:lnTo>
                    <a:pt x="1569" y="397"/>
                  </a:lnTo>
                  <a:lnTo>
                    <a:pt x="1554" y="398"/>
                  </a:lnTo>
                  <a:lnTo>
                    <a:pt x="1538" y="399"/>
                  </a:lnTo>
                  <a:lnTo>
                    <a:pt x="1523" y="401"/>
                  </a:lnTo>
                  <a:lnTo>
                    <a:pt x="1507" y="402"/>
                  </a:lnTo>
                  <a:lnTo>
                    <a:pt x="1492" y="403"/>
                  </a:lnTo>
                  <a:lnTo>
                    <a:pt x="1486" y="405"/>
                  </a:lnTo>
                  <a:lnTo>
                    <a:pt x="1481" y="403"/>
                  </a:lnTo>
                  <a:lnTo>
                    <a:pt x="1475" y="403"/>
                  </a:lnTo>
                  <a:lnTo>
                    <a:pt x="1470" y="403"/>
                  </a:lnTo>
                  <a:lnTo>
                    <a:pt x="1463" y="406"/>
                  </a:lnTo>
                  <a:lnTo>
                    <a:pt x="1456" y="406"/>
                  </a:lnTo>
                  <a:lnTo>
                    <a:pt x="1449" y="407"/>
                  </a:lnTo>
                  <a:lnTo>
                    <a:pt x="1443" y="409"/>
                  </a:lnTo>
                  <a:lnTo>
                    <a:pt x="1439" y="409"/>
                  </a:lnTo>
                  <a:lnTo>
                    <a:pt x="1434" y="410"/>
                  </a:lnTo>
                  <a:lnTo>
                    <a:pt x="1428" y="410"/>
                  </a:lnTo>
                  <a:lnTo>
                    <a:pt x="1424" y="412"/>
                  </a:lnTo>
                  <a:lnTo>
                    <a:pt x="1419" y="412"/>
                  </a:lnTo>
                  <a:lnTo>
                    <a:pt x="1413" y="413"/>
                  </a:lnTo>
                  <a:lnTo>
                    <a:pt x="1409" y="413"/>
                  </a:lnTo>
                  <a:lnTo>
                    <a:pt x="1404" y="413"/>
                  </a:lnTo>
                  <a:lnTo>
                    <a:pt x="1396" y="416"/>
                  </a:lnTo>
                  <a:lnTo>
                    <a:pt x="1388" y="417"/>
                  </a:lnTo>
                  <a:lnTo>
                    <a:pt x="1380" y="418"/>
                  </a:lnTo>
                  <a:lnTo>
                    <a:pt x="1372" y="421"/>
                  </a:lnTo>
                  <a:lnTo>
                    <a:pt x="1365" y="424"/>
                  </a:lnTo>
                  <a:lnTo>
                    <a:pt x="1357" y="427"/>
                  </a:lnTo>
                  <a:lnTo>
                    <a:pt x="1350" y="430"/>
                  </a:lnTo>
                  <a:lnTo>
                    <a:pt x="1343" y="432"/>
                  </a:lnTo>
                  <a:lnTo>
                    <a:pt x="1336" y="436"/>
                  </a:lnTo>
                  <a:lnTo>
                    <a:pt x="1329" y="440"/>
                  </a:lnTo>
                  <a:lnTo>
                    <a:pt x="1322" y="444"/>
                  </a:lnTo>
                  <a:lnTo>
                    <a:pt x="1316" y="450"/>
                  </a:lnTo>
                  <a:lnTo>
                    <a:pt x="1312" y="453"/>
                  </a:lnTo>
                  <a:lnTo>
                    <a:pt x="1308" y="457"/>
                  </a:lnTo>
                  <a:lnTo>
                    <a:pt x="1304" y="460"/>
                  </a:lnTo>
                  <a:lnTo>
                    <a:pt x="1299" y="463"/>
                  </a:lnTo>
                  <a:lnTo>
                    <a:pt x="1295" y="467"/>
                  </a:lnTo>
                  <a:lnTo>
                    <a:pt x="1291" y="470"/>
                  </a:lnTo>
                  <a:lnTo>
                    <a:pt x="1286" y="473"/>
                  </a:lnTo>
                  <a:lnTo>
                    <a:pt x="1282" y="475"/>
                  </a:lnTo>
                  <a:lnTo>
                    <a:pt x="1274" y="481"/>
                  </a:lnTo>
                  <a:lnTo>
                    <a:pt x="1265" y="486"/>
                  </a:lnTo>
                  <a:lnTo>
                    <a:pt x="1257" y="492"/>
                  </a:lnTo>
                  <a:lnTo>
                    <a:pt x="1247" y="498"/>
                  </a:lnTo>
                  <a:lnTo>
                    <a:pt x="1239" y="503"/>
                  </a:lnTo>
                  <a:lnTo>
                    <a:pt x="1230" y="508"/>
                  </a:lnTo>
                  <a:lnTo>
                    <a:pt x="1221" y="512"/>
                  </a:lnTo>
                  <a:lnTo>
                    <a:pt x="1212" y="516"/>
                  </a:lnTo>
                  <a:lnTo>
                    <a:pt x="1206" y="519"/>
                  </a:lnTo>
                  <a:lnTo>
                    <a:pt x="1200" y="521"/>
                  </a:lnTo>
                  <a:lnTo>
                    <a:pt x="1195" y="523"/>
                  </a:lnTo>
                  <a:lnTo>
                    <a:pt x="1191" y="526"/>
                  </a:lnTo>
                  <a:lnTo>
                    <a:pt x="1186" y="528"/>
                  </a:lnTo>
                  <a:lnTo>
                    <a:pt x="1182" y="530"/>
                  </a:lnTo>
                  <a:lnTo>
                    <a:pt x="1176" y="531"/>
                  </a:lnTo>
                  <a:lnTo>
                    <a:pt x="1170" y="533"/>
                  </a:lnTo>
                  <a:lnTo>
                    <a:pt x="1165" y="534"/>
                  </a:lnTo>
                  <a:lnTo>
                    <a:pt x="1162" y="535"/>
                  </a:lnTo>
                  <a:lnTo>
                    <a:pt x="1157" y="537"/>
                  </a:lnTo>
                  <a:lnTo>
                    <a:pt x="1153" y="538"/>
                  </a:lnTo>
                  <a:lnTo>
                    <a:pt x="1148" y="540"/>
                  </a:lnTo>
                  <a:lnTo>
                    <a:pt x="1145" y="540"/>
                  </a:lnTo>
                  <a:lnTo>
                    <a:pt x="1139" y="540"/>
                  </a:lnTo>
                  <a:lnTo>
                    <a:pt x="1134" y="540"/>
                  </a:lnTo>
                  <a:lnTo>
                    <a:pt x="1124" y="537"/>
                  </a:lnTo>
                  <a:lnTo>
                    <a:pt x="1114" y="535"/>
                  </a:lnTo>
                  <a:lnTo>
                    <a:pt x="1102" y="535"/>
                  </a:lnTo>
                  <a:lnTo>
                    <a:pt x="1092" y="535"/>
                  </a:lnTo>
                  <a:lnTo>
                    <a:pt x="1080" y="536"/>
                  </a:lnTo>
                  <a:lnTo>
                    <a:pt x="1069" y="536"/>
                  </a:lnTo>
                  <a:lnTo>
                    <a:pt x="1058" y="537"/>
                  </a:lnTo>
                  <a:lnTo>
                    <a:pt x="1048" y="537"/>
                  </a:lnTo>
                  <a:lnTo>
                    <a:pt x="1042" y="535"/>
                  </a:lnTo>
                  <a:lnTo>
                    <a:pt x="1038" y="531"/>
                  </a:lnTo>
                  <a:lnTo>
                    <a:pt x="1032" y="529"/>
                  </a:lnTo>
                  <a:lnTo>
                    <a:pt x="1026" y="526"/>
                  </a:lnTo>
                  <a:lnTo>
                    <a:pt x="1021" y="523"/>
                  </a:lnTo>
                  <a:lnTo>
                    <a:pt x="1016" y="520"/>
                  </a:lnTo>
                  <a:lnTo>
                    <a:pt x="1010" y="516"/>
                  </a:lnTo>
                  <a:lnTo>
                    <a:pt x="1004" y="513"/>
                  </a:lnTo>
                  <a:lnTo>
                    <a:pt x="996" y="510"/>
                  </a:lnTo>
                  <a:lnTo>
                    <a:pt x="989" y="506"/>
                  </a:lnTo>
                  <a:lnTo>
                    <a:pt x="982" y="501"/>
                  </a:lnTo>
                  <a:lnTo>
                    <a:pt x="974" y="497"/>
                  </a:lnTo>
                  <a:lnTo>
                    <a:pt x="967" y="491"/>
                  </a:lnTo>
                  <a:lnTo>
                    <a:pt x="960" y="486"/>
                  </a:lnTo>
                  <a:lnTo>
                    <a:pt x="955" y="481"/>
                  </a:lnTo>
                  <a:lnTo>
                    <a:pt x="948" y="476"/>
                  </a:lnTo>
                  <a:lnTo>
                    <a:pt x="943" y="474"/>
                  </a:lnTo>
                  <a:lnTo>
                    <a:pt x="940" y="472"/>
                  </a:lnTo>
                  <a:lnTo>
                    <a:pt x="935" y="468"/>
                  </a:lnTo>
                  <a:lnTo>
                    <a:pt x="932" y="465"/>
                  </a:lnTo>
                  <a:lnTo>
                    <a:pt x="926" y="460"/>
                  </a:lnTo>
                  <a:lnTo>
                    <a:pt x="921" y="454"/>
                  </a:lnTo>
                  <a:lnTo>
                    <a:pt x="915" y="447"/>
                  </a:lnTo>
                  <a:lnTo>
                    <a:pt x="910" y="442"/>
                  </a:lnTo>
                  <a:lnTo>
                    <a:pt x="905" y="438"/>
                  </a:lnTo>
                  <a:lnTo>
                    <a:pt x="900" y="435"/>
                  </a:lnTo>
                  <a:lnTo>
                    <a:pt x="897" y="431"/>
                  </a:lnTo>
                  <a:lnTo>
                    <a:pt x="893" y="425"/>
                  </a:lnTo>
                  <a:lnTo>
                    <a:pt x="889" y="423"/>
                  </a:lnTo>
                  <a:lnTo>
                    <a:pt x="883" y="420"/>
                  </a:lnTo>
                  <a:lnTo>
                    <a:pt x="879" y="416"/>
                  </a:lnTo>
                  <a:lnTo>
                    <a:pt x="875" y="413"/>
                  </a:lnTo>
                  <a:lnTo>
                    <a:pt x="870" y="410"/>
                  </a:lnTo>
                  <a:lnTo>
                    <a:pt x="866" y="407"/>
                  </a:lnTo>
                  <a:lnTo>
                    <a:pt x="860" y="403"/>
                  </a:lnTo>
                  <a:lnTo>
                    <a:pt x="855" y="401"/>
                  </a:lnTo>
                  <a:lnTo>
                    <a:pt x="844" y="395"/>
                  </a:lnTo>
                  <a:lnTo>
                    <a:pt x="834" y="390"/>
                  </a:lnTo>
                  <a:lnTo>
                    <a:pt x="821" y="385"/>
                  </a:lnTo>
                  <a:lnTo>
                    <a:pt x="809" y="382"/>
                  </a:lnTo>
                  <a:lnTo>
                    <a:pt x="797" y="378"/>
                  </a:lnTo>
                  <a:lnTo>
                    <a:pt x="785" y="375"/>
                  </a:lnTo>
                  <a:lnTo>
                    <a:pt x="772" y="371"/>
                  </a:lnTo>
                  <a:lnTo>
                    <a:pt x="760" y="368"/>
                  </a:lnTo>
                  <a:lnTo>
                    <a:pt x="748" y="367"/>
                  </a:lnTo>
                  <a:lnTo>
                    <a:pt x="737" y="364"/>
                  </a:lnTo>
                  <a:lnTo>
                    <a:pt x="725" y="363"/>
                  </a:lnTo>
                  <a:lnTo>
                    <a:pt x="714" y="362"/>
                  </a:lnTo>
                  <a:lnTo>
                    <a:pt x="701" y="362"/>
                  </a:lnTo>
                  <a:lnTo>
                    <a:pt x="689" y="361"/>
                  </a:lnTo>
                  <a:lnTo>
                    <a:pt x="678" y="359"/>
                  </a:lnTo>
                  <a:lnTo>
                    <a:pt x="666" y="357"/>
                  </a:lnTo>
                  <a:lnTo>
                    <a:pt x="661" y="356"/>
                  </a:lnTo>
                  <a:lnTo>
                    <a:pt x="655" y="354"/>
                  </a:lnTo>
                  <a:lnTo>
                    <a:pt x="649" y="353"/>
                  </a:lnTo>
                  <a:lnTo>
                    <a:pt x="643" y="352"/>
                  </a:lnTo>
                  <a:lnTo>
                    <a:pt x="638" y="350"/>
                  </a:lnTo>
                  <a:lnTo>
                    <a:pt x="632" y="349"/>
                  </a:lnTo>
                  <a:lnTo>
                    <a:pt x="625" y="348"/>
                  </a:lnTo>
                  <a:lnTo>
                    <a:pt x="619" y="347"/>
                  </a:lnTo>
                  <a:lnTo>
                    <a:pt x="611" y="344"/>
                  </a:lnTo>
                  <a:lnTo>
                    <a:pt x="603" y="341"/>
                  </a:lnTo>
                  <a:lnTo>
                    <a:pt x="594" y="340"/>
                  </a:lnTo>
                  <a:lnTo>
                    <a:pt x="586" y="338"/>
                  </a:lnTo>
                  <a:lnTo>
                    <a:pt x="580" y="337"/>
                  </a:lnTo>
                  <a:lnTo>
                    <a:pt x="575" y="335"/>
                  </a:lnTo>
                  <a:lnTo>
                    <a:pt x="570" y="333"/>
                  </a:lnTo>
                  <a:lnTo>
                    <a:pt x="565" y="332"/>
                  </a:lnTo>
                  <a:lnTo>
                    <a:pt x="559" y="330"/>
                  </a:lnTo>
                  <a:lnTo>
                    <a:pt x="555" y="329"/>
                  </a:lnTo>
                  <a:lnTo>
                    <a:pt x="549" y="326"/>
                  </a:lnTo>
                  <a:lnTo>
                    <a:pt x="544" y="325"/>
                  </a:lnTo>
                  <a:lnTo>
                    <a:pt x="534" y="324"/>
                  </a:lnTo>
                  <a:lnTo>
                    <a:pt x="522" y="322"/>
                  </a:lnTo>
                  <a:lnTo>
                    <a:pt x="512" y="319"/>
                  </a:lnTo>
                  <a:lnTo>
                    <a:pt x="502" y="317"/>
                  </a:lnTo>
                  <a:lnTo>
                    <a:pt x="492" y="314"/>
                  </a:lnTo>
                  <a:lnTo>
                    <a:pt x="482" y="311"/>
                  </a:lnTo>
                  <a:lnTo>
                    <a:pt x="472" y="308"/>
                  </a:lnTo>
                  <a:lnTo>
                    <a:pt x="462" y="306"/>
                  </a:lnTo>
                  <a:lnTo>
                    <a:pt x="450" y="304"/>
                  </a:lnTo>
                  <a:lnTo>
                    <a:pt x="446" y="302"/>
                  </a:lnTo>
                  <a:lnTo>
                    <a:pt x="442" y="301"/>
                  </a:lnTo>
                  <a:lnTo>
                    <a:pt x="437" y="301"/>
                  </a:lnTo>
                  <a:lnTo>
                    <a:pt x="434" y="299"/>
                  </a:lnTo>
                  <a:lnTo>
                    <a:pt x="427" y="296"/>
                  </a:lnTo>
                  <a:lnTo>
                    <a:pt x="419" y="294"/>
                  </a:lnTo>
                  <a:lnTo>
                    <a:pt x="412" y="291"/>
                  </a:lnTo>
                  <a:lnTo>
                    <a:pt x="404" y="287"/>
                  </a:lnTo>
                  <a:lnTo>
                    <a:pt x="397" y="284"/>
                  </a:lnTo>
                  <a:lnTo>
                    <a:pt x="389" y="280"/>
                  </a:lnTo>
                  <a:lnTo>
                    <a:pt x="382" y="277"/>
                  </a:lnTo>
                  <a:lnTo>
                    <a:pt x="375" y="273"/>
                  </a:lnTo>
                  <a:lnTo>
                    <a:pt x="328" y="254"/>
                  </a:lnTo>
                  <a:lnTo>
                    <a:pt x="311" y="243"/>
                  </a:lnTo>
                  <a:lnTo>
                    <a:pt x="296" y="234"/>
                  </a:lnTo>
                  <a:lnTo>
                    <a:pt x="284" y="227"/>
                  </a:lnTo>
                  <a:lnTo>
                    <a:pt x="271" y="219"/>
                  </a:lnTo>
                  <a:lnTo>
                    <a:pt x="260" y="211"/>
                  </a:lnTo>
                  <a:lnTo>
                    <a:pt x="248" y="201"/>
                  </a:lnTo>
                  <a:lnTo>
                    <a:pt x="237" y="188"/>
                  </a:lnTo>
                  <a:lnTo>
                    <a:pt x="224" y="172"/>
                  </a:lnTo>
                  <a:lnTo>
                    <a:pt x="217" y="165"/>
                  </a:lnTo>
                  <a:lnTo>
                    <a:pt x="210" y="158"/>
                  </a:lnTo>
                  <a:lnTo>
                    <a:pt x="204" y="151"/>
                  </a:lnTo>
                  <a:lnTo>
                    <a:pt x="199" y="144"/>
                  </a:lnTo>
                  <a:lnTo>
                    <a:pt x="192" y="137"/>
                  </a:lnTo>
                  <a:lnTo>
                    <a:pt x="186" y="130"/>
                  </a:lnTo>
                  <a:lnTo>
                    <a:pt x="180" y="123"/>
                  </a:lnTo>
                  <a:lnTo>
                    <a:pt x="173" y="116"/>
                  </a:lnTo>
                  <a:lnTo>
                    <a:pt x="166" y="106"/>
                  </a:lnTo>
                  <a:lnTo>
                    <a:pt x="159" y="97"/>
                  </a:lnTo>
                  <a:lnTo>
                    <a:pt x="150" y="89"/>
                  </a:lnTo>
                  <a:lnTo>
                    <a:pt x="142" y="81"/>
                  </a:lnTo>
                  <a:lnTo>
                    <a:pt x="134" y="70"/>
                  </a:lnTo>
                  <a:lnTo>
                    <a:pt x="126" y="61"/>
                  </a:lnTo>
                  <a:lnTo>
                    <a:pt x="117" y="52"/>
                  </a:lnTo>
                  <a:lnTo>
                    <a:pt x="107" y="43"/>
                  </a:lnTo>
                  <a:lnTo>
                    <a:pt x="97" y="35"/>
                  </a:lnTo>
                  <a:lnTo>
                    <a:pt x="87" y="27"/>
                  </a:lnTo>
                  <a:lnTo>
                    <a:pt x="76" y="20"/>
                  </a:lnTo>
                  <a:lnTo>
                    <a:pt x="65" y="14"/>
                  </a:lnTo>
                  <a:lnTo>
                    <a:pt x="60" y="14"/>
                  </a:lnTo>
                  <a:lnTo>
                    <a:pt x="56" y="12"/>
                  </a:lnTo>
                  <a:lnTo>
                    <a:pt x="50" y="8"/>
                  </a:lnTo>
                  <a:lnTo>
                    <a:pt x="45" y="7"/>
                  </a:lnTo>
                  <a:lnTo>
                    <a:pt x="42" y="5"/>
                  </a:lnTo>
                  <a:lnTo>
                    <a:pt x="37" y="3"/>
                  </a:lnTo>
                  <a:lnTo>
                    <a:pt x="34" y="2"/>
                  </a:lnTo>
                  <a:lnTo>
                    <a:pt x="29" y="2"/>
                  </a:lnTo>
                  <a:lnTo>
                    <a:pt x="25" y="2"/>
                  </a:lnTo>
                  <a:lnTo>
                    <a:pt x="19" y="1"/>
                  </a:lnTo>
                  <a:lnTo>
                    <a:pt x="14" y="1"/>
                  </a:lnTo>
                  <a:lnTo>
                    <a:pt x="10" y="0"/>
                  </a:lnTo>
                  <a:lnTo>
                    <a:pt x="5" y="2"/>
                  </a:lnTo>
                  <a:lnTo>
                    <a:pt x="1" y="5"/>
                  </a:lnTo>
                  <a:lnTo>
                    <a:pt x="0" y="8"/>
                  </a:lnTo>
                  <a:lnTo>
                    <a:pt x="1" y="13"/>
                  </a:lnTo>
                  <a:lnTo>
                    <a:pt x="1" y="16"/>
                  </a:lnTo>
                  <a:lnTo>
                    <a:pt x="7" y="23"/>
                  </a:lnTo>
                  <a:lnTo>
                    <a:pt x="12" y="29"/>
                  </a:lnTo>
                  <a:lnTo>
                    <a:pt x="18" y="33"/>
                  </a:lnTo>
                  <a:lnTo>
                    <a:pt x="23" y="38"/>
                  </a:lnTo>
                  <a:lnTo>
                    <a:pt x="30" y="43"/>
                  </a:lnTo>
                  <a:lnTo>
                    <a:pt x="36" y="47"/>
                  </a:lnTo>
                  <a:lnTo>
                    <a:pt x="42" y="52"/>
                  </a:lnTo>
                  <a:lnTo>
                    <a:pt x="49" y="56"/>
                  </a:lnTo>
                  <a:lnTo>
                    <a:pt x="57" y="65"/>
                  </a:lnTo>
                  <a:lnTo>
                    <a:pt x="65" y="73"/>
                  </a:lnTo>
                  <a:lnTo>
                    <a:pt x="73" y="81"/>
                  </a:lnTo>
                  <a:lnTo>
                    <a:pt x="80" y="89"/>
                  </a:lnTo>
                  <a:lnTo>
                    <a:pt x="87" y="97"/>
                  </a:lnTo>
                  <a:lnTo>
                    <a:pt x="95" y="104"/>
                  </a:lnTo>
                  <a:lnTo>
                    <a:pt x="102" y="113"/>
                  </a:lnTo>
                  <a:lnTo>
                    <a:pt x="109" y="121"/>
                  </a:lnTo>
                  <a:lnTo>
                    <a:pt x="113" y="123"/>
                  </a:lnTo>
                  <a:lnTo>
                    <a:pt x="117" y="126"/>
                  </a:lnTo>
                  <a:lnTo>
                    <a:pt x="119" y="130"/>
                  </a:lnTo>
                  <a:lnTo>
                    <a:pt x="121" y="134"/>
                  </a:lnTo>
                  <a:lnTo>
                    <a:pt x="125" y="136"/>
                  </a:lnTo>
                  <a:lnTo>
                    <a:pt x="127" y="139"/>
                  </a:lnTo>
                  <a:lnTo>
                    <a:pt x="129" y="144"/>
                  </a:lnTo>
                  <a:lnTo>
                    <a:pt x="132" y="146"/>
                  </a:lnTo>
                  <a:lnTo>
                    <a:pt x="131" y="148"/>
                  </a:lnTo>
                  <a:lnTo>
                    <a:pt x="129" y="146"/>
                  </a:lnTo>
                  <a:lnTo>
                    <a:pt x="128" y="145"/>
                  </a:lnTo>
                  <a:lnTo>
                    <a:pt x="126" y="145"/>
                  </a:lnTo>
                  <a:lnTo>
                    <a:pt x="119" y="139"/>
                  </a:lnTo>
                  <a:lnTo>
                    <a:pt x="112" y="134"/>
                  </a:lnTo>
                  <a:lnTo>
                    <a:pt x="104" y="128"/>
                  </a:lnTo>
                  <a:lnTo>
                    <a:pt x="97" y="122"/>
                  </a:lnTo>
                  <a:lnTo>
                    <a:pt x="93" y="120"/>
                  </a:lnTo>
                  <a:lnTo>
                    <a:pt x="88" y="118"/>
                  </a:lnTo>
                  <a:lnTo>
                    <a:pt x="83" y="116"/>
                  </a:lnTo>
                  <a:lnTo>
                    <a:pt x="79" y="114"/>
                  </a:lnTo>
                  <a:lnTo>
                    <a:pt x="73" y="113"/>
                  </a:lnTo>
                  <a:lnTo>
                    <a:pt x="68" y="111"/>
                  </a:lnTo>
                  <a:lnTo>
                    <a:pt x="64" y="110"/>
                  </a:lnTo>
                  <a:lnTo>
                    <a:pt x="59" y="107"/>
                  </a:lnTo>
                  <a:lnTo>
                    <a:pt x="34" y="106"/>
                  </a:lnTo>
                  <a:lnTo>
                    <a:pt x="30" y="110"/>
                  </a:lnTo>
                  <a:lnTo>
                    <a:pt x="27" y="112"/>
                  </a:lnTo>
                  <a:lnTo>
                    <a:pt x="23" y="114"/>
                  </a:lnTo>
                  <a:lnTo>
                    <a:pt x="25" y="119"/>
                  </a:lnTo>
                  <a:lnTo>
                    <a:pt x="26" y="122"/>
                  </a:lnTo>
                  <a:lnTo>
                    <a:pt x="27" y="126"/>
                  </a:lnTo>
                  <a:lnTo>
                    <a:pt x="29" y="129"/>
                  </a:lnTo>
                  <a:lnTo>
                    <a:pt x="31" y="133"/>
                  </a:lnTo>
                  <a:lnTo>
                    <a:pt x="39" y="138"/>
                  </a:lnTo>
                  <a:lnTo>
                    <a:pt x="48" y="143"/>
                  </a:lnTo>
                  <a:lnTo>
                    <a:pt x="56" y="149"/>
                  </a:lnTo>
                  <a:lnTo>
                    <a:pt x="63" y="154"/>
                  </a:lnTo>
                  <a:lnTo>
                    <a:pt x="65" y="165"/>
                  </a:lnTo>
                  <a:lnTo>
                    <a:pt x="72" y="173"/>
                  </a:lnTo>
                  <a:lnTo>
                    <a:pt x="80" y="181"/>
                  </a:lnTo>
                  <a:lnTo>
                    <a:pt x="87" y="189"/>
                  </a:lnTo>
                  <a:lnTo>
                    <a:pt x="87" y="190"/>
                  </a:lnTo>
                  <a:lnTo>
                    <a:pt x="81" y="190"/>
                  </a:lnTo>
                  <a:lnTo>
                    <a:pt x="75" y="191"/>
                  </a:lnTo>
                  <a:lnTo>
                    <a:pt x="69" y="194"/>
                  </a:lnTo>
                  <a:lnTo>
                    <a:pt x="65" y="197"/>
                  </a:lnTo>
                  <a:lnTo>
                    <a:pt x="65" y="202"/>
                  </a:lnTo>
                  <a:lnTo>
                    <a:pt x="66" y="206"/>
                  </a:lnTo>
                  <a:lnTo>
                    <a:pt x="68" y="211"/>
                  </a:lnTo>
                  <a:lnTo>
                    <a:pt x="72" y="213"/>
                  </a:lnTo>
                  <a:lnTo>
                    <a:pt x="75" y="218"/>
                  </a:lnTo>
                  <a:lnTo>
                    <a:pt x="80" y="222"/>
                  </a:lnTo>
                  <a:lnTo>
                    <a:pt x="82" y="227"/>
                  </a:lnTo>
                  <a:lnTo>
                    <a:pt x="82" y="233"/>
                  </a:lnTo>
                  <a:lnTo>
                    <a:pt x="68" y="228"/>
                  </a:lnTo>
                  <a:lnTo>
                    <a:pt x="61" y="229"/>
                  </a:lnTo>
                  <a:lnTo>
                    <a:pt x="54" y="229"/>
                  </a:lnTo>
                  <a:lnTo>
                    <a:pt x="48" y="231"/>
                  </a:lnTo>
                  <a:lnTo>
                    <a:pt x="42" y="235"/>
                  </a:lnTo>
                  <a:lnTo>
                    <a:pt x="41" y="237"/>
                  </a:lnTo>
                  <a:lnTo>
                    <a:pt x="41" y="239"/>
                  </a:lnTo>
                  <a:lnTo>
                    <a:pt x="41" y="241"/>
                  </a:lnTo>
                  <a:lnTo>
                    <a:pt x="42" y="243"/>
                  </a:lnTo>
                  <a:lnTo>
                    <a:pt x="48" y="250"/>
                  </a:lnTo>
                  <a:lnTo>
                    <a:pt x="53" y="256"/>
                  </a:lnTo>
                  <a:lnTo>
                    <a:pt x="60" y="261"/>
                  </a:lnTo>
                  <a:lnTo>
                    <a:pt x="68" y="265"/>
                  </a:lnTo>
                  <a:lnTo>
                    <a:pt x="75" y="270"/>
                  </a:lnTo>
                  <a:lnTo>
                    <a:pt x="82" y="273"/>
                  </a:lnTo>
                  <a:lnTo>
                    <a:pt x="90" y="278"/>
                  </a:lnTo>
                  <a:lnTo>
                    <a:pt x="97" y="281"/>
                  </a:lnTo>
                  <a:lnTo>
                    <a:pt x="96" y="282"/>
                  </a:lnTo>
                  <a:lnTo>
                    <a:pt x="95" y="284"/>
                  </a:lnTo>
                  <a:lnTo>
                    <a:pt x="94" y="284"/>
                  </a:lnTo>
                  <a:lnTo>
                    <a:pt x="93" y="285"/>
                  </a:lnTo>
                  <a:lnTo>
                    <a:pt x="90" y="288"/>
                  </a:lnTo>
                  <a:lnTo>
                    <a:pt x="90" y="292"/>
                  </a:lnTo>
                  <a:lnTo>
                    <a:pt x="91" y="295"/>
                  </a:lnTo>
                  <a:lnTo>
                    <a:pt x="93" y="299"/>
                  </a:lnTo>
                  <a:lnTo>
                    <a:pt x="94" y="302"/>
                  </a:lnTo>
                  <a:lnTo>
                    <a:pt x="95" y="304"/>
                  </a:lnTo>
                  <a:lnTo>
                    <a:pt x="95" y="308"/>
                  </a:lnTo>
                  <a:lnTo>
                    <a:pt x="97" y="308"/>
                  </a:lnTo>
                  <a:lnTo>
                    <a:pt x="105" y="316"/>
                  </a:lnTo>
                  <a:lnTo>
                    <a:pt x="113" y="323"/>
                  </a:lnTo>
                  <a:lnTo>
                    <a:pt x="121" y="331"/>
                  </a:lnTo>
                  <a:lnTo>
                    <a:pt x="129" y="339"/>
                  </a:lnTo>
                  <a:lnTo>
                    <a:pt x="121" y="341"/>
                  </a:lnTo>
                  <a:lnTo>
                    <a:pt x="114" y="340"/>
                  </a:lnTo>
                  <a:lnTo>
                    <a:pt x="107" y="341"/>
                  </a:lnTo>
                  <a:lnTo>
                    <a:pt x="103" y="347"/>
                  </a:lnTo>
                  <a:lnTo>
                    <a:pt x="101" y="349"/>
                  </a:lnTo>
                  <a:lnTo>
                    <a:pt x="101" y="352"/>
                  </a:lnTo>
                  <a:lnTo>
                    <a:pt x="101" y="355"/>
                  </a:lnTo>
                  <a:lnTo>
                    <a:pt x="99" y="357"/>
                  </a:lnTo>
                  <a:lnTo>
                    <a:pt x="104" y="362"/>
                  </a:lnTo>
                  <a:lnTo>
                    <a:pt x="110" y="367"/>
                  </a:lnTo>
                  <a:lnTo>
                    <a:pt x="116" y="370"/>
                  </a:lnTo>
                  <a:lnTo>
                    <a:pt x="121" y="372"/>
                  </a:lnTo>
                  <a:lnTo>
                    <a:pt x="129" y="377"/>
                  </a:lnTo>
                  <a:lnTo>
                    <a:pt x="137" y="382"/>
                  </a:lnTo>
                  <a:lnTo>
                    <a:pt x="146" y="385"/>
                  </a:lnTo>
                  <a:lnTo>
                    <a:pt x="154" y="390"/>
                  </a:lnTo>
                  <a:lnTo>
                    <a:pt x="162" y="394"/>
                  </a:lnTo>
                  <a:lnTo>
                    <a:pt x="169" y="400"/>
                  </a:lnTo>
                  <a:lnTo>
                    <a:pt x="174" y="407"/>
                  </a:lnTo>
                  <a:lnTo>
                    <a:pt x="179" y="415"/>
                  </a:lnTo>
                  <a:lnTo>
                    <a:pt x="177" y="416"/>
                  </a:lnTo>
                  <a:lnTo>
                    <a:pt x="174" y="417"/>
                  </a:lnTo>
                  <a:lnTo>
                    <a:pt x="172" y="420"/>
                  </a:lnTo>
                  <a:lnTo>
                    <a:pt x="171" y="422"/>
                  </a:lnTo>
                  <a:lnTo>
                    <a:pt x="171" y="427"/>
                  </a:lnTo>
                  <a:lnTo>
                    <a:pt x="174" y="429"/>
                  </a:lnTo>
                  <a:lnTo>
                    <a:pt x="177" y="431"/>
                  </a:lnTo>
                  <a:lnTo>
                    <a:pt x="180" y="433"/>
                  </a:lnTo>
                  <a:lnTo>
                    <a:pt x="189" y="438"/>
                  </a:lnTo>
                  <a:lnTo>
                    <a:pt x="197" y="444"/>
                  </a:lnTo>
                  <a:lnTo>
                    <a:pt x="207" y="450"/>
                  </a:lnTo>
                  <a:lnTo>
                    <a:pt x="215" y="455"/>
                  </a:lnTo>
                  <a:lnTo>
                    <a:pt x="224" y="461"/>
                  </a:lnTo>
                  <a:lnTo>
                    <a:pt x="233" y="467"/>
                  </a:lnTo>
                  <a:lnTo>
                    <a:pt x="242" y="472"/>
                  </a:lnTo>
                  <a:lnTo>
                    <a:pt x="252" y="476"/>
                  </a:lnTo>
                  <a:lnTo>
                    <a:pt x="254" y="477"/>
                  </a:lnTo>
                  <a:lnTo>
                    <a:pt x="255" y="480"/>
                  </a:lnTo>
                  <a:lnTo>
                    <a:pt x="257" y="481"/>
                  </a:lnTo>
                  <a:lnTo>
                    <a:pt x="261" y="481"/>
                  </a:lnTo>
                  <a:lnTo>
                    <a:pt x="268" y="484"/>
                  </a:lnTo>
                  <a:lnTo>
                    <a:pt x="275" y="489"/>
                  </a:lnTo>
                  <a:lnTo>
                    <a:pt x="282" y="492"/>
                  </a:lnTo>
                  <a:lnTo>
                    <a:pt x="288" y="496"/>
                  </a:lnTo>
                  <a:lnTo>
                    <a:pt x="295" y="500"/>
                  </a:lnTo>
                  <a:lnTo>
                    <a:pt x="303" y="504"/>
                  </a:lnTo>
                  <a:lnTo>
                    <a:pt x="310" y="507"/>
                  </a:lnTo>
                  <a:lnTo>
                    <a:pt x="317" y="511"/>
                  </a:lnTo>
                  <a:lnTo>
                    <a:pt x="315" y="515"/>
                  </a:lnTo>
                  <a:lnTo>
                    <a:pt x="316" y="520"/>
                  </a:lnTo>
                  <a:lnTo>
                    <a:pt x="318" y="525"/>
                  </a:lnTo>
                  <a:lnTo>
                    <a:pt x="322" y="529"/>
                  </a:lnTo>
                  <a:lnTo>
                    <a:pt x="333" y="537"/>
                  </a:lnTo>
                  <a:lnTo>
                    <a:pt x="340" y="542"/>
                  </a:lnTo>
                  <a:lnTo>
                    <a:pt x="344" y="544"/>
                  </a:lnTo>
                  <a:lnTo>
                    <a:pt x="345" y="545"/>
                  </a:lnTo>
                  <a:lnTo>
                    <a:pt x="346" y="546"/>
                  </a:lnTo>
                  <a:lnTo>
                    <a:pt x="350" y="548"/>
                  </a:lnTo>
                  <a:lnTo>
                    <a:pt x="356" y="551"/>
                  </a:lnTo>
                  <a:lnTo>
                    <a:pt x="369" y="558"/>
                  </a:lnTo>
                  <a:lnTo>
                    <a:pt x="376" y="560"/>
                  </a:lnTo>
                  <a:lnTo>
                    <a:pt x="383" y="563"/>
                  </a:lnTo>
                  <a:lnTo>
                    <a:pt x="390" y="565"/>
                  </a:lnTo>
                  <a:lnTo>
                    <a:pt x="397" y="567"/>
                  </a:lnTo>
                  <a:lnTo>
                    <a:pt x="403" y="569"/>
                  </a:lnTo>
                  <a:lnTo>
                    <a:pt x="409" y="573"/>
                  </a:lnTo>
                  <a:lnTo>
                    <a:pt x="415" y="576"/>
                  </a:lnTo>
                  <a:lnTo>
                    <a:pt x="422" y="581"/>
                  </a:lnTo>
                  <a:lnTo>
                    <a:pt x="415" y="583"/>
                  </a:lnTo>
                  <a:lnTo>
                    <a:pt x="408" y="583"/>
                  </a:lnTo>
                  <a:lnTo>
                    <a:pt x="403" y="586"/>
                  </a:lnTo>
                  <a:lnTo>
                    <a:pt x="398" y="591"/>
                  </a:lnTo>
                  <a:lnTo>
                    <a:pt x="397" y="594"/>
                  </a:lnTo>
                  <a:lnTo>
                    <a:pt x="397" y="597"/>
                  </a:lnTo>
                  <a:lnTo>
                    <a:pt x="398" y="601"/>
                  </a:lnTo>
                  <a:lnTo>
                    <a:pt x="400" y="603"/>
                  </a:lnTo>
                  <a:lnTo>
                    <a:pt x="407" y="606"/>
                  </a:lnTo>
                  <a:lnTo>
                    <a:pt x="415" y="608"/>
                  </a:lnTo>
                  <a:lnTo>
                    <a:pt x="423" y="609"/>
                  </a:lnTo>
                  <a:lnTo>
                    <a:pt x="430" y="610"/>
                  </a:lnTo>
                  <a:lnTo>
                    <a:pt x="438" y="609"/>
                  </a:lnTo>
                  <a:lnTo>
                    <a:pt x="447" y="608"/>
                  </a:lnTo>
                  <a:lnTo>
                    <a:pt x="456" y="608"/>
                  </a:lnTo>
                  <a:lnTo>
                    <a:pt x="464" y="609"/>
                  </a:lnTo>
                  <a:lnTo>
                    <a:pt x="473" y="610"/>
                  </a:lnTo>
                  <a:lnTo>
                    <a:pt x="481" y="611"/>
                  </a:lnTo>
                  <a:lnTo>
                    <a:pt x="489" y="612"/>
                  </a:lnTo>
                  <a:lnTo>
                    <a:pt x="497" y="613"/>
                  </a:lnTo>
                  <a:lnTo>
                    <a:pt x="503" y="613"/>
                  </a:lnTo>
                  <a:lnTo>
                    <a:pt x="509" y="616"/>
                  </a:lnTo>
                  <a:lnTo>
                    <a:pt x="513" y="617"/>
                  </a:lnTo>
                  <a:lnTo>
                    <a:pt x="518" y="619"/>
                  </a:lnTo>
                  <a:lnTo>
                    <a:pt x="513" y="620"/>
                  </a:lnTo>
                  <a:lnTo>
                    <a:pt x="507" y="620"/>
                  </a:lnTo>
                  <a:lnTo>
                    <a:pt x="503" y="621"/>
                  </a:lnTo>
                  <a:lnTo>
                    <a:pt x="497" y="621"/>
                  </a:lnTo>
                  <a:lnTo>
                    <a:pt x="492" y="623"/>
                  </a:lnTo>
                  <a:lnTo>
                    <a:pt x="488" y="623"/>
                  </a:lnTo>
                  <a:lnTo>
                    <a:pt x="483" y="624"/>
                  </a:lnTo>
                  <a:lnTo>
                    <a:pt x="479" y="625"/>
                  </a:lnTo>
                  <a:lnTo>
                    <a:pt x="476" y="626"/>
                  </a:lnTo>
                  <a:lnTo>
                    <a:pt x="474" y="628"/>
                  </a:lnTo>
                  <a:lnTo>
                    <a:pt x="473" y="632"/>
                  </a:lnTo>
                  <a:lnTo>
                    <a:pt x="472" y="634"/>
                  </a:lnTo>
                  <a:lnTo>
                    <a:pt x="474" y="635"/>
                  </a:lnTo>
                  <a:lnTo>
                    <a:pt x="476" y="636"/>
                  </a:lnTo>
                  <a:lnTo>
                    <a:pt x="480" y="636"/>
                  </a:lnTo>
                  <a:lnTo>
                    <a:pt x="482" y="638"/>
                  </a:lnTo>
                  <a:lnTo>
                    <a:pt x="490" y="636"/>
                  </a:lnTo>
                  <a:lnTo>
                    <a:pt x="497" y="635"/>
                  </a:lnTo>
                  <a:lnTo>
                    <a:pt x="505" y="634"/>
                  </a:lnTo>
                  <a:lnTo>
                    <a:pt x="512" y="633"/>
                  </a:lnTo>
                  <a:lnTo>
                    <a:pt x="519" y="632"/>
                  </a:lnTo>
                  <a:lnTo>
                    <a:pt x="527" y="631"/>
                  </a:lnTo>
                  <a:lnTo>
                    <a:pt x="534" y="629"/>
                  </a:lnTo>
                  <a:lnTo>
                    <a:pt x="542" y="628"/>
                  </a:lnTo>
                  <a:lnTo>
                    <a:pt x="562" y="627"/>
                  </a:lnTo>
                  <a:lnTo>
                    <a:pt x="580" y="627"/>
                  </a:lnTo>
                  <a:lnTo>
                    <a:pt x="598" y="628"/>
                  </a:lnTo>
                  <a:lnTo>
                    <a:pt x="617" y="632"/>
                  </a:lnTo>
                  <a:lnTo>
                    <a:pt x="634" y="635"/>
                  </a:lnTo>
                  <a:lnTo>
                    <a:pt x="653" y="639"/>
                  </a:lnTo>
                  <a:lnTo>
                    <a:pt x="670" y="642"/>
                  </a:lnTo>
                  <a:lnTo>
                    <a:pt x="688" y="646"/>
                  </a:lnTo>
                  <a:lnTo>
                    <a:pt x="689" y="642"/>
                  </a:lnTo>
                  <a:lnTo>
                    <a:pt x="695" y="643"/>
                  </a:lnTo>
                  <a:lnTo>
                    <a:pt x="701" y="644"/>
                  </a:lnTo>
                  <a:lnTo>
                    <a:pt x="707" y="644"/>
                  </a:lnTo>
                  <a:lnTo>
                    <a:pt x="713" y="644"/>
                  </a:lnTo>
                  <a:lnTo>
                    <a:pt x="718" y="644"/>
                  </a:lnTo>
                  <a:lnTo>
                    <a:pt x="724" y="646"/>
                  </a:lnTo>
                  <a:lnTo>
                    <a:pt x="730" y="646"/>
                  </a:lnTo>
                  <a:lnTo>
                    <a:pt x="736" y="647"/>
                  </a:lnTo>
                  <a:lnTo>
                    <a:pt x="740" y="648"/>
                  </a:lnTo>
                  <a:lnTo>
                    <a:pt x="746" y="649"/>
                  </a:lnTo>
                  <a:lnTo>
                    <a:pt x="751" y="649"/>
                  </a:lnTo>
                  <a:lnTo>
                    <a:pt x="755" y="651"/>
                  </a:lnTo>
                  <a:lnTo>
                    <a:pt x="763" y="653"/>
                  </a:lnTo>
                  <a:lnTo>
                    <a:pt x="771" y="654"/>
                  </a:lnTo>
                  <a:lnTo>
                    <a:pt x="778" y="656"/>
                  </a:lnTo>
                  <a:lnTo>
                    <a:pt x="785" y="658"/>
                  </a:lnTo>
                  <a:lnTo>
                    <a:pt x="793" y="662"/>
                  </a:lnTo>
                  <a:lnTo>
                    <a:pt x="800" y="664"/>
                  </a:lnTo>
                  <a:lnTo>
                    <a:pt x="807" y="666"/>
                  </a:lnTo>
                  <a:lnTo>
                    <a:pt x="815" y="669"/>
                  </a:lnTo>
                  <a:lnTo>
                    <a:pt x="821" y="670"/>
                  </a:lnTo>
                  <a:lnTo>
                    <a:pt x="828" y="672"/>
                  </a:lnTo>
                  <a:lnTo>
                    <a:pt x="834" y="676"/>
                  </a:lnTo>
                  <a:lnTo>
                    <a:pt x="839" y="678"/>
                  </a:lnTo>
                  <a:lnTo>
                    <a:pt x="845" y="681"/>
                  </a:lnTo>
                  <a:lnTo>
                    <a:pt x="850" y="685"/>
                  </a:lnTo>
                  <a:lnTo>
                    <a:pt x="855" y="688"/>
                  </a:lnTo>
                  <a:lnTo>
                    <a:pt x="861" y="691"/>
                  </a:lnTo>
                  <a:lnTo>
                    <a:pt x="865" y="694"/>
                  </a:lnTo>
                  <a:lnTo>
                    <a:pt x="868" y="696"/>
                  </a:lnTo>
                  <a:lnTo>
                    <a:pt x="872" y="699"/>
                  </a:lnTo>
                  <a:lnTo>
                    <a:pt x="875" y="701"/>
                  </a:lnTo>
                  <a:lnTo>
                    <a:pt x="883" y="707"/>
                  </a:lnTo>
                  <a:lnTo>
                    <a:pt x="892" y="714"/>
                  </a:lnTo>
                  <a:lnTo>
                    <a:pt x="900" y="719"/>
                  </a:lnTo>
                  <a:lnTo>
                    <a:pt x="908" y="726"/>
                  </a:lnTo>
                  <a:lnTo>
                    <a:pt x="905" y="732"/>
                  </a:lnTo>
                  <a:lnTo>
                    <a:pt x="907" y="742"/>
                  </a:lnTo>
                  <a:lnTo>
                    <a:pt x="908" y="754"/>
                  </a:lnTo>
                  <a:lnTo>
                    <a:pt x="907" y="767"/>
                  </a:lnTo>
                  <a:lnTo>
                    <a:pt x="907" y="779"/>
                  </a:lnTo>
                  <a:lnTo>
                    <a:pt x="904" y="786"/>
                  </a:lnTo>
                  <a:lnTo>
                    <a:pt x="900" y="792"/>
                  </a:lnTo>
                  <a:lnTo>
                    <a:pt x="896" y="799"/>
                  </a:lnTo>
                  <a:lnTo>
                    <a:pt x="892" y="806"/>
                  </a:lnTo>
                  <a:lnTo>
                    <a:pt x="888" y="817"/>
                  </a:lnTo>
                  <a:lnTo>
                    <a:pt x="882" y="828"/>
                  </a:lnTo>
                  <a:lnTo>
                    <a:pt x="874" y="838"/>
                  </a:lnTo>
                  <a:lnTo>
                    <a:pt x="865" y="846"/>
                  </a:lnTo>
                  <a:lnTo>
                    <a:pt x="857" y="850"/>
                  </a:lnTo>
                  <a:lnTo>
                    <a:pt x="850" y="853"/>
                  </a:lnTo>
                  <a:lnTo>
                    <a:pt x="843" y="857"/>
                  </a:lnTo>
                  <a:lnTo>
                    <a:pt x="835" y="860"/>
                  </a:lnTo>
                  <a:lnTo>
                    <a:pt x="828" y="863"/>
                  </a:lnTo>
                  <a:lnTo>
                    <a:pt x="821" y="867"/>
                  </a:lnTo>
                  <a:lnTo>
                    <a:pt x="815" y="872"/>
                  </a:lnTo>
                  <a:lnTo>
                    <a:pt x="808" y="876"/>
                  </a:lnTo>
                  <a:lnTo>
                    <a:pt x="801" y="878"/>
                  </a:lnTo>
                  <a:lnTo>
                    <a:pt x="793" y="882"/>
                  </a:lnTo>
                  <a:lnTo>
                    <a:pt x="786" y="884"/>
                  </a:lnTo>
                  <a:lnTo>
                    <a:pt x="779" y="887"/>
                  </a:lnTo>
                  <a:lnTo>
                    <a:pt x="771" y="889"/>
                  </a:lnTo>
                  <a:lnTo>
                    <a:pt x="764" y="891"/>
                  </a:lnTo>
                  <a:lnTo>
                    <a:pt x="756" y="893"/>
                  </a:lnTo>
                  <a:lnTo>
                    <a:pt x="749" y="896"/>
                  </a:lnTo>
                  <a:lnTo>
                    <a:pt x="744" y="898"/>
                  </a:lnTo>
                  <a:lnTo>
                    <a:pt x="739" y="899"/>
                  </a:lnTo>
                  <a:lnTo>
                    <a:pt x="733" y="902"/>
                  </a:lnTo>
                  <a:lnTo>
                    <a:pt x="728" y="903"/>
                  </a:lnTo>
                  <a:lnTo>
                    <a:pt x="723" y="904"/>
                  </a:lnTo>
                  <a:lnTo>
                    <a:pt x="717" y="905"/>
                  </a:lnTo>
                  <a:lnTo>
                    <a:pt x="711" y="906"/>
                  </a:lnTo>
                  <a:lnTo>
                    <a:pt x="706" y="907"/>
                  </a:lnTo>
                  <a:lnTo>
                    <a:pt x="701" y="908"/>
                  </a:lnTo>
                  <a:lnTo>
                    <a:pt x="698" y="910"/>
                  </a:lnTo>
                  <a:lnTo>
                    <a:pt x="693" y="911"/>
                  </a:lnTo>
                  <a:lnTo>
                    <a:pt x="689" y="911"/>
                  </a:lnTo>
                  <a:lnTo>
                    <a:pt x="683" y="912"/>
                  </a:lnTo>
                  <a:lnTo>
                    <a:pt x="675" y="913"/>
                  </a:lnTo>
                  <a:lnTo>
                    <a:pt x="668" y="914"/>
                  </a:lnTo>
                  <a:lnTo>
                    <a:pt x="661" y="915"/>
                  </a:lnTo>
                  <a:lnTo>
                    <a:pt x="653" y="918"/>
                  </a:lnTo>
                  <a:lnTo>
                    <a:pt x="646" y="919"/>
                  </a:lnTo>
                  <a:lnTo>
                    <a:pt x="639" y="920"/>
                  </a:lnTo>
                  <a:lnTo>
                    <a:pt x="632" y="921"/>
                  </a:lnTo>
                  <a:lnTo>
                    <a:pt x="626" y="921"/>
                  </a:lnTo>
                  <a:lnTo>
                    <a:pt x="620" y="920"/>
                  </a:lnTo>
                  <a:lnTo>
                    <a:pt x="615" y="920"/>
                  </a:lnTo>
                  <a:lnTo>
                    <a:pt x="609" y="920"/>
                  </a:lnTo>
                  <a:lnTo>
                    <a:pt x="603" y="920"/>
                  </a:lnTo>
                  <a:lnTo>
                    <a:pt x="597" y="920"/>
                  </a:lnTo>
                  <a:lnTo>
                    <a:pt x="593" y="921"/>
                  </a:lnTo>
                  <a:lnTo>
                    <a:pt x="587" y="923"/>
                  </a:lnTo>
                  <a:lnTo>
                    <a:pt x="585" y="927"/>
                  </a:lnTo>
                  <a:lnTo>
                    <a:pt x="582" y="931"/>
                  </a:lnTo>
                  <a:lnTo>
                    <a:pt x="582" y="937"/>
                  </a:lnTo>
                  <a:lnTo>
                    <a:pt x="583" y="942"/>
                  </a:lnTo>
                  <a:lnTo>
                    <a:pt x="586" y="945"/>
                  </a:lnTo>
                  <a:lnTo>
                    <a:pt x="589" y="946"/>
                  </a:lnTo>
                  <a:lnTo>
                    <a:pt x="594" y="948"/>
                  </a:lnTo>
                  <a:lnTo>
                    <a:pt x="597" y="950"/>
                  </a:lnTo>
                  <a:lnTo>
                    <a:pt x="604" y="951"/>
                  </a:lnTo>
                  <a:lnTo>
                    <a:pt x="612" y="952"/>
                  </a:lnTo>
                  <a:lnTo>
                    <a:pt x="619" y="951"/>
                  </a:lnTo>
                  <a:lnTo>
                    <a:pt x="626" y="951"/>
                  </a:lnTo>
                  <a:lnTo>
                    <a:pt x="634" y="951"/>
                  </a:lnTo>
                  <a:lnTo>
                    <a:pt x="641" y="950"/>
                  </a:lnTo>
                  <a:lnTo>
                    <a:pt x="648" y="950"/>
                  </a:lnTo>
                  <a:lnTo>
                    <a:pt x="655" y="950"/>
                  </a:lnTo>
                  <a:lnTo>
                    <a:pt x="661" y="948"/>
                  </a:lnTo>
                  <a:lnTo>
                    <a:pt x="665" y="946"/>
                  </a:lnTo>
                  <a:lnTo>
                    <a:pt x="671" y="946"/>
                  </a:lnTo>
                  <a:lnTo>
                    <a:pt x="677" y="945"/>
                  </a:lnTo>
                  <a:lnTo>
                    <a:pt x="683" y="945"/>
                  </a:lnTo>
                  <a:lnTo>
                    <a:pt x="688" y="944"/>
                  </a:lnTo>
                  <a:lnTo>
                    <a:pt x="693" y="943"/>
                  </a:lnTo>
                  <a:lnTo>
                    <a:pt x="699" y="942"/>
                  </a:lnTo>
                  <a:lnTo>
                    <a:pt x="702" y="944"/>
                  </a:lnTo>
                  <a:lnTo>
                    <a:pt x="701" y="948"/>
                  </a:lnTo>
                  <a:lnTo>
                    <a:pt x="698" y="953"/>
                  </a:lnTo>
                  <a:lnTo>
                    <a:pt x="700" y="958"/>
                  </a:lnTo>
                  <a:lnTo>
                    <a:pt x="706" y="960"/>
                  </a:lnTo>
                  <a:lnTo>
                    <a:pt x="710" y="961"/>
                  </a:lnTo>
                  <a:lnTo>
                    <a:pt x="716" y="963"/>
                  </a:lnTo>
                  <a:lnTo>
                    <a:pt x="721" y="963"/>
                  </a:lnTo>
                  <a:lnTo>
                    <a:pt x="730" y="959"/>
                  </a:lnTo>
                  <a:lnTo>
                    <a:pt x="739" y="955"/>
                  </a:lnTo>
                  <a:lnTo>
                    <a:pt x="747" y="950"/>
                  </a:lnTo>
                  <a:lnTo>
                    <a:pt x="756" y="945"/>
                  </a:lnTo>
                  <a:lnTo>
                    <a:pt x="766" y="942"/>
                  </a:lnTo>
                  <a:lnTo>
                    <a:pt x="774" y="937"/>
                  </a:lnTo>
                  <a:lnTo>
                    <a:pt x="783" y="933"/>
                  </a:lnTo>
                  <a:lnTo>
                    <a:pt x="792" y="929"/>
                  </a:lnTo>
                  <a:lnTo>
                    <a:pt x="797" y="928"/>
                  </a:lnTo>
                  <a:lnTo>
                    <a:pt x="802" y="927"/>
                  </a:lnTo>
                  <a:lnTo>
                    <a:pt x="807" y="927"/>
                  </a:lnTo>
                  <a:lnTo>
                    <a:pt x="812" y="927"/>
                  </a:lnTo>
                  <a:lnTo>
                    <a:pt x="809" y="929"/>
                  </a:lnTo>
                  <a:lnTo>
                    <a:pt x="807" y="933"/>
                  </a:lnTo>
                  <a:lnTo>
                    <a:pt x="804" y="936"/>
                  </a:lnTo>
                  <a:lnTo>
                    <a:pt x="801" y="938"/>
                  </a:lnTo>
                  <a:lnTo>
                    <a:pt x="794" y="944"/>
                  </a:lnTo>
                  <a:lnTo>
                    <a:pt x="786" y="949"/>
                  </a:lnTo>
                  <a:lnTo>
                    <a:pt x="781" y="956"/>
                  </a:lnTo>
                  <a:lnTo>
                    <a:pt x="774" y="961"/>
                  </a:lnTo>
                  <a:lnTo>
                    <a:pt x="768" y="967"/>
                  </a:lnTo>
                  <a:lnTo>
                    <a:pt x="762" y="973"/>
                  </a:lnTo>
                  <a:lnTo>
                    <a:pt x="756" y="980"/>
                  </a:lnTo>
                  <a:lnTo>
                    <a:pt x="749" y="986"/>
                  </a:lnTo>
                  <a:lnTo>
                    <a:pt x="749" y="985"/>
                  </a:lnTo>
                  <a:lnTo>
                    <a:pt x="748" y="987"/>
                  </a:lnTo>
                  <a:lnTo>
                    <a:pt x="748" y="989"/>
                  </a:lnTo>
                  <a:lnTo>
                    <a:pt x="748" y="993"/>
                  </a:lnTo>
                  <a:lnTo>
                    <a:pt x="749" y="995"/>
                  </a:lnTo>
                  <a:lnTo>
                    <a:pt x="755" y="997"/>
                  </a:lnTo>
                  <a:lnTo>
                    <a:pt x="761" y="997"/>
                  </a:lnTo>
                  <a:lnTo>
                    <a:pt x="767" y="996"/>
                  </a:lnTo>
                  <a:lnTo>
                    <a:pt x="772" y="994"/>
                  </a:lnTo>
                  <a:lnTo>
                    <a:pt x="777" y="990"/>
                  </a:lnTo>
                  <a:lnTo>
                    <a:pt x="783" y="988"/>
                  </a:lnTo>
                  <a:lnTo>
                    <a:pt x="789" y="986"/>
                  </a:lnTo>
                  <a:lnTo>
                    <a:pt x="794" y="986"/>
                  </a:lnTo>
                  <a:lnTo>
                    <a:pt x="799" y="989"/>
                  </a:lnTo>
                  <a:lnTo>
                    <a:pt x="804" y="993"/>
                  </a:lnTo>
                  <a:lnTo>
                    <a:pt x="809" y="995"/>
                  </a:lnTo>
                  <a:lnTo>
                    <a:pt x="815" y="996"/>
                  </a:lnTo>
                  <a:lnTo>
                    <a:pt x="820" y="995"/>
                  </a:lnTo>
                  <a:lnTo>
                    <a:pt x="824" y="994"/>
                  </a:lnTo>
                  <a:lnTo>
                    <a:pt x="829" y="993"/>
                  </a:lnTo>
                  <a:lnTo>
                    <a:pt x="834" y="990"/>
                  </a:lnTo>
                  <a:lnTo>
                    <a:pt x="837" y="988"/>
                  </a:lnTo>
                  <a:lnTo>
                    <a:pt x="842" y="986"/>
                  </a:lnTo>
                  <a:lnTo>
                    <a:pt x="846" y="983"/>
                  </a:lnTo>
                  <a:lnTo>
                    <a:pt x="851" y="981"/>
                  </a:lnTo>
                  <a:lnTo>
                    <a:pt x="855" y="981"/>
                  </a:lnTo>
                  <a:lnTo>
                    <a:pt x="860" y="981"/>
                  </a:lnTo>
                  <a:lnTo>
                    <a:pt x="865" y="980"/>
                  </a:lnTo>
                  <a:lnTo>
                    <a:pt x="869" y="978"/>
                  </a:lnTo>
                  <a:lnTo>
                    <a:pt x="874" y="976"/>
                  </a:lnTo>
                  <a:lnTo>
                    <a:pt x="877" y="974"/>
                  </a:lnTo>
                  <a:lnTo>
                    <a:pt x="882" y="972"/>
                  </a:lnTo>
                  <a:lnTo>
                    <a:pt x="887" y="971"/>
                  </a:lnTo>
                  <a:lnTo>
                    <a:pt x="889" y="973"/>
                  </a:lnTo>
                  <a:lnTo>
                    <a:pt x="893" y="978"/>
                  </a:lnTo>
                  <a:lnTo>
                    <a:pt x="892" y="985"/>
                  </a:lnTo>
                  <a:lnTo>
                    <a:pt x="891" y="991"/>
                  </a:lnTo>
                  <a:lnTo>
                    <a:pt x="892" y="998"/>
                  </a:lnTo>
                  <a:lnTo>
                    <a:pt x="896" y="1002"/>
                  </a:lnTo>
                  <a:lnTo>
                    <a:pt x="896" y="1008"/>
                  </a:lnTo>
                  <a:lnTo>
                    <a:pt x="896" y="1013"/>
                  </a:lnTo>
                  <a:lnTo>
                    <a:pt x="895" y="1019"/>
                  </a:lnTo>
                  <a:lnTo>
                    <a:pt x="896" y="1023"/>
                  </a:lnTo>
                  <a:lnTo>
                    <a:pt x="897" y="1025"/>
                  </a:lnTo>
                  <a:lnTo>
                    <a:pt x="898" y="1027"/>
                  </a:lnTo>
                  <a:lnTo>
                    <a:pt x="896" y="1031"/>
                  </a:lnTo>
                  <a:lnTo>
                    <a:pt x="897" y="1033"/>
                  </a:lnTo>
                  <a:lnTo>
                    <a:pt x="899" y="1034"/>
                  </a:lnTo>
                  <a:lnTo>
                    <a:pt x="902" y="1035"/>
                  </a:lnTo>
                  <a:lnTo>
                    <a:pt x="904" y="1036"/>
                  </a:lnTo>
                  <a:lnTo>
                    <a:pt x="905" y="1039"/>
                  </a:lnTo>
                  <a:lnTo>
                    <a:pt x="905" y="1042"/>
                  </a:lnTo>
                  <a:lnTo>
                    <a:pt x="905" y="1046"/>
                  </a:lnTo>
                  <a:lnTo>
                    <a:pt x="906" y="1050"/>
                  </a:lnTo>
                  <a:lnTo>
                    <a:pt x="907" y="1053"/>
                  </a:lnTo>
                  <a:lnTo>
                    <a:pt x="910" y="1054"/>
                  </a:lnTo>
                  <a:lnTo>
                    <a:pt x="912" y="1055"/>
                  </a:lnTo>
                  <a:lnTo>
                    <a:pt x="914" y="1055"/>
                  </a:lnTo>
                  <a:lnTo>
                    <a:pt x="915" y="1063"/>
                  </a:lnTo>
                  <a:lnTo>
                    <a:pt x="915" y="1072"/>
                  </a:lnTo>
                  <a:lnTo>
                    <a:pt x="917" y="1080"/>
                  </a:lnTo>
                  <a:lnTo>
                    <a:pt x="920" y="1088"/>
                  </a:lnTo>
                  <a:lnTo>
                    <a:pt x="921" y="1088"/>
                  </a:lnTo>
                  <a:lnTo>
                    <a:pt x="925" y="1088"/>
                  </a:lnTo>
                  <a:lnTo>
                    <a:pt x="927" y="1087"/>
                  </a:lnTo>
                  <a:lnTo>
                    <a:pt x="928" y="1085"/>
                  </a:lnTo>
                  <a:lnTo>
                    <a:pt x="932" y="1089"/>
                  </a:lnTo>
                  <a:lnTo>
                    <a:pt x="932" y="1097"/>
                  </a:lnTo>
                  <a:lnTo>
                    <a:pt x="928" y="1103"/>
                  </a:lnTo>
                  <a:lnTo>
                    <a:pt x="923" y="1109"/>
                  </a:lnTo>
                  <a:lnTo>
                    <a:pt x="920" y="1116"/>
                  </a:lnTo>
                  <a:lnTo>
                    <a:pt x="917" y="1121"/>
                  </a:lnTo>
                  <a:lnTo>
                    <a:pt x="913" y="1124"/>
                  </a:lnTo>
                  <a:lnTo>
                    <a:pt x="911" y="1129"/>
                  </a:lnTo>
                  <a:lnTo>
                    <a:pt x="910" y="1133"/>
                  </a:lnTo>
                  <a:lnTo>
                    <a:pt x="907" y="1139"/>
                  </a:lnTo>
                  <a:lnTo>
                    <a:pt x="907" y="1145"/>
                  </a:lnTo>
                  <a:lnTo>
                    <a:pt x="907" y="1151"/>
                  </a:lnTo>
                  <a:lnTo>
                    <a:pt x="908" y="1156"/>
                  </a:lnTo>
                  <a:lnTo>
                    <a:pt x="907" y="1160"/>
                  </a:lnTo>
                  <a:lnTo>
                    <a:pt x="906" y="1163"/>
                  </a:lnTo>
                  <a:lnTo>
                    <a:pt x="906" y="1168"/>
                  </a:lnTo>
                  <a:lnTo>
                    <a:pt x="907" y="1171"/>
                  </a:lnTo>
                  <a:lnTo>
                    <a:pt x="910" y="1169"/>
                  </a:lnTo>
                  <a:lnTo>
                    <a:pt x="912" y="1166"/>
                  </a:lnTo>
                  <a:lnTo>
                    <a:pt x="913" y="1163"/>
                  </a:lnTo>
                  <a:lnTo>
                    <a:pt x="917" y="1161"/>
                  </a:lnTo>
                  <a:lnTo>
                    <a:pt x="918" y="1159"/>
                  </a:lnTo>
                  <a:lnTo>
                    <a:pt x="919" y="1156"/>
                  </a:lnTo>
                  <a:lnTo>
                    <a:pt x="921" y="1155"/>
                  </a:lnTo>
                  <a:lnTo>
                    <a:pt x="923" y="1154"/>
                  </a:lnTo>
                  <a:lnTo>
                    <a:pt x="926" y="1151"/>
                  </a:lnTo>
                  <a:lnTo>
                    <a:pt x="929" y="1149"/>
                  </a:lnTo>
                  <a:lnTo>
                    <a:pt x="933" y="1147"/>
                  </a:lnTo>
                  <a:lnTo>
                    <a:pt x="935" y="1145"/>
                  </a:lnTo>
                  <a:lnTo>
                    <a:pt x="937" y="1144"/>
                  </a:lnTo>
                  <a:lnTo>
                    <a:pt x="940" y="1144"/>
                  </a:lnTo>
                  <a:lnTo>
                    <a:pt x="942" y="1144"/>
                  </a:lnTo>
                  <a:lnTo>
                    <a:pt x="944" y="1146"/>
                  </a:lnTo>
                  <a:lnTo>
                    <a:pt x="945" y="1146"/>
                  </a:lnTo>
                  <a:lnTo>
                    <a:pt x="947" y="1146"/>
                  </a:lnTo>
                  <a:lnTo>
                    <a:pt x="949" y="1159"/>
                  </a:lnTo>
                  <a:lnTo>
                    <a:pt x="951" y="1171"/>
                  </a:lnTo>
                  <a:lnTo>
                    <a:pt x="952" y="1185"/>
                  </a:lnTo>
                  <a:lnTo>
                    <a:pt x="952" y="1198"/>
                  </a:lnTo>
                  <a:lnTo>
                    <a:pt x="953" y="1201"/>
                  </a:lnTo>
                  <a:lnTo>
                    <a:pt x="956" y="1205"/>
                  </a:lnTo>
                  <a:lnTo>
                    <a:pt x="957" y="1208"/>
                  </a:lnTo>
                  <a:lnTo>
                    <a:pt x="956" y="1212"/>
                  </a:lnTo>
                  <a:lnTo>
                    <a:pt x="958" y="1214"/>
                  </a:lnTo>
                  <a:lnTo>
                    <a:pt x="958" y="1217"/>
                  </a:lnTo>
                  <a:lnTo>
                    <a:pt x="959" y="1220"/>
                  </a:lnTo>
                  <a:lnTo>
                    <a:pt x="963" y="1220"/>
                  </a:lnTo>
                  <a:lnTo>
                    <a:pt x="964" y="1215"/>
                  </a:lnTo>
                  <a:lnTo>
                    <a:pt x="965" y="1212"/>
                  </a:lnTo>
                  <a:lnTo>
                    <a:pt x="967" y="1207"/>
                  </a:lnTo>
                  <a:lnTo>
                    <a:pt x="971" y="1204"/>
                  </a:lnTo>
                  <a:lnTo>
                    <a:pt x="975" y="1202"/>
                  </a:lnTo>
                  <a:lnTo>
                    <a:pt x="979" y="1198"/>
                  </a:lnTo>
                  <a:lnTo>
                    <a:pt x="980" y="1193"/>
                  </a:lnTo>
                  <a:lnTo>
                    <a:pt x="982" y="1189"/>
                  </a:lnTo>
                  <a:lnTo>
                    <a:pt x="983" y="1177"/>
                  </a:lnTo>
                  <a:lnTo>
                    <a:pt x="985" y="1167"/>
                  </a:lnTo>
                  <a:lnTo>
                    <a:pt x="985" y="1156"/>
                  </a:lnTo>
                  <a:lnTo>
                    <a:pt x="987" y="1145"/>
                  </a:lnTo>
                  <a:lnTo>
                    <a:pt x="990" y="1140"/>
                  </a:lnTo>
                  <a:lnTo>
                    <a:pt x="993" y="1139"/>
                  </a:lnTo>
                  <a:lnTo>
                    <a:pt x="995" y="1140"/>
                  </a:lnTo>
                  <a:lnTo>
                    <a:pt x="996" y="1141"/>
                  </a:lnTo>
                  <a:lnTo>
                    <a:pt x="998" y="1141"/>
                  </a:lnTo>
                  <a:lnTo>
                    <a:pt x="1000" y="1148"/>
                  </a:lnTo>
                  <a:lnTo>
                    <a:pt x="1003" y="1155"/>
                  </a:lnTo>
                  <a:lnTo>
                    <a:pt x="1008" y="1161"/>
                  </a:lnTo>
                  <a:lnTo>
                    <a:pt x="1011" y="1167"/>
                  </a:lnTo>
                  <a:lnTo>
                    <a:pt x="1014" y="1172"/>
                  </a:lnTo>
                  <a:lnTo>
                    <a:pt x="1014" y="1178"/>
                  </a:lnTo>
                  <a:lnTo>
                    <a:pt x="1014" y="1185"/>
                  </a:lnTo>
                  <a:lnTo>
                    <a:pt x="1014" y="1192"/>
                  </a:lnTo>
                  <a:lnTo>
                    <a:pt x="1014" y="1193"/>
                  </a:lnTo>
                  <a:lnTo>
                    <a:pt x="1016" y="1194"/>
                  </a:lnTo>
                  <a:lnTo>
                    <a:pt x="1017" y="1194"/>
                  </a:lnTo>
                  <a:lnTo>
                    <a:pt x="1018" y="1193"/>
                  </a:lnTo>
                  <a:lnTo>
                    <a:pt x="1020" y="1191"/>
                  </a:lnTo>
                  <a:lnTo>
                    <a:pt x="1021" y="1187"/>
                  </a:lnTo>
                  <a:lnTo>
                    <a:pt x="1021" y="1184"/>
                  </a:lnTo>
                  <a:lnTo>
                    <a:pt x="1021" y="1180"/>
                  </a:lnTo>
                  <a:lnTo>
                    <a:pt x="1023" y="1178"/>
                  </a:lnTo>
                  <a:lnTo>
                    <a:pt x="1024" y="1176"/>
                  </a:lnTo>
                  <a:lnTo>
                    <a:pt x="1026" y="1175"/>
                  </a:lnTo>
                  <a:lnTo>
                    <a:pt x="1028" y="1174"/>
                  </a:lnTo>
                  <a:lnTo>
                    <a:pt x="1034" y="1168"/>
                  </a:lnTo>
                  <a:lnTo>
                    <a:pt x="1035" y="1160"/>
                  </a:lnTo>
                  <a:lnTo>
                    <a:pt x="1034" y="1152"/>
                  </a:lnTo>
                  <a:lnTo>
                    <a:pt x="1033" y="1145"/>
                  </a:lnTo>
                  <a:lnTo>
                    <a:pt x="1029" y="1136"/>
                  </a:lnTo>
                  <a:lnTo>
                    <a:pt x="1026" y="1126"/>
                  </a:lnTo>
                  <a:lnTo>
                    <a:pt x="1023" y="1118"/>
                  </a:lnTo>
                  <a:lnTo>
                    <a:pt x="1018" y="1110"/>
                  </a:lnTo>
                  <a:lnTo>
                    <a:pt x="1012" y="1102"/>
                  </a:lnTo>
                  <a:lnTo>
                    <a:pt x="1008" y="1095"/>
                  </a:lnTo>
                  <a:lnTo>
                    <a:pt x="1001" y="1088"/>
                  </a:lnTo>
                  <a:lnTo>
                    <a:pt x="995" y="1081"/>
                  </a:lnTo>
                  <a:lnTo>
                    <a:pt x="993" y="1071"/>
                  </a:lnTo>
                  <a:lnTo>
                    <a:pt x="990" y="1061"/>
                  </a:lnTo>
                  <a:lnTo>
                    <a:pt x="990" y="1050"/>
                  </a:lnTo>
                  <a:lnTo>
                    <a:pt x="991" y="1040"/>
                  </a:lnTo>
                  <a:lnTo>
                    <a:pt x="996" y="1035"/>
                  </a:lnTo>
                  <a:lnTo>
                    <a:pt x="996" y="1028"/>
                  </a:lnTo>
                  <a:lnTo>
                    <a:pt x="994" y="1023"/>
                  </a:lnTo>
                  <a:lnTo>
                    <a:pt x="994" y="1017"/>
                  </a:lnTo>
                  <a:lnTo>
                    <a:pt x="998" y="1012"/>
                  </a:lnTo>
                  <a:lnTo>
                    <a:pt x="998" y="1008"/>
                  </a:lnTo>
                  <a:lnTo>
                    <a:pt x="997" y="1002"/>
                  </a:lnTo>
                  <a:lnTo>
                    <a:pt x="998" y="996"/>
                  </a:lnTo>
                  <a:lnTo>
                    <a:pt x="1003" y="993"/>
                  </a:lnTo>
                  <a:lnTo>
                    <a:pt x="1004" y="988"/>
                  </a:lnTo>
                  <a:lnTo>
                    <a:pt x="1004" y="982"/>
                  </a:lnTo>
                  <a:lnTo>
                    <a:pt x="1008" y="979"/>
                  </a:lnTo>
                  <a:lnTo>
                    <a:pt x="1011" y="986"/>
                  </a:lnTo>
                  <a:lnTo>
                    <a:pt x="1012" y="993"/>
                  </a:lnTo>
                  <a:lnTo>
                    <a:pt x="1014" y="1000"/>
                  </a:lnTo>
                  <a:lnTo>
                    <a:pt x="1017" y="1006"/>
                  </a:lnTo>
                  <a:lnTo>
                    <a:pt x="1025" y="1009"/>
                  </a:lnTo>
                  <a:lnTo>
                    <a:pt x="1029" y="1014"/>
                  </a:lnTo>
                  <a:lnTo>
                    <a:pt x="1034" y="1023"/>
                  </a:lnTo>
                  <a:lnTo>
                    <a:pt x="1040" y="1027"/>
                  </a:lnTo>
                  <a:lnTo>
                    <a:pt x="1043" y="1026"/>
                  </a:lnTo>
                  <a:lnTo>
                    <a:pt x="1044" y="1023"/>
                  </a:lnTo>
                  <a:lnTo>
                    <a:pt x="1046" y="1019"/>
                  </a:lnTo>
                  <a:lnTo>
                    <a:pt x="1047" y="1016"/>
                  </a:lnTo>
                  <a:lnTo>
                    <a:pt x="1058" y="1001"/>
                  </a:lnTo>
                  <a:lnTo>
                    <a:pt x="1064" y="983"/>
                  </a:lnTo>
                  <a:lnTo>
                    <a:pt x="1066" y="964"/>
                  </a:lnTo>
                  <a:lnTo>
                    <a:pt x="1070" y="945"/>
                  </a:lnTo>
                  <a:lnTo>
                    <a:pt x="1071" y="944"/>
                  </a:lnTo>
                  <a:lnTo>
                    <a:pt x="1072" y="945"/>
                  </a:lnTo>
                  <a:lnTo>
                    <a:pt x="1073" y="946"/>
                  </a:lnTo>
                  <a:lnTo>
                    <a:pt x="1073" y="948"/>
                  </a:lnTo>
                  <a:lnTo>
                    <a:pt x="1074" y="949"/>
                  </a:lnTo>
                  <a:lnTo>
                    <a:pt x="1074" y="950"/>
                  </a:lnTo>
                  <a:lnTo>
                    <a:pt x="1073" y="951"/>
                  </a:lnTo>
                  <a:lnTo>
                    <a:pt x="1072" y="951"/>
                  </a:lnTo>
                  <a:lnTo>
                    <a:pt x="1071" y="959"/>
                  </a:lnTo>
                  <a:lnTo>
                    <a:pt x="1073" y="965"/>
                  </a:lnTo>
                  <a:lnTo>
                    <a:pt x="1076" y="970"/>
                  </a:lnTo>
                  <a:lnTo>
                    <a:pt x="1077" y="975"/>
                  </a:lnTo>
                  <a:lnTo>
                    <a:pt x="1077" y="981"/>
                  </a:lnTo>
                  <a:lnTo>
                    <a:pt x="1079" y="990"/>
                  </a:lnTo>
                  <a:lnTo>
                    <a:pt x="1078" y="1001"/>
                  </a:lnTo>
                  <a:lnTo>
                    <a:pt x="1076" y="1011"/>
                  </a:lnTo>
                  <a:lnTo>
                    <a:pt x="1077" y="1023"/>
                  </a:lnTo>
                  <a:lnTo>
                    <a:pt x="1080" y="1025"/>
                  </a:lnTo>
                  <a:lnTo>
                    <a:pt x="1082" y="1028"/>
                  </a:lnTo>
                  <a:lnTo>
                    <a:pt x="1084" y="1031"/>
                  </a:lnTo>
                  <a:lnTo>
                    <a:pt x="1085" y="1034"/>
                  </a:lnTo>
                  <a:lnTo>
                    <a:pt x="1086" y="1035"/>
                  </a:lnTo>
                  <a:lnTo>
                    <a:pt x="1088" y="1036"/>
                  </a:lnTo>
                  <a:lnTo>
                    <a:pt x="1091" y="1038"/>
                  </a:lnTo>
                  <a:lnTo>
                    <a:pt x="1093" y="1038"/>
                  </a:lnTo>
                  <a:lnTo>
                    <a:pt x="1094" y="1043"/>
                  </a:lnTo>
                  <a:lnTo>
                    <a:pt x="1094" y="1049"/>
                  </a:lnTo>
                  <a:lnTo>
                    <a:pt x="1095" y="1055"/>
                  </a:lnTo>
                  <a:lnTo>
                    <a:pt x="1097" y="1059"/>
                  </a:lnTo>
                  <a:lnTo>
                    <a:pt x="1097" y="1064"/>
                  </a:lnTo>
                  <a:lnTo>
                    <a:pt x="1096" y="1069"/>
                  </a:lnTo>
                  <a:lnTo>
                    <a:pt x="1094" y="1072"/>
                  </a:lnTo>
                  <a:lnTo>
                    <a:pt x="1092" y="1076"/>
                  </a:lnTo>
                  <a:lnTo>
                    <a:pt x="1089" y="1080"/>
                  </a:lnTo>
                  <a:lnTo>
                    <a:pt x="1089" y="1085"/>
                  </a:lnTo>
                  <a:lnTo>
                    <a:pt x="1089" y="1088"/>
                  </a:lnTo>
                  <a:lnTo>
                    <a:pt x="1093" y="1091"/>
                  </a:lnTo>
                  <a:lnTo>
                    <a:pt x="1093" y="1094"/>
                  </a:lnTo>
                  <a:lnTo>
                    <a:pt x="1094" y="1097"/>
                  </a:lnTo>
                  <a:lnTo>
                    <a:pt x="1095" y="1101"/>
                  </a:lnTo>
                  <a:lnTo>
                    <a:pt x="1096" y="1103"/>
                  </a:lnTo>
                  <a:lnTo>
                    <a:pt x="1102" y="1101"/>
                  </a:lnTo>
                  <a:lnTo>
                    <a:pt x="1103" y="1096"/>
                  </a:lnTo>
                  <a:lnTo>
                    <a:pt x="1104" y="1089"/>
                  </a:lnTo>
                  <a:lnTo>
                    <a:pt x="1107" y="1085"/>
                  </a:lnTo>
                  <a:lnTo>
                    <a:pt x="1109" y="1091"/>
                  </a:lnTo>
                  <a:lnTo>
                    <a:pt x="1111" y="1096"/>
                  </a:lnTo>
                  <a:lnTo>
                    <a:pt x="1115" y="1101"/>
                  </a:lnTo>
                  <a:lnTo>
                    <a:pt x="1119" y="1104"/>
                  </a:lnTo>
                  <a:lnTo>
                    <a:pt x="1121" y="1108"/>
                  </a:lnTo>
                  <a:lnTo>
                    <a:pt x="1121" y="1111"/>
                  </a:lnTo>
                  <a:lnTo>
                    <a:pt x="1121" y="1116"/>
                  </a:lnTo>
                  <a:lnTo>
                    <a:pt x="1119" y="1119"/>
                  </a:lnTo>
                  <a:lnTo>
                    <a:pt x="1122" y="1125"/>
                  </a:lnTo>
                  <a:lnTo>
                    <a:pt x="1123" y="1131"/>
                  </a:lnTo>
                  <a:lnTo>
                    <a:pt x="1123" y="1138"/>
                  </a:lnTo>
                  <a:lnTo>
                    <a:pt x="1123" y="1144"/>
                  </a:lnTo>
                  <a:lnTo>
                    <a:pt x="1121" y="1147"/>
                  </a:lnTo>
                  <a:lnTo>
                    <a:pt x="1121" y="1151"/>
                  </a:lnTo>
                  <a:lnTo>
                    <a:pt x="1121" y="1155"/>
                  </a:lnTo>
                  <a:lnTo>
                    <a:pt x="1121" y="1159"/>
                  </a:lnTo>
                  <a:lnTo>
                    <a:pt x="1124" y="1159"/>
                  </a:lnTo>
                  <a:lnTo>
                    <a:pt x="1127" y="1155"/>
                  </a:lnTo>
                  <a:lnTo>
                    <a:pt x="1130" y="1152"/>
                  </a:lnTo>
                  <a:lnTo>
                    <a:pt x="1131" y="1147"/>
                  </a:lnTo>
                  <a:lnTo>
                    <a:pt x="1134" y="1142"/>
                  </a:lnTo>
                  <a:lnTo>
                    <a:pt x="1139" y="1140"/>
                  </a:lnTo>
                  <a:lnTo>
                    <a:pt x="1145" y="1137"/>
                  </a:lnTo>
                  <a:lnTo>
                    <a:pt x="1149" y="1133"/>
                  </a:lnTo>
                  <a:lnTo>
                    <a:pt x="1152" y="1127"/>
                  </a:lnTo>
                  <a:lnTo>
                    <a:pt x="1159" y="1130"/>
                  </a:lnTo>
                  <a:lnTo>
                    <a:pt x="1162" y="1136"/>
                  </a:lnTo>
                  <a:lnTo>
                    <a:pt x="1165" y="1142"/>
                  </a:lnTo>
                  <a:lnTo>
                    <a:pt x="1169" y="1149"/>
                  </a:lnTo>
                  <a:lnTo>
                    <a:pt x="1169" y="1154"/>
                  </a:lnTo>
                  <a:lnTo>
                    <a:pt x="1171" y="1159"/>
                  </a:lnTo>
                  <a:lnTo>
                    <a:pt x="1172" y="1162"/>
                  </a:lnTo>
                  <a:lnTo>
                    <a:pt x="1176" y="1166"/>
                  </a:lnTo>
                  <a:lnTo>
                    <a:pt x="1177" y="1184"/>
                  </a:lnTo>
                  <a:lnTo>
                    <a:pt x="1178" y="1184"/>
                  </a:lnTo>
                  <a:lnTo>
                    <a:pt x="1179" y="1184"/>
                  </a:lnTo>
                  <a:lnTo>
                    <a:pt x="1180" y="1184"/>
                  </a:lnTo>
                  <a:lnTo>
                    <a:pt x="1182" y="1183"/>
                  </a:lnTo>
                  <a:lnTo>
                    <a:pt x="1187" y="1169"/>
                  </a:lnTo>
                  <a:lnTo>
                    <a:pt x="1191" y="1163"/>
                  </a:lnTo>
                  <a:lnTo>
                    <a:pt x="1193" y="1156"/>
                  </a:lnTo>
                  <a:lnTo>
                    <a:pt x="1194" y="1149"/>
                  </a:lnTo>
                  <a:lnTo>
                    <a:pt x="1195" y="1141"/>
                  </a:lnTo>
                  <a:lnTo>
                    <a:pt x="1200" y="1145"/>
                  </a:lnTo>
                  <a:lnTo>
                    <a:pt x="1206" y="1148"/>
                  </a:lnTo>
                  <a:lnTo>
                    <a:pt x="1210" y="1153"/>
                  </a:lnTo>
                  <a:lnTo>
                    <a:pt x="1214" y="1157"/>
                  </a:lnTo>
                  <a:lnTo>
                    <a:pt x="1217" y="1159"/>
                  </a:lnTo>
                  <a:lnTo>
                    <a:pt x="1221" y="1160"/>
                  </a:lnTo>
                  <a:lnTo>
                    <a:pt x="1223" y="1162"/>
                  </a:lnTo>
                  <a:lnTo>
                    <a:pt x="1224" y="1166"/>
                  </a:lnTo>
                  <a:lnTo>
                    <a:pt x="1225" y="1169"/>
                  </a:lnTo>
                  <a:lnTo>
                    <a:pt x="1225" y="1172"/>
                  </a:lnTo>
                  <a:lnTo>
                    <a:pt x="1225" y="1176"/>
                  </a:lnTo>
                  <a:lnTo>
                    <a:pt x="1230" y="1175"/>
                  </a:lnTo>
                  <a:lnTo>
                    <a:pt x="1231" y="1168"/>
                  </a:lnTo>
                  <a:lnTo>
                    <a:pt x="1231" y="1161"/>
                  </a:lnTo>
                  <a:lnTo>
                    <a:pt x="1230" y="1154"/>
                  </a:lnTo>
                  <a:lnTo>
                    <a:pt x="1229" y="1146"/>
                  </a:lnTo>
                  <a:lnTo>
                    <a:pt x="1229" y="1145"/>
                  </a:lnTo>
                  <a:lnTo>
                    <a:pt x="1230" y="1144"/>
                  </a:lnTo>
                  <a:lnTo>
                    <a:pt x="1230" y="1142"/>
                  </a:lnTo>
                  <a:lnTo>
                    <a:pt x="1229" y="1141"/>
                  </a:lnTo>
                  <a:lnTo>
                    <a:pt x="1229" y="1138"/>
                  </a:lnTo>
                  <a:lnTo>
                    <a:pt x="1227" y="1134"/>
                  </a:lnTo>
                  <a:lnTo>
                    <a:pt x="1225" y="1131"/>
                  </a:lnTo>
                  <a:lnTo>
                    <a:pt x="1224" y="1127"/>
                  </a:lnTo>
                  <a:lnTo>
                    <a:pt x="1218" y="1121"/>
                  </a:lnTo>
                  <a:lnTo>
                    <a:pt x="1213" y="1114"/>
                  </a:lnTo>
                  <a:lnTo>
                    <a:pt x="1206" y="1108"/>
                  </a:lnTo>
                  <a:lnTo>
                    <a:pt x="1199" y="1103"/>
                  </a:lnTo>
                  <a:lnTo>
                    <a:pt x="1193" y="1099"/>
                  </a:lnTo>
                  <a:lnTo>
                    <a:pt x="1186" y="1095"/>
                  </a:lnTo>
                  <a:lnTo>
                    <a:pt x="1179" y="1091"/>
                  </a:lnTo>
                  <a:lnTo>
                    <a:pt x="1172" y="1085"/>
                  </a:lnTo>
                  <a:lnTo>
                    <a:pt x="1171" y="1071"/>
                  </a:lnTo>
                  <a:lnTo>
                    <a:pt x="1171" y="1069"/>
                  </a:lnTo>
                  <a:lnTo>
                    <a:pt x="1172" y="1066"/>
                  </a:lnTo>
                  <a:lnTo>
                    <a:pt x="1172" y="1064"/>
                  </a:lnTo>
                  <a:lnTo>
                    <a:pt x="1172" y="1062"/>
                  </a:lnTo>
                  <a:lnTo>
                    <a:pt x="1172" y="1051"/>
                  </a:lnTo>
                  <a:lnTo>
                    <a:pt x="1172" y="1041"/>
                  </a:lnTo>
                  <a:lnTo>
                    <a:pt x="1174" y="1032"/>
                  </a:lnTo>
                  <a:lnTo>
                    <a:pt x="1176" y="1021"/>
                  </a:lnTo>
                  <a:lnTo>
                    <a:pt x="1176" y="1017"/>
                  </a:lnTo>
                  <a:lnTo>
                    <a:pt x="1177" y="1011"/>
                  </a:lnTo>
                  <a:lnTo>
                    <a:pt x="1178" y="1006"/>
                  </a:lnTo>
                  <a:lnTo>
                    <a:pt x="1180" y="1002"/>
                  </a:lnTo>
                  <a:lnTo>
                    <a:pt x="1184" y="1004"/>
                  </a:lnTo>
                  <a:lnTo>
                    <a:pt x="1189" y="1008"/>
                  </a:lnTo>
                  <a:lnTo>
                    <a:pt x="1193" y="1010"/>
                  </a:lnTo>
                  <a:lnTo>
                    <a:pt x="1198" y="1012"/>
                  </a:lnTo>
                  <a:lnTo>
                    <a:pt x="1202" y="1014"/>
                  </a:lnTo>
                  <a:lnTo>
                    <a:pt x="1208" y="1017"/>
                  </a:lnTo>
                  <a:lnTo>
                    <a:pt x="1213" y="1018"/>
                  </a:lnTo>
                  <a:lnTo>
                    <a:pt x="1218" y="1018"/>
                  </a:lnTo>
                  <a:lnTo>
                    <a:pt x="1221" y="1017"/>
                  </a:lnTo>
                  <a:lnTo>
                    <a:pt x="1222" y="1016"/>
                  </a:lnTo>
                  <a:lnTo>
                    <a:pt x="1224" y="1014"/>
                  </a:lnTo>
                  <a:lnTo>
                    <a:pt x="1224" y="1013"/>
                  </a:lnTo>
                  <a:lnTo>
                    <a:pt x="1225" y="1011"/>
                  </a:lnTo>
                  <a:lnTo>
                    <a:pt x="1225" y="1008"/>
                  </a:lnTo>
                  <a:lnTo>
                    <a:pt x="1223" y="1004"/>
                  </a:lnTo>
                  <a:lnTo>
                    <a:pt x="1223" y="1001"/>
                  </a:lnTo>
                  <a:lnTo>
                    <a:pt x="1231" y="1001"/>
                  </a:lnTo>
                  <a:lnTo>
                    <a:pt x="1240" y="1002"/>
                  </a:lnTo>
                  <a:lnTo>
                    <a:pt x="1248" y="1004"/>
                  </a:lnTo>
                  <a:lnTo>
                    <a:pt x="1257" y="1004"/>
                  </a:lnTo>
                  <a:lnTo>
                    <a:pt x="1262" y="1006"/>
                  </a:lnTo>
                  <a:lnTo>
                    <a:pt x="1268" y="1008"/>
                  </a:lnTo>
                  <a:lnTo>
                    <a:pt x="1274" y="1009"/>
                  </a:lnTo>
                  <a:lnTo>
                    <a:pt x="1280" y="1008"/>
                  </a:lnTo>
                  <a:lnTo>
                    <a:pt x="1285" y="1006"/>
                  </a:lnTo>
                  <a:lnTo>
                    <a:pt x="1290" y="1004"/>
                  </a:lnTo>
                  <a:lnTo>
                    <a:pt x="1296" y="1001"/>
                  </a:lnTo>
                  <a:lnTo>
                    <a:pt x="1300" y="997"/>
                  </a:lnTo>
                  <a:lnTo>
                    <a:pt x="1300" y="995"/>
                  </a:lnTo>
                  <a:lnTo>
                    <a:pt x="1300" y="994"/>
                  </a:lnTo>
                  <a:lnTo>
                    <a:pt x="1299" y="991"/>
                  </a:lnTo>
                  <a:lnTo>
                    <a:pt x="1299" y="990"/>
                  </a:lnTo>
                  <a:lnTo>
                    <a:pt x="1295" y="987"/>
                  </a:lnTo>
                  <a:lnTo>
                    <a:pt x="1290" y="982"/>
                  </a:lnTo>
                  <a:lnTo>
                    <a:pt x="1285" y="979"/>
                  </a:lnTo>
                  <a:lnTo>
                    <a:pt x="1280" y="975"/>
                  </a:lnTo>
                  <a:lnTo>
                    <a:pt x="1275" y="972"/>
                  </a:lnTo>
                  <a:lnTo>
                    <a:pt x="1269" y="970"/>
                  </a:lnTo>
                  <a:lnTo>
                    <a:pt x="1265" y="967"/>
                  </a:lnTo>
                  <a:lnTo>
                    <a:pt x="1259" y="965"/>
                  </a:lnTo>
                  <a:lnTo>
                    <a:pt x="1254" y="961"/>
                  </a:lnTo>
                  <a:lnTo>
                    <a:pt x="1250" y="958"/>
                  </a:lnTo>
                  <a:lnTo>
                    <a:pt x="1245" y="953"/>
                  </a:lnTo>
                  <a:lnTo>
                    <a:pt x="1240" y="950"/>
                  </a:lnTo>
                  <a:lnTo>
                    <a:pt x="1236" y="945"/>
                  </a:lnTo>
                  <a:lnTo>
                    <a:pt x="1232" y="941"/>
                  </a:lnTo>
                  <a:lnTo>
                    <a:pt x="1228" y="937"/>
                  </a:lnTo>
                  <a:lnTo>
                    <a:pt x="1224" y="933"/>
                  </a:lnTo>
                  <a:lnTo>
                    <a:pt x="1220" y="923"/>
                  </a:lnTo>
                  <a:lnTo>
                    <a:pt x="1215" y="914"/>
                  </a:lnTo>
                  <a:lnTo>
                    <a:pt x="1209" y="906"/>
                  </a:lnTo>
                  <a:lnTo>
                    <a:pt x="1206" y="896"/>
                  </a:lnTo>
                  <a:lnTo>
                    <a:pt x="1200" y="888"/>
                  </a:lnTo>
                  <a:lnTo>
                    <a:pt x="1195" y="880"/>
                  </a:lnTo>
                  <a:lnTo>
                    <a:pt x="1194" y="870"/>
                  </a:lnTo>
                  <a:lnTo>
                    <a:pt x="1195" y="860"/>
                  </a:lnTo>
                  <a:lnTo>
                    <a:pt x="1197" y="860"/>
                  </a:lnTo>
                  <a:lnTo>
                    <a:pt x="1197" y="859"/>
                  </a:lnTo>
                  <a:lnTo>
                    <a:pt x="1197" y="857"/>
                  </a:lnTo>
                  <a:lnTo>
                    <a:pt x="1197" y="855"/>
                  </a:lnTo>
                  <a:lnTo>
                    <a:pt x="1200" y="846"/>
                  </a:lnTo>
                  <a:lnTo>
                    <a:pt x="1204" y="837"/>
                  </a:lnTo>
                  <a:lnTo>
                    <a:pt x="1207" y="829"/>
                  </a:lnTo>
                  <a:lnTo>
                    <a:pt x="1207" y="819"/>
                  </a:lnTo>
                  <a:lnTo>
                    <a:pt x="1212" y="808"/>
                  </a:lnTo>
                  <a:lnTo>
                    <a:pt x="1217" y="798"/>
                  </a:lnTo>
                  <a:lnTo>
                    <a:pt x="1222" y="787"/>
                  </a:lnTo>
                  <a:lnTo>
                    <a:pt x="1227" y="777"/>
                  </a:lnTo>
                  <a:lnTo>
                    <a:pt x="1229" y="770"/>
                  </a:lnTo>
                  <a:lnTo>
                    <a:pt x="1232" y="764"/>
                  </a:lnTo>
                  <a:lnTo>
                    <a:pt x="1235" y="759"/>
                  </a:lnTo>
                  <a:lnTo>
                    <a:pt x="1235" y="752"/>
                  </a:lnTo>
                  <a:lnTo>
                    <a:pt x="1242" y="746"/>
                  </a:lnTo>
                  <a:lnTo>
                    <a:pt x="1250" y="740"/>
                  </a:lnTo>
                  <a:lnTo>
                    <a:pt x="1259" y="737"/>
                  </a:lnTo>
                  <a:lnTo>
                    <a:pt x="1268" y="736"/>
                  </a:lnTo>
                  <a:lnTo>
                    <a:pt x="1275" y="733"/>
                  </a:lnTo>
                  <a:lnTo>
                    <a:pt x="1283" y="733"/>
                  </a:lnTo>
                  <a:lnTo>
                    <a:pt x="1291" y="733"/>
                  </a:lnTo>
                  <a:lnTo>
                    <a:pt x="1298" y="733"/>
                  </a:lnTo>
                  <a:lnTo>
                    <a:pt x="1308" y="736"/>
                  </a:lnTo>
                  <a:lnTo>
                    <a:pt x="1319" y="737"/>
                  </a:lnTo>
                  <a:lnTo>
                    <a:pt x="1329" y="739"/>
                  </a:lnTo>
                  <a:lnTo>
                    <a:pt x="1341" y="740"/>
                  </a:lnTo>
                  <a:lnTo>
                    <a:pt x="1351" y="741"/>
                  </a:lnTo>
                  <a:lnTo>
                    <a:pt x="1361" y="740"/>
                  </a:lnTo>
                  <a:lnTo>
                    <a:pt x="1372" y="739"/>
                  </a:lnTo>
                  <a:lnTo>
                    <a:pt x="1382" y="736"/>
                  </a:lnTo>
                  <a:lnTo>
                    <a:pt x="1384" y="734"/>
                  </a:lnTo>
                  <a:lnTo>
                    <a:pt x="1388" y="733"/>
                  </a:lnTo>
                  <a:lnTo>
                    <a:pt x="1390" y="733"/>
                  </a:lnTo>
                  <a:lnTo>
                    <a:pt x="1393" y="732"/>
                  </a:lnTo>
                  <a:lnTo>
                    <a:pt x="1401" y="729"/>
                  </a:lnTo>
                  <a:lnTo>
                    <a:pt x="1409" y="725"/>
                  </a:lnTo>
                  <a:lnTo>
                    <a:pt x="1418" y="722"/>
                  </a:lnTo>
                  <a:lnTo>
                    <a:pt x="1426" y="718"/>
                  </a:lnTo>
                  <a:lnTo>
                    <a:pt x="1448" y="712"/>
                  </a:lnTo>
                  <a:lnTo>
                    <a:pt x="1470" y="707"/>
                  </a:lnTo>
                  <a:lnTo>
                    <a:pt x="1493" y="702"/>
                  </a:lnTo>
                  <a:lnTo>
                    <a:pt x="1516" y="697"/>
                  </a:lnTo>
                  <a:lnTo>
                    <a:pt x="1538" y="694"/>
                  </a:lnTo>
                  <a:lnTo>
                    <a:pt x="1562" y="691"/>
                  </a:lnTo>
                  <a:lnTo>
                    <a:pt x="1585" y="688"/>
                  </a:lnTo>
                  <a:lnTo>
                    <a:pt x="1608" y="687"/>
                  </a:lnTo>
                  <a:lnTo>
                    <a:pt x="1654" y="685"/>
                  </a:lnTo>
                  <a:lnTo>
                    <a:pt x="1669" y="687"/>
                  </a:lnTo>
                  <a:lnTo>
                    <a:pt x="1677" y="686"/>
                  </a:lnTo>
                  <a:lnTo>
                    <a:pt x="1686" y="686"/>
                  </a:lnTo>
                  <a:lnTo>
                    <a:pt x="1694" y="686"/>
                  </a:lnTo>
                  <a:lnTo>
                    <a:pt x="1704" y="686"/>
                  </a:lnTo>
                  <a:lnTo>
                    <a:pt x="1712" y="687"/>
                  </a:lnTo>
                  <a:lnTo>
                    <a:pt x="1721" y="687"/>
                  </a:lnTo>
                  <a:lnTo>
                    <a:pt x="1729" y="687"/>
                  </a:lnTo>
                  <a:lnTo>
                    <a:pt x="1738" y="686"/>
                  </a:lnTo>
                  <a:lnTo>
                    <a:pt x="1743" y="685"/>
                  </a:lnTo>
                  <a:lnTo>
                    <a:pt x="1749" y="682"/>
                  </a:lnTo>
                  <a:lnTo>
                    <a:pt x="1752" y="679"/>
                  </a:lnTo>
                  <a:lnTo>
                    <a:pt x="1754" y="674"/>
                  </a:lnTo>
                  <a:lnTo>
                    <a:pt x="1753" y="669"/>
                  </a:lnTo>
                  <a:lnTo>
                    <a:pt x="1750" y="664"/>
                  </a:lnTo>
                  <a:lnTo>
                    <a:pt x="1747" y="661"/>
                  </a:lnTo>
                  <a:lnTo>
                    <a:pt x="1750" y="655"/>
                  </a:lnTo>
                  <a:lnTo>
                    <a:pt x="1759" y="651"/>
                  </a:lnTo>
                  <a:lnTo>
                    <a:pt x="1767" y="648"/>
                  </a:lnTo>
                  <a:lnTo>
                    <a:pt x="1776" y="643"/>
                  </a:lnTo>
                  <a:lnTo>
                    <a:pt x="1784" y="640"/>
                  </a:lnTo>
                  <a:lnTo>
                    <a:pt x="1794" y="636"/>
                  </a:lnTo>
                  <a:lnTo>
                    <a:pt x="1802" y="633"/>
                  </a:lnTo>
                  <a:lnTo>
                    <a:pt x="1811" y="628"/>
                  </a:lnTo>
                  <a:lnTo>
                    <a:pt x="1820" y="624"/>
                  </a:lnTo>
                  <a:lnTo>
                    <a:pt x="1820" y="621"/>
                  </a:lnTo>
                  <a:lnTo>
                    <a:pt x="1827" y="619"/>
                  </a:lnTo>
                  <a:lnTo>
                    <a:pt x="1833" y="616"/>
                  </a:lnTo>
                  <a:lnTo>
                    <a:pt x="1840" y="612"/>
                  </a:lnTo>
                  <a:lnTo>
                    <a:pt x="1845" y="608"/>
                  </a:lnTo>
                  <a:lnTo>
                    <a:pt x="1851" y="604"/>
                  </a:lnTo>
                  <a:lnTo>
                    <a:pt x="1856" y="599"/>
                  </a:lnTo>
                  <a:lnTo>
                    <a:pt x="1862" y="595"/>
                  </a:lnTo>
                  <a:lnTo>
                    <a:pt x="1867" y="590"/>
                  </a:lnTo>
                  <a:lnTo>
                    <a:pt x="1870" y="579"/>
                  </a:lnTo>
                  <a:lnTo>
                    <a:pt x="1874" y="576"/>
                  </a:lnTo>
                  <a:lnTo>
                    <a:pt x="1880" y="574"/>
                  </a:lnTo>
                  <a:lnTo>
                    <a:pt x="1885" y="572"/>
                  </a:lnTo>
                  <a:lnTo>
                    <a:pt x="1890" y="569"/>
                  </a:lnTo>
                  <a:lnTo>
                    <a:pt x="1895" y="567"/>
                  </a:lnTo>
                  <a:lnTo>
                    <a:pt x="1901" y="565"/>
                  </a:lnTo>
                  <a:lnTo>
                    <a:pt x="1905" y="563"/>
                  </a:lnTo>
                  <a:lnTo>
                    <a:pt x="1911" y="560"/>
                  </a:lnTo>
                  <a:lnTo>
                    <a:pt x="1918" y="557"/>
                  </a:lnTo>
                  <a:lnTo>
                    <a:pt x="1925" y="553"/>
                  </a:lnTo>
                  <a:lnTo>
                    <a:pt x="1932" y="550"/>
                  </a:lnTo>
                  <a:lnTo>
                    <a:pt x="1939" y="545"/>
                  </a:lnTo>
                  <a:lnTo>
                    <a:pt x="1945" y="541"/>
                  </a:lnTo>
                  <a:lnTo>
                    <a:pt x="1949" y="536"/>
                  </a:lnTo>
                  <a:lnTo>
                    <a:pt x="1955" y="530"/>
                  </a:lnTo>
                  <a:lnTo>
                    <a:pt x="1958" y="523"/>
                  </a:lnTo>
                  <a:lnTo>
                    <a:pt x="1957" y="520"/>
                  </a:lnTo>
                  <a:lnTo>
                    <a:pt x="1956" y="518"/>
                  </a:lnTo>
                  <a:lnTo>
                    <a:pt x="1954" y="514"/>
                  </a:lnTo>
                  <a:lnTo>
                    <a:pt x="1953" y="512"/>
                  </a:lnTo>
                  <a:lnTo>
                    <a:pt x="1954" y="507"/>
                  </a:lnTo>
                  <a:lnTo>
                    <a:pt x="1957" y="504"/>
                  </a:lnTo>
                  <a:lnTo>
                    <a:pt x="1962" y="501"/>
                  </a:lnTo>
                  <a:lnTo>
                    <a:pt x="1966" y="500"/>
                  </a:lnTo>
                  <a:lnTo>
                    <a:pt x="1971" y="498"/>
                  </a:lnTo>
                  <a:lnTo>
                    <a:pt x="1977" y="496"/>
                  </a:lnTo>
                  <a:lnTo>
                    <a:pt x="1981" y="492"/>
                  </a:lnTo>
                  <a:lnTo>
                    <a:pt x="1986" y="489"/>
                  </a:lnTo>
                  <a:lnTo>
                    <a:pt x="1991" y="486"/>
                  </a:lnTo>
                  <a:lnTo>
                    <a:pt x="1996" y="483"/>
                  </a:lnTo>
                  <a:lnTo>
                    <a:pt x="2001" y="481"/>
                  </a:lnTo>
                  <a:lnTo>
                    <a:pt x="2007" y="478"/>
                  </a:lnTo>
                  <a:lnTo>
                    <a:pt x="2015" y="475"/>
                  </a:lnTo>
                  <a:lnTo>
                    <a:pt x="2022" y="473"/>
                  </a:lnTo>
                  <a:lnTo>
                    <a:pt x="2030" y="469"/>
                  </a:lnTo>
                  <a:lnTo>
                    <a:pt x="2038" y="466"/>
                  </a:lnTo>
                  <a:lnTo>
                    <a:pt x="2046" y="462"/>
                  </a:lnTo>
                  <a:lnTo>
                    <a:pt x="2053" y="459"/>
                  </a:lnTo>
                  <a:lnTo>
                    <a:pt x="2061" y="455"/>
                  </a:lnTo>
                  <a:lnTo>
                    <a:pt x="2068" y="452"/>
                  </a:lnTo>
                  <a:lnTo>
                    <a:pt x="2069" y="450"/>
                  </a:lnTo>
                  <a:lnTo>
                    <a:pt x="2069" y="446"/>
                  </a:lnTo>
                  <a:lnTo>
                    <a:pt x="2070" y="443"/>
                  </a:lnTo>
                  <a:lnTo>
                    <a:pt x="2071" y="439"/>
                  </a:lnTo>
                  <a:lnTo>
                    <a:pt x="2081" y="437"/>
                  </a:lnTo>
                  <a:lnTo>
                    <a:pt x="2089" y="433"/>
                  </a:lnTo>
                  <a:lnTo>
                    <a:pt x="2098" y="430"/>
                  </a:lnTo>
                  <a:lnTo>
                    <a:pt x="2107" y="427"/>
                  </a:lnTo>
                  <a:lnTo>
                    <a:pt x="2115" y="423"/>
                  </a:lnTo>
                  <a:lnTo>
                    <a:pt x="2124" y="421"/>
                  </a:lnTo>
                  <a:lnTo>
                    <a:pt x="2132" y="417"/>
                  </a:lnTo>
                  <a:lnTo>
                    <a:pt x="2142" y="415"/>
                  </a:lnTo>
                  <a:lnTo>
                    <a:pt x="2147" y="413"/>
                  </a:lnTo>
                  <a:lnTo>
                    <a:pt x="2152" y="410"/>
                  </a:lnTo>
                  <a:lnTo>
                    <a:pt x="2158" y="408"/>
                  </a:lnTo>
                  <a:lnTo>
                    <a:pt x="2164" y="406"/>
                  </a:lnTo>
                  <a:lnTo>
                    <a:pt x="2168" y="403"/>
                  </a:lnTo>
                  <a:lnTo>
                    <a:pt x="2173" y="400"/>
                  </a:lnTo>
                  <a:lnTo>
                    <a:pt x="2177" y="395"/>
                  </a:lnTo>
                  <a:lnTo>
                    <a:pt x="2181" y="391"/>
                  </a:lnTo>
                  <a:lnTo>
                    <a:pt x="2181" y="389"/>
                  </a:lnTo>
                  <a:lnTo>
                    <a:pt x="2180" y="387"/>
                  </a:lnTo>
                  <a:lnTo>
                    <a:pt x="2177" y="385"/>
                  </a:lnTo>
                  <a:lnTo>
                    <a:pt x="2176" y="385"/>
                  </a:lnTo>
                  <a:lnTo>
                    <a:pt x="2169" y="385"/>
                  </a:lnTo>
                  <a:lnTo>
                    <a:pt x="2162" y="385"/>
                  </a:lnTo>
                  <a:lnTo>
                    <a:pt x="2155" y="386"/>
                  </a:lnTo>
                  <a:lnTo>
                    <a:pt x="2149" y="387"/>
                  </a:lnTo>
                  <a:lnTo>
                    <a:pt x="2142" y="390"/>
                  </a:lnTo>
                  <a:lnTo>
                    <a:pt x="2135" y="390"/>
                  </a:lnTo>
                  <a:lnTo>
                    <a:pt x="2129" y="391"/>
                  </a:lnTo>
                  <a:lnTo>
                    <a:pt x="2122" y="391"/>
                  </a:lnTo>
                  <a:lnTo>
                    <a:pt x="2121" y="389"/>
                  </a:lnTo>
                  <a:lnTo>
                    <a:pt x="2127" y="385"/>
                  </a:lnTo>
                  <a:lnTo>
                    <a:pt x="2132" y="383"/>
                  </a:lnTo>
                  <a:lnTo>
                    <a:pt x="2138" y="379"/>
                  </a:lnTo>
                  <a:lnTo>
                    <a:pt x="2145" y="377"/>
                  </a:lnTo>
                  <a:lnTo>
                    <a:pt x="2151" y="374"/>
                  </a:lnTo>
                  <a:lnTo>
                    <a:pt x="2158" y="371"/>
                  </a:lnTo>
                  <a:lnTo>
                    <a:pt x="2165" y="369"/>
                  </a:lnTo>
                  <a:lnTo>
                    <a:pt x="2172" y="367"/>
                  </a:lnTo>
                  <a:lnTo>
                    <a:pt x="2179" y="363"/>
                  </a:lnTo>
                  <a:lnTo>
                    <a:pt x="2187" y="361"/>
                  </a:lnTo>
                  <a:lnTo>
                    <a:pt x="2195" y="359"/>
                  </a:lnTo>
                  <a:lnTo>
                    <a:pt x="2202" y="356"/>
                  </a:lnTo>
                  <a:lnTo>
                    <a:pt x="2210" y="354"/>
                  </a:lnTo>
                  <a:lnTo>
                    <a:pt x="2218" y="352"/>
                  </a:lnTo>
                  <a:lnTo>
                    <a:pt x="2225" y="347"/>
                  </a:lnTo>
                  <a:lnTo>
                    <a:pt x="2232" y="342"/>
                  </a:lnTo>
                  <a:lnTo>
                    <a:pt x="2234" y="340"/>
                  </a:lnTo>
                  <a:lnTo>
                    <a:pt x="2235" y="337"/>
                  </a:lnTo>
                  <a:lnTo>
                    <a:pt x="2235" y="332"/>
                  </a:lnTo>
                  <a:lnTo>
                    <a:pt x="2233" y="327"/>
                  </a:lnTo>
                  <a:lnTo>
                    <a:pt x="2227" y="325"/>
                  </a:lnTo>
                  <a:lnTo>
                    <a:pt x="2219" y="324"/>
                  </a:lnTo>
                  <a:lnTo>
                    <a:pt x="2212" y="324"/>
                  </a:lnTo>
                  <a:lnTo>
                    <a:pt x="2205" y="323"/>
                  </a:lnTo>
                  <a:lnTo>
                    <a:pt x="2199" y="324"/>
                  </a:lnTo>
                  <a:lnTo>
                    <a:pt x="2193" y="326"/>
                  </a:lnTo>
                  <a:lnTo>
                    <a:pt x="2188" y="327"/>
                  </a:lnTo>
                  <a:lnTo>
                    <a:pt x="2181" y="329"/>
                  </a:lnTo>
                  <a:lnTo>
                    <a:pt x="2175" y="330"/>
                  </a:lnTo>
                  <a:lnTo>
                    <a:pt x="2169" y="331"/>
                  </a:lnTo>
                  <a:lnTo>
                    <a:pt x="2162" y="333"/>
                  </a:lnTo>
                  <a:lnTo>
                    <a:pt x="2157" y="334"/>
                  </a:lnTo>
                  <a:lnTo>
                    <a:pt x="2159" y="331"/>
                  </a:lnTo>
                  <a:lnTo>
                    <a:pt x="2162" y="327"/>
                  </a:lnTo>
                  <a:lnTo>
                    <a:pt x="2166" y="325"/>
                  </a:lnTo>
                  <a:lnTo>
                    <a:pt x="2168" y="322"/>
                  </a:lnTo>
                  <a:lnTo>
                    <a:pt x="2170" y="318"/>
                  </a:lnTo>
                  <a:lnTo>
                    <a:pt x="2170" y="314"/>
                  </a:lnTo>
                  <a:lnTo>
                    <a:pt x="2170" y="310"/>
                  </a:lnTo>
                  <a:lnTo>
                    <a:pt x="2169" y="306"/>
                  </a:lnTo>
                  <a:lnTo>
                    <a:pt x="2176" y="300"/>
                  </a:lnTo>
                  <a:lnTo>
                    <a:pt x="2183" y="296"/>
                  </a:lnTo>
                  <a:lnTo>
                    <a:pt x="2190" y="294"/>
                  </a:lnTo>
                  <a:lnTo>
                    <a:pt x="2197" y="288"/>
                  </a:lnTo>
                  <a:lnTo>
                    <a:pt x="2200" y="286"/>
                  </a:lnTo>
                  <a:lnTo>
                    <a:pt x="2205" y="284"/>
                  </a:lnTo>
                  <a:lnTo>
                    <a:pt x="2208" y="282"/>
                  </a:lnTo>
                  <a:lnTo>
                    <a:pt x="2212" y="279"/>
                  </a:lnTo>
                  <a:lnTo>
                    <a:pt x="2219" y="276"/>
                  </a:lnTo>
                  <a:lnTo>
                    <a:pt x="2226" y="271"/>
                  </a:lnTo>
                  <a:lnTo>
                    <a:pt x="2233" y="269"/>
                  </a:lnTo>
                  <a:lnTo>
                    <a:pt x="2241" y="265"/>
                  </a:lnTo>
                  <a:lnTo>
                    <a:pt x="2248" y="262"/>
                  </a:lnTo>
                  <a:lnTo>
                    <a:pt x="2255" y="258"/>
                  </a:lnTo>
                  <a:lnTo>
                    <a:pt x="2261" y="255"/>
                  </a:lnTo>
                  <a:lnTo>
                    <a:pt x="2268" y="250"/>
                  </a:lnTo>
                  <a:lnTo>
                    <a:pt x="2285" y="239"/>
                  </a:lnTo>
                  <a:lnTo>
                    <a:pt x="2287" y="235"/>
                  </a:lnTo>
                  <a:lnTo>
                    <a:pt x="2287" y="232"/>
                  </a:lnTo>
                  <a:lnTo>
                    <a:pt x="2286" y="229"/>
                  </a:lnTo>
                  <a:lnTo>
                    <a:pt x="2285" y="226"/>
                  </a:lnTo>
                  <a:close/>
                </a:path>
              </a:pathLst>
            </a:custGeom>
            <a:solidFill>
              <a:srgbClr val="D28C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15" name="Freeform 16"/>
            <p:cNvSpPr>
              <a:spLocks noChangeAspect="1"/>
            </p:cNvSpPr>
            <p:nvPr/>
          </p:nvSpPr>
          <p:spPr bwMode="auto">
            <a:xfrm>
              <a:off x="3398" y="990"/>
              <a:ext cx="70" cy="57"/>
            </a:xfrm>
            <a:custGeom>
              <a:avLst/>
              <a:gdLst>
                <a:gd name="T0" fmla="*/ 24 w 141"/>
                <a:gd name="T1" fmla="*/ 13 h 114"/>
                <a:gd name="T2" fmla="*/ 28 w 141"/>
                <a:gd name="T3" fmla="*/ 16 h 114"/>
                <a:gd name="T4" fmla="*/ 32 w 141"/>
                <a:gd name="T5" fmla="*/ 18 h 114"/>
                <a:gd name="T6" fmla="*/ 35 w 141"/>
                <a:gd name="T7" fmla="*/ 20 h 114"/>
                <a:gd name="T8" fmla="*/ 38 w 141"/>
                <a:gd name="T9" fmla="*/ 23 h 114"/>
                <a:gd name="T10" fmla="*/ 41 w 141"/>
                <a:gd name="T11" fmla="*/ 25 h 114"/>
                <a:gd name="T12" fmla="*/ 45 w 141"/>
                <a:gd name="T13" fmla="*/ 28 h 114"/>
                <a:gd name="T14" fmla="*/ 48 w 141"/>
                <a:gd name="T15" fmla="*/ 31 h 114"/>
                <a:gd name="T16" fmla="*/ 51 w 141"/>
                <a:gd name="T17" fmla="*/ 33 h 114"/>
                <a:gd name="T18" fmla="*/ 54 w 141"/>
                <a:gd name="T19" fmla="*/ 36 h 114"/>
                <a:gd name="T20" fmla="*/ 56 w 141"/>
                <a:gd name="T21" fmla="*/ 39 h 114"/>
                <a:gd name="T22" fmla="*/ 59 w 141"/>
                <a:gd name="T23" fmla="*/ 41 h 114"/>
                <a:gd name="T24" fmla="*/ 61 w 141"/>
                <a:gd name="T25" fmla="*/ 43 h 114"/>
                <a:gd name="T26" fmla="*/ 64 w 141"/>
                <a:gd name="T27" fmla="*/ 47 h 114"/>
                <a:gd name="T28" fmla="*/ 66 w 141"/>
                <a:gd name="T29" fmla="*/ 50 h 114"/>
                <a:gd name="T30" fmla="*/ 68 w 141"/>
                <a:gd name="T31" fmla="*/ 54 h 114"/>
                <a:gd name="T32" fmla="*/ 70 w 141"/>
                <a:gd name="T33" fmla="*/ 57 h 114"/>
                <a:gd name="T34" fmla="*/ 67 w 141"/>
                <a:gd name="T35" fmla="*/ 55 h 114"/>
                <a:gd name="T36" fmla="*/ 63 w 141"/>
                <a:gd name="T37" fmla="*/ 53 h 114"/>
                <a:gd name="T38" fmla="*/ 60 w 141"/>
                <a:gd name="T39" fmla="*/ 50 h 114"/>
                <a:gd name="T40" fmla="*/ 56 w 141"/>
                <a:gd name="T41" fmla="*/ 48 h 114"/>
                <a:gd name="T42" fmla="*/ 53 w 141"/>
                <a:gd name="T43" fmla="*/ 45 h 114"/>
                <a:gd name="T44" fmla="*/ 50 w 141"/>
                <a:gd name="T45" fmla="*/ 42 h 114"/>
                <a:gd name="T46" fmla="*/ 47 w 141"/>
                <a:gd name="T47" fmla="*/ 40 h 114"/>
                <a:gd name="T48" fmla="*/ 43 w 141"/>
                <a:gd name="T49" fmla="*/ 38 h 114"/>
                <a:gd name="T50" fmla="*/ 39 w 141"/>
                <a:gd name="T51" fmla="*/ 35 h 114"/>
                <a:gd name="T52" fmla="*/ 36 w 141"/>
                <a:gd name="T53" fmla="*/ 32 h 114"/>
                <a:gd name="T54" fmla="*/ 32 w 141"/>
                <a:gd name="T55" fmla="*/ 30 h 114"/>
                <a:gd name="T56" fmla="*/ 28 w 141"/>
                <a:gd name="T57" fmla="*/ 27 h 114"/>
                <a:gd name="T58" fmla="*/ 24 w 141"/>
                <a:gd name="T59" fmla="*/ 24 h 114"/>
                <a:gd name="T60" fmla="*/ 21 w 141"/>
                <a:gd name="T61" fmla="*/ 22 h 114"/>
                <a:gd name="T62" fmla="*/ 17 w 141"/>
                <a:gd name="T63" fmla="*/ 19 h 114"/>
                <a:gd name="T64" fmla="*/ 14 w 141"/>
                <a:gd name="T65" fmla="*/ 16 h 114"/>
                <a:gd name="T66" fmla="*/ 0 w 141"/>
                <a:gd name="T67" fmla="*/ 0 h 114"/>
                <a:gd name="T68" fmla="*/ 2 w 141"/>
                <a:gd name="T69" fmla="*/ 1 h 114"/>
                <a:gd name="T70" fmla="*/ 5 w 141"/>
                <a:gd name="T71" fmla="*/ 2 h 114"/>
                <a:gd name="T72" fmla="*/ 9 w 141"/>
                <a:gd name="T73" fmla="*/ 4 h 114"/>
                <a:gd name="T74" fmla="*/ 13 w 141"/>
                <a:gd name="T75" fmla="*/ 6 h 114"/>
                <a:gd name="T76" fmla="*/ 17 w 141"/>
                <a:gd name="T77" fmla="*/ 8 h 114"/>
                <a:gd name="T78" fmla="*/ 20 w 141"/>
                <a:gd name="T79" fmla="*/ 10 h 114"/>
                <a:gd name="T80" fmla="*/ 23 w 141"/>
                <a:gd name="T81" fmla="*/ 12 h 114"/>
                <a:gd name="T82" fmla="*/ 24 w 141"/>
                <a:gd name="T83" fmla="*/ 13 h 11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1"/>
                <a:gd name="T127" fmla="*/ 0 h 114"/>
                <a:gd name="T128" fmla="*/ 141 w 141"/>
                <a:gd name="T129" fmla="*/ 114 h 11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1" h="114">
                  <a:moveTo>
                    <a:pt x="49" y="26"/>
                  </a:moveTo>
                  <a:lnTo>
                    <a:pt x="56" y="31"/>
                  </a:lnTo>
                  <a:lnTo>
                    <a:pt x="64" y="35"/>
                  </a:lnTo>
                  <a:lnTo>
                    <a:pt x="71" y="40"/>
                  </a:lnTo>
                  <a:lnTo>
                    <a:pt x="76" y="45"/>
                  </a:lnTo>
                  <a:lnTo>
                    <a:pt x="83" y="50"/>
                  </a:lnTo>
                  <a:lnTo>
                    <a:pt x="90" y="55"/>
                  </a:lnTo>
                  <a:lnTo>
                    <a:pt x="96" y="61"/>
                  </a:lnTo>
                  <a:lnTo>
                    <a:pt x="103" y="66"/>
                  </a:lnTo>
                  <a:lnTo>
                    <a:pt x="108" y="71"/>
                  </a:lnTo>
                  <a:lnTo>
                    <a:pt x="113" y="77"/>
                  </a:lnTo>
                  <a:lnTo>
                    <a:pt x="119" y="81"/>
                  </a:lnTo>
                  <a:lnTo>
                    <a:pt x="123" y="86"/>
                  </a:lnTo>
                  <a:lnTo>
                    <a:pt x="128" y="93"/>
                  </a:lnTo>
                  <a:lnTo>
                    <a:pt x="133" y="100"/>
                  </a:lnTo>
                  <a:lnTo>
                    <a:pt x="136" y="107"/>
                  </a:lnTo>
                  <a:lnTo>
                    <a:pt x="141" y="114"/>
                  </a:lnTo>
                  <a:lnTo>
                    <a:pt x="134" y="110"/>
                  </a:lnTo>
                  <a:lnTo>
                    <a:pt x="127" y="106"/>
                  </a:lnTo>
                  <a:lnTo>
                    <a:pt x="120" y="100"/>
                  </a:lnTo>
                  <a:lnTo>
                    <a:pt x="113" y="95"/>
                  </a:lnTo>
                  <a:lnTo>
                    <a:pt x="106" y="90"/>
                  </a:lnTo>
                  <a:lnTo>
                    <a:pt x="101" y="84"/>
                  </a:lnTo>
                  <a:lnTo>
                    <a:pt x="94" y="79"/>
                  </a:lnTo>
                  <a:lnTo>
                    <a:pt x="87" y="75"/>
                  </a:lnTo>
                  <a:lnTo>
                    <a:pt x="79" y="70"/>
                  </a:lnTo>
                  <a:lnTo>
                    <a:pt x="72" y="64"/>
                  </a:lnTo>
                  <a:lnTo>
                    <a:pt x="64" y="60"/>
                  </a:lnTo>
                  <a:lnTo>
                    <a:pt x="57" y="54"/>
                  </a:lnTo>
                  <a:lnTo>
                    <a:pt x="49" y="48"/>
                  </a:lnTo>
                  <a:lnTo>
                    <a:pt x="42" y="43"/>
                  </a:lnTo>
                  <a:lnTo>
                    <a:pt x="35" y="37"/>
                  </a:lnTo>
                  <a:lnTo>
                    <a:pt x="29" y="31"/>
                  </a:lnTo>
                  <a:lnTo>
                    <a:pt x="0" y="0"/>
                  </a:lnTo>
                  <a:lnTo>
                    <a:pt x="4" y="1"/>
                  </a:lnTo>
                  <a:lnTo>
                    <a:pt x="10" y="4"/>
                  </a:lnTo>
                  <a:lnTo>
                    <a:pt x="18" y="8"/>
                  </a:lnTo>
                  <a:lnTo>
                    <a:pt x="26" y="12"/>
                  </a:lnTo>
                  <a:lnTo>
                    <a:pt x="34" y="16"/>
                  </a:lnTo>
                  <a:lnTo>
                    <a:pt x="41" y="20"/>
                  </a:lnTo>
                  <a:lnTo>
                    <a:pt x="46" y="24"/>
                  </a:lnTo>
                  <a:lnTo>
                    <a:pt x="49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6" name="Freeform 17"/>
            <p:cNvSpPr>
              <a:spLocks noChangeAspect="1"/>
            </p:cNvSpPr>
            <p:nvPr/>
          </p:nvSpPr>
          <p:spPr bwMode="auto">
            <a:xfrm>
              <a:off x="3483" y="1023"/>
              <a:ext cx="359" cy="180"/>
            </a:xfrm>
            <a:custGeom>
              <a:avLst/>
              <a:gdLst>
                <a:gd name="T0" fmla="*/ 51 w 718"/>
                <a:gd name="T1" fmla="*/ 29 h 361"/>
                <a:gd name="T2" fmla="*/ 58 w 718"/>
                <a:gd name="T3" fmla="*/ 32 h 361"/>
                <a:gd name="T4" fmla="*/ 68 w 718"/>
                <a:gd name="T5" fmla="*/ 35 h 361"/>
                <a:gd name="T6" fmla="*/ 79 w 718"/>
                <a:gd name="T7" fmla="*/ 39 h 361"/>
                <a:gd name="T8" fmla="*/ 91 w 718"/>
                <a:gd name="T9" fmla="*/ 43 h 361"/>
                <a:gd name="T10" fmla="*/ 106 w 718"/>
                <a:gd name="T11" fmla="*/ 46 h 361"/>
                <a:gd name="T12" fmla="*/ 120 w 718"/>
                <a:gd name="T13" fmla="*/ 50 h 361"/>
                <a:gd name="T14" fmla="*/ 134 w 718"/>
                <a:gd name="T15" fmla="*/ 53 h 361"/>
                <a:gd name="T16" fmla="*/ 152 w 718"/>
                <a:gd name="T17" fmla="*/ 57 h 361"/>
                <a:gd name="T18" fmla="*/ 170 w 718"/>
                <a:gd name="T19" fmla="*/ 63 h 361"/>
                <a:gd name="T20" fmla="*/ 188 w 718"/>
                <a:gd name="T21" fmla="*/ 67 h 361"/>
                <a:gd name="T22" fmla="*/ 207 w 718"/>
                <a:gd name="T23" fmla="*/ 71 h 361"/>
                <a:gd name="T24" fmla="*/ 219 w 718"/>
                <a:gd name="T25" fmla="*/ 73 h 361"/>
                <a:gd name="T26" fmla="*/ 229 w 718"/>
                <a:gd name="T27" fmla="*/ 74 h 361"/>
                <a:gd name="T28" fmla="*/ 239 w 718"/>
                <a:gd name="T29" fmla="*/ 75 h 361"/>
                <a:gd name="T30" fmla="*/ 250 w 718"/>
                <a:gd name="T31" fmla="*/ 77 h 361"/>
                <a:gd name="T32" fmla="*/ 263 w 718"/>
                <a:gd name="T33" fmla="*/ 79 h 361"/>
                <a:gd name="T34" fmla="*/ 276 w 718"/>
                <a:gd name="T35" fmla="*/ 83 h 361"/>
                <a:gd name="T36" fmla="*/ 285 w 718"/>
                <a:gd name="T37" fmla="*/ 85 h 361"/>
                <a:gd name="T38" fmla="*/ 298 w 718"/>
                <a:gd name="T39" fmla="*/ 91 h 361"/>
                <a:gd name="T40" fmla="*/ 306 w 718"/>
                <a:gd name="T41" fmla="*/ 96 h 361"/>
                <a:gd name="T42" fmla="*/ 323 w 718"/>
                <a:gd name="T43" fmla="*/ 108 h 361"/>
                <a:gd name="T44" fmla="*/ 332 w 718"/>
                <a:gd name="T45" fmla="*/ 116 h 361"/>
                <a:gd name="T46" fmla="*/ 341 w 718"/>
                <a:gd name="T47" fmla="*/ 126 h 361"/>
                <a:gd name="T48" fmla="*/ 349 w 718"/>
                <a:gd name="T49" fmla="*/ 132 h 361"/>
                <a:gd name="T50" fmla="*/ 343 w 718"/>
                <a:gd name="T51" fmla="*/ 129 h 361"/>
                <a:gd name="T52" fmla="*/ 323 w 718"/>
                <a:gd name="T53" fmla="*/ 120 h 361"/>
                <a:gd name="T54" fmla="*/ 305 w 718"/>
                <a:gd name="T55" fmla="*/ 109 h 361"/>
                <a:gd name="T56" fmla="*/ 287 w 718"/>
                <a:gd name="T57" fmla="*/ 101 h 361"/>
                <a:gd name="T58" fmla="*/ 276 w 718"/>
                <a:gd name="T59" fmla="*/ 98 h 361"/>
                <a:gd name="T60" fmla="*/ 277 w 718"/>
                <a:gd name="T61" fmla="*/ 103 h 361"/>
                <a:gd name="T62" fmla="*/ 289 w 718"/>
                <a:gd name="T63" fmla="*/ 108 h 361"/>
                <a:gd name="T64" fmla="*/ 306 w 718"/>
                <a:gd name="T65" fmla="*/ 117 h 361"/>
                <a:gd name="T66" fmla="*/ 311 w 718"/>
                <a:gd name="T67" fmla="*/ 122 h 361"/>
                <a:gd name="T68" fmla="*/ 321 w 718"/>
                <a:gd name="T69" fmla="*/ 132 h 361"/>
                <a:gd name="T70" fmla="*/ 333 w 718"/>
                <a:gd name="T71" fmla="*/ 141 h 361"/>
                <a:gd name="T72" fmla="*/ 344 w 718"/>
                <a:gd name="T73" fmla="*/ 152 h 361"/>
                <a:gd name="T74" fmla="*/ 356 w 718"/>
                <a:gd name="T75" fmla="*/ 175 h 361"/>
                <a:gd name="T76" fmla="*/ 359 w 718"/>
                <a:gd name="T77" fmla="*/ 180 h 361"/>
                <a:gd name="T78" fmla="*/ 357 w 718"/>
                <a:gd name="T79" fmla="*/ 180 h 361"/>
                <a:gd name="T80" fmla="*/ 344 w 718"/>
                <a:gd name="T81" fmla="*/ 168 h 361"/>
                <a:gd name="T82" fmla="*/ 315 w 718"/>
                <a:gd name="T83" fmla="*/ 137 h 361"/>
                <a:gd name="T84" fmla="*/ 296 w 718"/>
                <a:gd name="T85" fmla="*/ 122 h 361"/>
                <a:gd name="T86" fmla="*/ 278 w 718"/>
                <a:gd name="T87" fmla="*/ 108 h 361"/>
                <a:gd name="T88" fmla="*/ 257 w 718"/>
                <a:gd name="T89" fmla="*/ 98 h 361"/>
                <a:gd name="T90" fmla="*/ 241 w 718"/>
                <a:gd name="T91" fmla="*/ 94 h 361"/>
                <a:gd name="T92" fmla="*/ 212 w 718"/>
                <a:gd name="T93" fmla="*/ 89 h 361"/>
                <a:gd name="T94" fmla="*/ 199 w 718"/>
                <a:gd name="T95" fmla="*/ 86 h 361"/>
                <a:gd name="T96" fmla="*/ 170 w 718"/>
                <a:gd name="T97" fmla="*/ 79 h 361"/>
                <a:gd name="T98" fmla="*/ 127 w 718"/>
                <a:gd name="T99" fmla="*/ 63 h 361"/>
                <a:gd name="T100" fmla="*/ 99 w 718"/>
                <a:gd name="T101" fmla="*/ 52 h 361"/>
                <a:gd name="T102" fmla="*/ 84 w 718"/>
                <a:gd name="T103" fmla="*/ 46 h 361"/>
                <a:gd name="T104" fmla="*/ 74 w 718"/>
                <a:gd name="T105" fmla="*/ 43 h 361"/>
                <a:gd name="T106" fmla="*/ 58 w 718"/>
                <a:gd name="T107" fmla="*/ 37 h 361"/>
                <a:gd name="T108" fmla="*/ 55 w 718"/>
                <a:gd name="T109" fmla="*/ 40 h 361"/>
                <a:gd name="T110" fmla="*/ 50 w 718"/>
                <a:gd name="T111" fmla="*/ 40 h 361"/>
                <a:gd name="T112" fmla="*/ 37 w 718"/>
                <a:gd name="T113" fmla="*/ 32 h 361"/>
                <a:gd name="T114" fmla="*/ 24 w 718"/>
                <a:gd name="T115" fmla="*/ 22 h 361"/>
                <a:gd name="T116" fmla="*/ 8 w 718"/>
                <a:gd name="T117" fmla="*/ 7 h 361"/>
                <a:gd name="T118" fmla="*/ 30 w 718"/>
                <a:gd name="T119" fmla="*/ 18 h 361"/>
                <a:gd name="T120" fmla="*/ 37 w 718"/>
                <a:gd name="T121" fmla="*/ 22 h 36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718"/>
                <a:gd name="T184" fmla="*/ 0 h 361"/>
                <a:gd name="T185" fmla="*/ 718 w 718"/>
                <a:gd name="T186" fmla="*/ 361 h 36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718" h="361">
                  <a:moveTo>
                    <a:pt x="88" y="52"/>
                  </a:moveTo>
                  <a:lnTo>
                    <a:pt x="93" y="55"/>
                  </a:lnTo>
                  <a:lnTo>
                    <a:pt x="98" y="56"/>
                  </a:lnTo>
                  <a:lnTo>
                    <a:pt x="101" y="58"/>
                  </a:lnTo>
                  <a:lnTo>
                    <a:pt x="107" y="60"/>
                  </a:lnTo>
                  <a:lnTo>
                    <a:pt x="111" y="61"/>
                  </a:lnTo>
                  <a:lnTo>
                    <a:pt x="114" y="63"/>
                  </a:lnTo>
                  <a:lnTo>
                    <a:pt x="116" y="64"/>
                  </a:lnTo>
                  <a:lnTo>
                    <a:pt x="120" y="64"/>
                  </a:lnTo>
                  <a:lnTo>
                    <a:pt x="126" y="66"/>
                  </a:lnTo>
                  <a:lnTo>
                    <a:pt x="130" y="68"/>
                  </a:lnTo>
                  <a:lnTo>
                    <a:pt x="135" y="71"/>
                  </a:lnTo>
                  <a:lnTo>
                    <a:pt x="142" y="73"/>
                  </a:lnTo>
                  <a:lnTo>
                    <a:pt x="146" y="74"/>
                  </a:lnTo>
                  <a:lnTo>
                    <a:pt x="152" y="75"/>
                  </a:lnTo>
                  <a:lnTo>
                    <a:pt x="157" y="78"/>
                  </a:lnTo>
                  <a:lnTo>
                    <a:pt x="161" y="80"/>
                  </a:lnTo>
                  <a:lnTo>
                    <a:pt x="168" y="82"/>
                  </a:lnTo>
                  <a:lnTo>
                    <a:pt x="175" y="83"/>
                  </a:lnTo>
                  <a:lnTo>
                    <a:pt x="182" y="86"/>
                  </a:lnTo>
                  <a:lnTo>
                    <a:pt x="190" y="88"/>
                  </a:lnTo>
                  <a:lnTo>
                    <a:pt x="197" y="89"/>
                  </a:lnTo>
                  <a:lnTo>
                    <a:pt x="204" y="91"/>
                  </a:lnTo>
                  <a:lnTo>
                    <a:pt x="211" y="93"/>
                  </a:lnTo>
                  <a:lnTo>
                    <a:pt x="218" y="94"/>
                  </a:lnTo>
                  <a:lnTo>
                    <a:pt x="225" y="96"/>
                  </a:lnTo>
                  <a:lnTo>
                    <a:pt x="232" y="98"/>
                  </a:lnTo>
                  <a:lnTo>
                    <a:pt x="239" y="101"/>
                  </a:lnTo>
                  <a:lnTo>
                    <a:pt x="245" y="102"/>
                  </a:lnTo>
                  <a:lnTo>
                    <a:pt x="252" y="103"/>
                  </a:lnTo>
                  <a:lnTo>
                    <a:pt x="260" y="104"/>
                  </a:lnTo>
                  <a:lnTo>
                    <a:pt x="267" y="106"/>
                  </a:lnTo>
                  <a:lnTo>
                    <a:pt x="274" y="109"/>
                  </a:lnTo>
                  <a:lnTo>
                    <a:pt x="283" y="110"/>
                  </a:lnTo>
                  <a:lnTo>
                    <a:pt x="294" y="112"/>
                  </a:lnTo>
                  <a:lnTo>
                    <a:pt x="303" y="114"/>
                  </a:lnTo>
                  <a:lnTo>
                    <a:pt x="312" y="118"/>
                  </a:lnTo>
                  <a:lnTo>
                    <a:pt x="320" y="121"/>
                  </a:lnTo>
                  <a:lnTo>
                    <a:pt x="330" y="124"/>
                  </a:lnTo>
                  <a:lnTo>
                    <a:pt x="340" y="126"/>
                  </a:lnTo>
                  <a:lnTo>
                    <a:pt x="349" y="128"/>
                  </a:lnTo>
                  <a:lnTo>
                    <a:pt x="358" y="131"/>
                  </a:lnTo>
                  <a:lnTo>
                    <a:pt x="366" y="133"/>
                  </a:lnTo>
                  <a:lnTo>
                    <a:pt x="376" y="135"/>
                  </a:lnTo>
                  <a:lnTo>
                    <a:pt x="385" y="138"/>
                  </a:lnTo>
                  <a:lnTo>
                    <a:pt x="394" y="139"/>
                  </a:lnTo>
                  <a:lnTo>
                    <a:pt x="403" y="141"/>
                  </a:lnTo>
                  <a:lnTo>
                    <a:pt x="413" y="142"/>
                  </a:lnTo>
                  <a:lnTo>
                    <a:pt x="422" y="144"/>
                  </a:lnTo>
                  <a:lnTo>
                    <a:pt x="426" y="146"/>
                  </a:lnTo>
                  <a:lnTo>
                    <a:pt x="431" y="147"/>
                  </a:lnTo>
                  <a:lnTo>
                    <a:pt x="437" y="147"/>
                  </a:lnTo>
                  <a:lnTo>
                    <a:pt x="441" y="148"/>
                  </a:lnTo>
                  <a:lnTo>
                    <a:pt x="447" y="148"/>
                  </a:lnTo>
                  <a:lnTo>
                    <a:pt x="452" y="149"/>
                  </a:lnTo>
                  <a:lnTo>
                    <a:pt x="457" y="149"/>
                  </a:lnTo>
                  <a:lnTo>
                    <a:pt x="462" y="150"/>
                  </a:lnTo>
                  <a:lnTo>
                    <a:pt x="468" y="150"/>
                  </a:lnTo>
                  <a:lnTo>
                    <a:pt x="474" y="150"/>
                  </a:lnTo>
                  <a:lnTo>
                    <a:pt x="478" y="151"/>
                  </a:lnTo>
                  <a:lnTo>
                    <a:pt x="484" y="151"/>
                  </a:lnTo>
                  <a:lnTo>
                    <a:pt x="489" y="153"/>
                  </a:lnTo>
                  <a:lnTo>
                    <a:pt x="494" y="154"/>
                  </a:lnTo>
                  <a:lnTo>
                    <a:pt x="499" y="154"/>
                  </a:lnTo>
                  <a:lnTo>
                    <a:pt x="505" y="155"/>
                  </a:lnTo>
                  <a:lnTo>
                    <a:pt x="512" y="156"/>
                  </a:lnTo>
                  <a:lnTo>
                    <a:pt x="519" y="157"/>
                  </a:lnTo>
                  <a:lnTo>
                    <a:pt x="525" y="159"/>
                  </a:lnTo>
                  <a:lnTo>
                    <a:pt x="532" y="161"/>
                  </a:lnTo>
                  <a:lnTo>
                    <a:pt x="538" y="163"/>
                  </a:lnTo>
                  <a:lnTo>
                    <a:pt x="545" y="164"/>
                  </a:lnTo>
                  <a:lnTo>
                    <a:pt x="552" y="166"/>
                  </a:lnTo>
                  <a:lnTo>
                    <a:pt x="559" y="168"/>
                  </a:lnTo>
                  <a:lnTo>
                    <a:pt x="562" y="169"/>
                  </a:lnTo>
                  <a:lnTo>
                    <a:pt x="567" y="170"/>
                  </a:lnTo>
                  <a:lnTo>
                    <a:pt x="570" y="171"/>
                  </a:lnTo>
                  <a:lnTo>
                    <a:pt x="575" y="172"/>
                  </a:lnTo>
                  <a:lnTo>
                    <a:pt x="582" y="176"/>
                  </a:lnTo>
                  <a:lnTo>
                    <a:pt x="589" y="179"/>
                  </a:lnTo>
                  <a:lnTo>
                    <a:pt x="596" y="182"/>
                  </a:lnTo>
                  <a:lnTo>
                    <a:pt x="603" y="186"/>
                  </a:lnTo>
                  <a:lnTo>
                    <a:pt x="605" y="188"/>
                  </a:lnTo>
                  <a:lnTo>
                    <a:pt x="608" y="191"/>
                  </a:lnTo>
                  <a:lnTo>
                    <a:pt x="611" y="192"/>
                  </a:lnTo>
                  <a:lnTo>
                    <a:pt x="614" y="192"/>
                  </a:lnTo>
                  <a:lnTo>
                    <a:pt x="635" y="207"/>
                  </a:lnTo>
                  <a:lnTo>
                    <a:pt x="640" y="211"/>
                  </a:lnTo>
                  <a:lnTo>
                    <a:pt x="645" y="216"/>
                  </a:lnTo>
                  <a:lnTo>
                    <a:pt x="650" y="219"/>
                  </a:lnTo>
                  <a:lnTo>
                    <a:pt x="655" y="224"/>
                  </a:lnTo>
                  <a:lnTo>
                    <a:pt x="659" y="229"/>
                  </a:lnTo>
                  <a:lnTo>
                    <a:pt x="664" y="233"/>
                  </a:lnTo>
                  <a:lnTo>
                    <a:pt x="668" y="238"/>
                  </a:lnTo>
                  <a:lnTo>
                    <a:pt x="672" y="242"/>
                  </a:lnTo>
                  <a:lnTo>
                    <a:pt x="676" y="247"/>
                  </a:lnTo>
                  <a:lnTo>
                    <a:pt x="681" y="252"/>
                  </a:lnTo>
                  <a:lnTo>
                    <a:pt x="686" y="255"/>
                  </a:lnTo>
                  <a:lnTo>
                    <a:pt x="691" y="259"/>
                  </a:lnTo>
                  <a:lnTo>
                    <a:pt x="694" y="262"/>
                  </a:lnTo>
                  <a:lnTo>
                    <a:pt x="697" y="264"/>
                  </a:lnTo>
                  <a:lnTo>
                    <a:pt x="701" y="267"/>
                  </a:lnTo>
                  <a:lnTo>
                    <a:pt x="703" y="270"/>
                  </a:lnTo>
                  <a:lnTo>
                    <a:pt x="695" y="264"/>
                  </a:lnTo>
                  <a:lnTo>
                    <a:pt x="686" y="259"/>
                  </a:lnTo>
                  <a:lnTo>
                    <a:pt x="675" y="254"/>
                  </a:lnTo>
                  <a:lnTo>
                    <a:pt x="666" y="251"/>
                  </a:lnTo>
                  <a:lnTo>
                    <a:pt x="656" y="246"/>
                  </a:lnTo>
                  <a:lnTo>
                    <a:pt x="646" y="241"/>
                  </a:lnTo>
                  <a:lnTo>
                    <a:pt x="636" y="236"/>
                  </a:lnTo>
                  <a:lnTo>
                    <a:pt x="628" y="229"/>
                  </a:lnTo>
                  <a:lnTo>
                    <a:pt x="619" y="224"/>
                  </a:lnTo>
                  <a:lnTo>
                    <a:pt x="610" y="219"/>
                  </a:lnTo>
                  <a:lnTo>
                    <a:pt x="600" y="215"/>
                  </a:lnTo>
                  <a:lnTo>
                    <a:pt x="591" y="210"/>
                  </a:lnTo>
                  <a:lnTo>
                    <a:pt x="582" y="207"/>
                  </a:lnTo>
                  <a:lnTo>
                    <a:pt x="573" y="202"/>
                  </a:lnTo>
                  <a:lnTo>
                    <a:pt x="564" y="197"/>
                  </a:lnTo>
                  <a:lnTo>
                    <a:pt x="554" y="194"/>
                  </a:lnTo>
                  <a:lnTo>
                    <a:pt x="553" y="195"/>
                  </a:lnTo>
                  <a:lnTo>
                    <a:pt x="551" y="196"/>
                  </a:lnTo>
                  <a:lnTo>
                    <a:pt x="550" y="197"/>
                  </a:lnTo>
                  <a:lnTo>
                    <a:pt x="550" y="199"/>
                  </a:lnTo>
                  <a:lnTo>
                    <a:pt x="551" y="203"/>
                  </a:lnTo>
                  <a:lnTo>
                    <a:pt x="554" y="206"/>
                  </a:lnTo>
                  <a:lnTo>
                    <a:pt x="559" y="208"/>
                  </a:lnTo>
                  <a:lnTo>
                    <a:pt x="562" y="209"/>
                  </a:lnTo>
                  <a:lnTo>
                    <a:pt x="570" y="212"/>
                  </a:lnTo>
                  <a:lnTo>
                    <a:pt x="578" y="217"/>
                  </a:lnTo>
                  <a:lnTo>
                    <a:pt x="587" y="221"/>
                  </a:lnTo>
                  <a:lnTo>
                    <a:pt x="596" y="225"/>
                  </a:lnTo>
                  <a:lnTo>
                    <a:pt x="603" y="230"/>
                  </a:lnTo>
                  <a:lnTo>
                    <a:pt x="611" y="234"/>
                  </a:lnTo>
                  <a:lnTo>
                    <a:pt x="618" y="240"/>
                  </a:lnTo>
                  <a:lnTo>
                    <a:pt x="625" y="246"/>
                  </a:lnTo>
                  <a:lnTo>
                    <a:pt x="623" y="246"/>
                  </a:lnTo>
                  <a:lnTo>
                    <a:pt x="621" y="245"/>
                  </a:lnTo>
                  <a:lnTo>
                    <a:pt x="618" y="246"/>
                  </a:lnTo>
                  <a:lnTo>
                    <a:pt x="617" y="248"/>
                  </a:lnTo>
                  <a:lnTo>
                    <a:pt x="618" y="252"/>
                  </a:lnTo>
                  <a:lnTo>
                    <a:pt x="641" y="265"/>
                  </a:lnTo>
                  <a:lnTo>
                    <a:pt x="645" y="271"/>
                  </a:lnTo>
                  <a:lnTo>
                    <a:pt x="651" y="276"/>
                  </a:lnTo>
                  <a:lnTo>
                    <a:pt x="658" y="279"/>
                  </a:lnTo>
                  <a:lnTo>
                    <a:pt x="666" y="283"/>
                  </a:lnTo>
                  <a:lnTo>
                    <a:pt x="673" y="287"/>
                  </a:lnTo>
                  <a:lnTo>
                    <a:pt x="680" y="292"/>
                  </a:lnTo>
                  <a:lnTo>
                    <a:pt x="685" y="297"/>
                  </a:lnTo>
                  <a:lnTo>
                    <a:pt x="688" y="304"/>
                  </a:lnTo>
                  <a:lnTo>
                    <a:pt x="695" y="315"/>
                  </a:lnTo>
                  <a:lnTo>
                    <a:pt x="700" y="327"/>
                  </a:lnTo>
                  <a:lnTo>
                    <a:pt x="705" y="338"/>
                  </a:lnTo>
                  <a:lnTo>
                    <a:pt x="711" y="350"/>
                  </a:lnTo>
                  <a:lnTo>
                    <a:pt x="712" y="352"/>
                  </a:lnTo>
                  <a:lnTo>
                    <a:pt x="714" y="354"/>
                  </a:lnTo>
                  <a:lnTo>
                    <a:pt x="716" y="358"/>
                  </a:lnTo>
                  <a:lnTo>
                    <a:pt x="718" y="360"/>
                  </a:lnTo>
                  <a:lnTo>
                    <a:pt x="717" y="361"/>
                  </a:lnTo>
                  <a:lnTo>
                    <a:pt x="716" y="361"/>
                  </a:lnTo>
                  <a:lnTo>
                    <a:pt x="714" y="361"/>
                  </a:lnTo>
                  <a:lnTo>
                    <a:pt x="714" y="360"/>
                  </a:lnTo>
                  <a:lnTo>
                    <a:pt x="708" y="354"/>
                  </a:lnTo>
                  <a:lnTo>
                    <a:pt x="701" y="347"/>
                  </a:lnTo>
                  <a:lnTo>
                    <a:pt x="693" y="342"/>
                  </a:lnTo>
                  <a:lnTo>
                    <a:pt x="687" y="336"/>
                  </a:lnTo>
                  <a:lnTo>
                    <a:pt x="660" y="294"/>
                  </a:lnTo>
                  <a:lnTo>
                    <a:pt x="650" y="287"/>
                  </a:lnTo>
                  <a:lnTo>
                    <a:pt x="641" y="280"/>
                  </a:lnTo>
                  <a:lnTo>
                    <a:pt x="630" y="274"/>
                  </a:lnTo>
                  <a:lnTo>
                    <a:pt x="620" y="267"/>
                  </a:lnTo>
                  <a:lnTo>
                    <a:pt x="611" y="260"/>
                  </a:lnTo>
                  <a:lnTo>
                    <a:pt x="602" y="253"/>
                  </a:lnTo>
                  <a:lnTo>
                    <a:pt x="592" y="245"/>
                  </a:lnTo>
                  <a:lnTo>
                    <a:pt x="583" y="236"/>
                  </a:lnTo>
                  <a:lnTo>
                    <a:pt x="574" y="229"/>
                  </a:lnTo>
                  <a:lnTo>
                    <a:pt x="565" y="222"/>
                  </a:lnTo>
                  <a:lnTo>
                    <a:pt x="555" y="216"/>
                  </a:lnTo>
                  <a:lnTo>
                    <a:pt x="545" y="210"/>
                  </a:lnTo>
                  <a:lnTo>
                    <a:pt x="535" y="206"/>
                  </a:lnTo>
                  <a:lnTo>
                    <a:pt x="524" y="201"/>
                  </a:lnTo>
                  <a:lnTo>
                    <a:pt x="514" y="196"/>
                  </a:lnTo>
                  <a:lnTo>
                    <a:pt x="504" y="192"/>
                  </a:lnTo>
                  <a:lnTo>
                    <a:pt x="496" y="192"/>
                  </a:lnTo>
                  <a:lnTo>
                    <a:pt x="489" y="191"/>
                  </a:lnTo>
                  <a:lnTo>
                    <a:pt x="481" y="188"/>
                  </a:lnTo>
                  <a:lnTo>
                    <a:pt x="474" y="186"/>
                  </a:lnTo>
                  <a:lnTo>
                    <a:pt x="436" y="181"/>
                  </a:lnTo>
                  <a:lnTo>
                    <a:pt x="430" y="179"/>
                  </a:lnTo>
                  <a:lnTo>
                    <a:pt x="423" y="178"/>
                  </a:lnTo>
                  <a:lnTo>
                    <a:pt x="417" y="177"/>
                  </a:lnTo>
                  <a:lnTo>
                    <a:pt x="410" y="176"/>
                  </a:lnTo>
                  <a:lnTo>
                    <a:pt x="403" y="174"/>
                  </a:lnTo>
                  <a:lnTo>
                    <a:pt x="398" y="173"/>
                  </a:lnTo>
                  <a:lnTo>
                    <a:pt x="391" y="172"/>
                  </a:lnTo>
                  <a:lnTo>
                    <a:pt x="385" y="171"/>
                  </a:lnTo>
                  <a:lnTo>
                    <a:pt x="362" y="165"/>
                  </a:lnTo>
                  <a:lnTo>
                    <a:pt x="339" y="158"/>
                  </a:lnTo>
                  <a:lnTo>
                    <a:pt x="317" y="151"/>
                  </a:lnTo>
                  <a:lnTo>
                    <a:pt x="296" y="143"/>
                  </a:lnTo>
                  <a:lnTo>
                    <a:pt x="274" y="136"/>
                  </a:lnTo>
                  <a:lnTo>
                    <a:pt x="253" y="127"/>
                  </a:lnTo>
                  <a:lnTo>
                    <a:pt x="232" y="119"/>
                  </a:lnTo>
                  <a:lnTo>
                    <a:pt x="210" y="110"/>
                  </a:lnTo>
                  <a:lnTo>
                    <a:pt x="204" y="108"/>
                  </a:lnTo>
                  <a:lnTo>
                    <a:pt x="197" y="104"/>
                  </a:lnTo>
                  <a:lnTo>
                    <a:pt x="190" y="101"/>
                  </a:lnTo>
                  <a:lnTo>
                    <a:pt x="182" y="98"/>
                  </a:lnTo>
                  <a:lnTo>
                    <a:pt x="175" y="95"/>
                  </a:lnTo>
                  <a:lnTo>
                    <a:pt x="167" y="93"/>
                  </a:lnTo>
                  <a:lnTo>
                    <a:pt x="160" y="91"/>
                  </a:lnTo>
                  <a:lnTo>
                    <a:pt x="153" y="90"/>
                  </a:lnTo>
                  <a:lnTo>
                    <a:pt x="152" y="89"/>
                  </a:lnTo>
                  <a:lnTo>
                    <a:pt x="147" y="87"/>
                  </a:lnTo>
                  <a:lnTo>
                    <a:pt x="141" y="85"/>
                  </a:lnTo>
                  <a:lnTo>
                    <a:pt x="132" y="81"/>
                  </a:lnTo>
                  <a:lnTo>
                    <a:pt x="124" y="78"/>
                  </a:lnTo>
                  <a:lnTo>
                    <a:pt x="116" y="74"/>
                  </a:lnTo>
                  <a:lnTo>
                    <a:pt x="111" y="73"/>
                  </a:lnTo>
                  <a:lnTo>
                    <a:pt x="108" y="73"/>
                  </a:lnTo>
                  <a:lnTo>
                    <a:pt x="105" y="75"/>
                  </a:lnTo>
                  <a:lnTo>
                    <a:pt x="109" y="81"/>
                  </a:lnTo>
                  <a:lnTo>
                    <a:pt x="113" y="87"/>
                  </a:lnTo>
                  <a:lnTo>
                    <a:pt x="109" y="87"/>
                  </a:lnTo>
                  <a:lnTo>
                    <a:pt x="106" y="85"/>
                  </a:lnTo>
                  <a:lnTo>
                    <a:pt x="100" y="81"/>
                  </a:lnTo>
                  <a:lnTo>
                    <a:pt x="94" y="78"/>
                  </a:lnTo>
                  <a:lnTo>
                    <a:pt x="86" y="73"/>
                  </a:lnTo>
                  <a:lnTo>
                    <a:pt x="79" y="68"/>
                  </a:lnTo>
                  <a:lnTo>
                    <a:pt x="73" y="64"/>
                  </a:lnTo>
                  <a:lnTo>
                    <a:pt x="68" y="60"/>
                  </a:lnTo>
                  <a:lnTo>
                    <a:pt x="64" y="57"/>
                  </a:lnTo>
                  <a:lnTo>
                    <a:pt x="55" y="50"/>
                  </a:lnTo>
                  <a:lnTo>
                    <a:pt x="47" y="44"/>
                  </a:lnTo>
                  <a:lnTo>
                    <a:pt x="39" y="37"/>
                  </a:lnTo>
                  <a:lnTo>
                    <a:pt x="31" y="30"/>
                  </a:lnTo>
                  <a:lnTo>
                    <a:pt x="23" y="22"/>
                  </a:lnTo>
                  <a:lnTo>
                    <a:pt x="16" y="15"/>
                  </a:lnTo>
                  <a:lnTo>
                    <a:pt x="8" y="8"/>
                  </a:lnTo>
                  <a:lnTo>
                    <a:pt x="0" y="0"/>
                  </a:lnTo>
                  <a:lnTo>
                    <a:pt x="52" y="34"/>
                  </a:lnTo>
                  <a:lnTo>
                    <a:pt x="59" y="37"/>
                  </a:lnTo>
                  <a:lnTo>
                    <a:pt x="63" y="40"/>
                  </a:lnTo>
                  <a:lnTo>
                    <a:pt x="67" y="42"/>
                  </a:lnTo>
                  <a:lnTo>
                    <a:pt x="69" y="43"/>
                  </a:lnTo>
                  <a:lnTo>
                    <a:pt x="73" y="45"/>
                  </a:lnTo>
                  <a:lnTo>
                    <a:pt x="76" y="46"/>
                  </a:lnTo>
                  <a:lnTo>
                    <a:pt x="81" y="49"/>
                  </a:lnTo>
                  <a:lnTo>
                    <a:pt x="88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7" name="Freeform 18"/>
            <p:cNvSpPr>
              <a:spLocks noChangeAspect="1"/>
            </p:cNvSpPr>
            <p:nvPr/>
          </p:nvSpPr>
          <p:spPr bwMode="auto">
            <a:xfrm>
              <a:off x="3928" y="1045"/>
              <a:ext cx="536" cy="150"/>
            </a:xfrm>
            <a:custGeom>
              <a:avLst/>
              <a:gdLst>
                <a:gd name="T0" fmla="*/ 522 w 1070"/>
                <a:gd name="T1" fmla="*/ 11 h 300"/>
                <a:gd name="T2" fmla="*/ 494 w 1070"/>
                <a:gd name="T3" fmla="*/ 23 h 300"/>
                <a:gd name="T4" fmla="*/ 454 w 1070"/>
                <a:gd name="T5" fmla="*/ 41 h 300"/>
                <a:gd name="T6" fmla="*/ 470 w 1070"/>
                <a:gd name="T7" fmla="*/ 35 h 300"/>
                <a:gd name="T8" fmla="*/ 486 w 1070"/>
                <a:gd name="T9" fmla="*/ 29 h 300"/>
                <a:gd name="T10" fmla="*/ 502 w 1070"/>
                <a:gd name="T11" fmla="*/ 27 h 300"/>
                <a:gd name="T12" fmla="*/ 498 w 1070"/>
                <a:gd name="T13" fmla="*/ 34 h 300"/>
                <a:gd name="T14" fmla="*/ 483 w 1070"/>
                <a:gd name="T15" fmla="*/ 38 h 300"/>
                <a:gd name="T16" fmla="*/ 478 w 1070"/>
                <a:gd name="T17" fmla="*/ 39 h 300"/>
                <a:gd name="T18" fmla="*/ 464 w 1070"/>
                <a:gd name="T19" fmla="*/ 45 h 300"/>
                <a:gd name="T20" fmla="*/ 454 w 1070"/>
                <a:gd name="T21" fmla="*/ 45 h 300"/>
                <a:gd name="T22" fmla="*/ 443 w 1070"/>
                <a:gd name="T23" fmla="*/ 47 h 300"/>
                <a:gd name="T24" fmla="*/ 417 w 1070"/>
                <a:gd name="T25" fmla="*/ 52 h 300"/>
                <a:gd name="T26" fmla="*/ 387 w 1070"/>
                <a:gd name="T27" fmla="*/ 60 h 300"/>
                <a:gd name="T28" fmla="*/ 362 w 1070"/>
                <a:gd name="T29" fmla="*/ 66 h 300"/>
                <a:gd name="T30" fmla="*/ 345 w 1070"/>
                <a:gd name="T31" fmla="*/ 69 h 300"/>
                <a:gd name="T32" fmla="*/ 320 w 1070"/>
                <a:gd name="T33" fmla="*/ 74 h 300"/>
                <a:gd name="T34" fmla="*/ 283 w 1070"/>
                <a:gd name="T35" fmla="*/ 85 h 300"/>
                <a:gd name="T36" fmla="*/ 254 w 1070"/>
                <a:gd name="T37" fmla="*/ 87 h 300"/>
                <a:gd name="T38" fmla="*/ 237 w 1070"/>
                <a:gd name="T39" fmla="*/ 87 h 300"/>
                <a:gd name="T40" fmla="*/ 212 w 1070"/>
                <a:gd name="T41" fmla="*/ 88 h 300"/>
                <a:gd name="T42" fmla="*/ 182 w 1070"/>
                <a:gd name="T43" fmla="*/ 90 h 300"/>
                <a:gd name="T44" fmla="*/ 153 w 1070"/>
                <a:gd name="T45" fmla="*/ 95 h 300"/>
                <a:gd name="T46" fmla="*/ 133 w 1070"/>
                <a:gd name="T47" fmla="*/ 102 h 300"/>
                <a:gd name="T48" fmla="*/ 124 w 1070"/>
                <a:gd name="T49" fmla="*/ 102 h 300"/>
                <a:gd name="T50" fmla="*/ 113 w 1070"/>
                <a:gd name="T51" fmla="*/ 102 h 300"/>
                <a:gd name="T52" fmla="*/ 96 w 1070"/>
                <a:gd name="T53" fmla="*/ 108 h 300"/>
                <a:gd name="T54" fmla="*/ 74 w 1070"/>
                <a:gd name="T55" fmla="*/ 119 h 300"/>
                <a:gd name="T56" fmla="*/ 59 w 1070"/>
                <a:gd name="T57" fmla="*/ 129 h 300"/>
                <a:gd name="T58" fmla="*/ 40 w 1070"/>
                <a:gd name="T59" fmla="*/ 140 h 300"/>
                <a:gd name="T60" fmla="*/ 21 w 1070"/>
                <a:gd name="T61" fmla="*/ 146 h 300"/>
                <a:gd name="T62" fmla="*/ 6 w 1070"/>
                <a:gd name="T63" fmla="*/ 148 h 300"/>
                <a:gd name="T64" fmla="*/ 0 w 1070"/>
                <a:gd name="T65" fmla="*/ 142 h 300"/>
                <a:gd name="T66" fmla="*/ 40 w 1070"/>
                <a:gd name="T67" fmla="*/ 130 h 300"/>
                <a:gd name="T68" fmla="*/ 52 w 1070"/>
                <a:gd name="T69" fmla="*/ 124 h 300"/>
                <a:gd name="T70" fmla="*/ 74 w 1070"/>
                <a:gd name="T71" fmla="*/ 110 h 300"/>
                <a:gd name="T72" fmla="*/ 96 w 1070"/>
                <a:gd name="T73" fmla="*/ 94 h 300"/>
                <a:gd name="T74" fmla="*/ 116 w 1070"/>
                <a:gd name="T75" fmla="*/ 83 h 300"/>
                <a:gd name="T76" fmla="*/ 137 w 1070"/>
                <a:gd name="T77" fmla="*/ 79 h 300"/>
                <a:gd name="T78" fmla="*/ 165 w 1070"/>
                <a:gd name="T79" fmla="*/ 75 h 300"/>
                <a:gd name="T80" fmla="*/ 165 w 1070"/>
                <a:gd name="T81" fmla="*/ 78 h 300"/>
                <a:gd name="T82" fmla="*/ 145 w 1070"/>
                <a:gd name="T83" fmla="*/ 82 h 300"/>
                <a:gd name="T84" fmla="*/ 146 w 1070"/>
                <a:gd name="T85" fmla="*/ 86 h 300"/>
                <a:gd name="T86" fmla="*/ 169 w 1070"/>
                <a:gd name="T87" fmla="*/ 83 h 300"/>
                <a:gd name="T88" fmla="*/ 190 w 1070"/>
                <a:gd name="T89" fmla="*/ 82 h 300"/>
                <a:gd name="T90" fmla="*/ 216 w 1070"/>
                <a:gd name="T91" fmla="*/ 80 h 300"/>
                <a:gd name="T92" fmla="*/ 254 w 1070"/>
                <a:gd name="T93" fmla="*/ 77 h 300"/>
                <a:gd name="T94" fmla="*/ 286 w 1070"/>
                <a:gd name="T95" fmla="*/ 69 h 300"/>
                <a:gd name="T96" fmla="*/ 325 w 1070"/>
                <a:gd name="T97" fmla="*/ 60 h 300"/>
                <a:gd name="T98" fmla="*/ 345 w 1070"/>
                <a:gd name="T99" fmla="*/ 57 h 300"/>
                <a:gd name="T100" fmla="*/ 364 w 1070"/>
                <a:gd name="T101" fmla="*/ 55 h 300"/>
                <a:gd name="T102" fmla="*/ 377 w 1070"/>
                <a:gd name="T103" fmla="*/ 48 h 300"/>
                <a:gd name="T104" fmla="*/ 397 w 1070"/>
                <a:gd name="T105" fmla="*/ 44 h 300"/>
                <a:gd name="T106" fmla="*/ 418 w 1070"/>
                <a:gd name="T107" fmla="*/ 41 h 300"/>
                <a:gd name="T108" fmla="*/ 438 w 1070"/>
                <a:gd name="T109" fmla="*/ 38 h 300"/>
                <a:gd name="T110" fmla="*/ 463 w 1070"/>
                <a:gd name="T111" fmla="*/ 32 h 300"/>
                <a:gd name="T112" fmla="*/ 477 w 1070"/>
                <a:gd name="T113" fmla="*/ 25 h 300"/>
                <a:gd name="T114" fmla="*/ 511 w 1070"/>
                <a:gd name="T115" fmla="*/ 13 h 300"/>
                <a:gd name="T116" fmla="*/ 535 w 1070"/>
                <a:gd name="T117" fmla="*/ 0 h 30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070"/>
                <a:gd name="T178" fmla="*/ 0 h 300"/>
                <a:gd name="T179" fmla="*/ 1070 w 1070"/>
                <a:gd name="T180" fmla="*/ 300 h 30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070" h="300">
                  <a:moveTo>
                    <a:pt x="1070" y="5"/>
                  </a:moveTo>
                  <a:lnTo>
                    <a:pt x="1066" y="10"/>
                  </a:lnTo>
                  <a:lnTo>
                    <a:pt x="1060" y="13"/>
                  </a:lnTo>
                  <a:lnTo>
                    <a:pt x="1054" y="16"/>
                  </a:lnTo>
                  <a:lnTo>
                    <a:pt x="1048" y="19"/>
                  </a:lnTo>
                  <a:lnTo>
                    <a:pt x="1043" y="22"/>
                  </a:lnTo>
                  <a:lnTo>
                    <a:pt x="1037" y="26"/>
                  </a:lnTo>
                  <a:lnTo>
                    <a:pt x="1031" y="29"/>
                  </a:lnTo>
                  <a:lnTo>
                    <a:pt x="1027" y="33"/>
                  </a:lnTo>
                  <a:lnTo>
                    <a:pt x="1013" y="37"/>
                  </a:lnTo>
                  <a:lnTo>
                    <a:pt x="999" y="42"/>
                  </a:lnTo>
                  <a:lnTo>
                    <a:pt x="986" y="46"/>
                  </a:lnTo>
                  <a:lnTo>
                    <a:pt x="972" y="51"/>
                  </a:lnTo>
                  <a:lnTo>
                    <a:pt x="959" y="56"/>
                  </a:lnTo>
                  <a:lnTo>
                    <a:pt x="945" y="61"/>
                  </a:lnTo>
                  <a:lnTo>
                    <a:pt x="931" y="67"/>
                  </a:lnTo>
                  <a:lnTo>
                    <a:pt x="918" y="73"/>
                  </a:lnTo>
                  <a:lnTo>
                    <a:pt x="907" y="81"/>
                  </a:lnTo>
                  <a:lnTo>
                    <a:pt x="912" y="80"/>
                  </a:lnTo>
                  <a:lnTo>
                    <a:pt x="917" y="78"/>
                  </a:lnTo>
                  <a:lnTo>
                    <a:pt x="923" y="76"/>
                  </a:lnTo>
                  <a:lnTo>
                    <a:pt x="927" y="74"/>
                  </a:lnTo>
                  <a:lnTo>
                    <a:pt x="933" y="72"/>
                  </a:lnTo>
                  <a:lnTo>
                    <a:pt x="938" y="69"/>
                  </a:lnTo>
                  <a:lnTo>
                    <a:pt x="944" y="67"/>
                  </a:lnTo>
                  <a:lnTo>
                    <a:pt x="949" y="65"/>
                  </a:lnTo>
                  <a:lnTo>
                    <a:pt x="955" y="63"/>
                  </a:lnTo>
                  <a:lnTo>
                    <a:pt x="960" y="60"/>
                  </a:lnTo>
                  <a:lnTo>
                    <a:pt x="965" y="59"/>
                  </a:lnTo>
                  <a:lnTo>
                    <a:pt x="971" y="57"/>
                  </a:lnTo>
                  <a:lnTo>
                    <a:pt x="977" y="56"/>
                  </a:lnTo>
                  <a:lnTo>
                    <a:pt x="983" y="53"/>
                  </a:lnTo>
                  <a:lnTo>
                    <a:pt x="988" y="53"/>
                  </a:lnTo>
                  <a:lnTo>
                    <a:pt x="995" y="52"/>
                  </a:lnTo>
                  <a:lnTo>
                    <a:pt x="999" y="54"/>
                  </a:lnTo>
                  <a:lnTo>
                    <a:pt x="1003" y="53"/>
                  </a:lnTo>
                  <a:lnTo>
                    <a:pt x="1009" y="52"/>
                  </a:lnTo>
                  <a:lnTo>
                    <a:pt x="1014" y="52"/>
                  </a:lnTo>
                  <a:lnTo>
                    <a:pt x="1012" y="57"/>
                  </a:lnTo>
                  <a:lnTo>
                    <a:pt x="1007" y="60"/>
                  </a:lnTo>
                  <a:lnTo>
                    <a:pt x="1001" y="64"/>
                  </a:lnTo>
                  <a:lnTo>
                    <a:pt x="995" y="67"/>
                  </a:lnTo>
                  <a:lnTo>
                    <a:pt x="990" y="71"/>
                  </a:lnTo>
                  <a:lnTo>
                    <a:pt x="984" y="73"/>
                  </a:lnTo>
                  <a:lnTo>
                    <a:pt x="977" y="73"/>
                  </a:lnTo>
                  <a:lnTo>
                    <a:pt x="970" y="73"/>
                  </a:lnTo>
                  <a:lnTo>
                    <a:pt x="968" y="75"/>
                  </a:lnTo>
                  <a:lnTo>
                    <a:pt x="964" y="75"/>
                  </a:lnTo>
                  <a:lnTo>
                    <a:pt x="962" y="75"/>
                  </a:lnTo>
                  <a:lnTo>
                    <a:pt x="960" y="75"/>
                  </a:lnTo>
                  <a:lnTo>
                    <a:pt x="959" y="76"/>
                  </a:lnTo>
                  <a:lnTo>
                    <a:pt x="957" y="76"/>
                  </a:lnTo>
                  <a:lnTo>
                    <a:pt x="956" y="76"/>
                  </a:lnTo>
                  <a:lnTo>
                    <a:pt x="955" y="78"/>
                  </a:lnTo>
                  <a:lnTo>
                    <a:pt x="950" y="80"/>
                  </a:lnTo>
                  <a:lnTo>
                    <a:pt x="946" y="82"/>
                  </a:lnTo>
                  <a:lnTo>
                    <a:pt x="940" y="83"/>
                  </a:lnTo>
                  <a:lnTo>
                    <a:pt x="935" y="86"/>
                  </a:lnTo>
                  <a:lnTo>
                    <a:pt x="931" y="87"/>
                  </a:lnTo>
                  <a:lnTo>
                    <a:pt x="926" y="89"/>
                  </a:lnTo>
                  <a:lnTo>
                    <a:pt x="922" y="90"/>
                  </a:lnTo>
                  <a:lnTo>
                    <a:pt x="917" y="93"/>
                  </a:lnTo>
                  <a:lnTo>
                    <a:pt x="914" y="94"/>
                  </a:lnTo>
                  <a:lnTo>
                    <a:pt x="910" y="94"/>
                  </a:lnTo>
                  <a:lnTo>
                    <a:pt x="909" y="91"/>
                  </a:lnTo>
                  <a:lnTo>
                    <a:pt x="907" y="89"/>
                  </a:lnTo>
                  <a:lnTo>
                    <a:pt x="906" y="90"/>
                  </a:lnTo>
                  <a:lnTo>
                    <a:pt x="904" y="90"/>
                  </a:lnTo>
                  <a:lnTo>
                    <a:pt x="903" y="89"/>
                  </a:lnTo>
                  <a:lnTo>
                    <a:pt x="902" y="89"/>
                  </a:lnTo>
                  <a:lnTo>
                    <a:pt x="893" y="91"/>
                  </a:lnTo>
                  <a:lnTo>
                    <a:pt x="885" y="93"/>
                  </a:lnTo>
                  <a:lnTo>
                    <a:pt x="876" y="95"/>
                  </a:lnTo>
                  <a:lnTo>
                    <a:pt x="866" y="96"/>
                  </a:lnTo>
                  <a:lnTo>
                    <a:pt x="857" y="97"/>
                  </a:lnTo>
                  <a:lnTo>
                    <a:pt x="849" y="98"/>
                  </a:lnTo>
                  <a:lnTo>
                    <a:pt x="840" y="101"/>
                  </a:lnTo>
                  <a:lnTo>
                    <a:pt x="832" y="103"/>
                  </a:lnTo>
                  <a:lnTo>
                    <a:pt x="823" y="106"/>
                  </a:lnTo>
                  <a:lnTo>
                    <a:pt x="812" y="110"/>
                  </a:lnTo>
                  <a:lnTo>
                    <a:pt x="802" y="112"/>
                  </a:lnTo>
                  <a:lnTo>
                    <a:pt x="791" y="116"/>
                  </a:lnTo>
                  <a:lnTo>
                    <a:pt x="781" y="117"/>
                  </a:lnTo>
                  <a:lnTo>
                    <a:pt x="772" y="119"/>
                  </a:lnTo>
                  <a:lnTo>
                    <a:pt x="761" y="119"/>
                  </a:lnTo>
                  <a:lnTo>
                    <a:pt x="751" y="118"/>
                  </a:lnTo>
                  <a:lnTo>
                    <a:pt x="742" y="119"/>
                  </a:lnTo>
                  <a:lnTo>
                    <a:pt x="737" y="125"/>
                  </a:lnTo>
                  <a:lnTo>
                    <a:pt x="731" y="129"/>
                  </a:lnTo>
                  <a:lnTo>
                    <a:pt x="723" y="131"/>
                  </a:lnTo>
                  <a:lnTo>
                    <a:pt x="717" y="133"/>
                  </a:lnTo>
                  <a:lnTo>
                    <a:pt x="711" y="134"/>
                  </a:lnTo>
                  <a:lnTo>
                    <a:pt x="705" y="135"/>
                  </a:lnTo>
                  <a:lnTo>
                    <a:pt x="699" y="136"/>
                  </a:lnTo>
                  <a:lnTo>
                    <a:pt x="693" y="136"/>
                  </a:lnTo>
                  <a:lnTo>
                    <a:pt x="688" y="137"/>
                  </a:lnTo>
                  <a:lnTo>
                    <a:pt x="682" y="137"/>
                  </a:lnTo>
                  <a:lnTo>
                    <a:pt x="675" y="139"/>
                  </a:lnTo>
                  <a:lnTo>
                    <a:pt x="653" y="143"/>
                  </a:lnTo>
                  <a:lnTo>
                    <a:pt x="644" y="148"/>
                  </a:lnTo>
                  <a:lnTo>
                    <a:pt x="642" y="148"/>
                  </a:lnTo>
                  <a:lnTo>
                    <a:pt x="638" y="148"/>
                  </a:lnTo>
                  <a:lnTo>
                    <a:pt x="630" y="151"/>
                  </a:lnTo>
                  <a:lnTo>
                    <a:pt x="617" y="156"/>
                  </a:lnTo>
                  <a:lnTo>
                    <a:pt x="605" y="159"/>
                  </a:lnTo>
                  <a:lnTo>
                    <a:pt x="592" y="163"/>
                  </a:lnTo>
                  <a:lnTo>
                    <a:pt x="578" y="165"/>
                  </a:lnTo>
                  <a:lnTo>
                    <a:pt x="564" y="169"/>
                  </a:lnTo>
                  <a:lnTo>
                    <a:pt x="552" y="171"/>
                  </a:lnTo>
                  <a:lnTo>
                    <a:pt x="538" y="172"/>
                  </a:lnTo>
                  <a:lnTo>
                    <a:pt x="524" y="173"/>
                  </a:lnTo>
                  <a:lnTo>
                    <a:pt x="518" y="173"/>
                  </a:lnTo>
                  <a:lnTo>
                    <a:pt x="513" y="174"/>
                  </a:lnTo>
                  <a:lnTo>
                    <a:pt x="508" y="174"/>
                  </a:lnTo>
                  <a:lnTo>
                    <a:pt x="502" y="176"/>
                  </a:lnTo>
                  <a:lnTo>
                    <a:pt x="496" y="176"/>
                  </a:lnTo>
                  <a:lnTo>
                    <a:pt x="492" y="177"/>
                  </a:lnTo>
                  <a:lnTo>
                    <a:pt x="486" y="176"/>
                  </a:lnTo>
                  <a:lnTo>
                    <a:pt x="480" y="176"/>
                  </a:lnTo>
                  <a:lnTo>
                    <a:pt x="473" y="174"/>
                  </a:lnTo>
                  <a:lnTo>
                    <a:pt x="468" y="174"/>
                  </a:lnTo>
                  <a:lnTo>
                    <a:pt x="461" y="176"/>
                  </a:lnTo>
                  <a:lnTo>
                    <a:pt x="454" y="176"/>
                  </a:lnTo>
                  <a:lnTo>
                    <a:pt x="443" y="176"/>
                  </a:lnTo>
                  <a:lnTo>
                    <a:pt x="434" y="176"/>
                  </a:lnTo>
                  <a:lnTo>
                    <a:pt x="424" y="176"/>
                  </a:lnTo>
                  <a:lnTo>
                    <a:pt x="415" y="176"/>
                  </a:lnTo>
                  <a:lnTo>
                    <a:pt x="404" y="176"/>
                  </a:lnTo>
                  <a:lnTo>
                    <a:pt x="394" y="177"/>
                  </a:lnTo>
                  <a:lnTo>
                    <a:pt x="385" y="178"/>
                  </a:lnTo>
                  <a:lnTo>
                    <a:pt x="374" y="179"/>
                  </a:lnTo>
                  <a:lnTo>
                    <a:pt x="364" y="179"/>
                  </a:lnTo>
                  <a:lnTo>
                    <a:pt x="355" y="180"/>
                  </a:lnTo>
                  <a:lnTo>
                    <a:pt x="344" y="181"/>
                  </a:lnTo>
                  <a:lnTo>
                    <a:pt x="335" y="184"/>
                  </a:lnTo>
                  <a:lnTo>
                    <a:pt x="325" y="185"/>
                  </a:lnTo>
                  <a:lnTo>
                    <a:pt x="315" y="187"/>
                  </a:lnTo>
                  <a:lnTo>
                    <a:pt x="305" y="189"/>
                  </a:lnTo>
                  <a:lnTo>
                    <a:pt x="296" y="192"/>
                  </a:lnTo>
                  <a:lnTo>
                    <a:pt x="289" y="194"/>
                  </a:lnTo>
                  <a:lnTo>
                    <a:pt x="283" y="197"/>
                  </a:lnTo>
                  <a:lnTo>
                    <a:pt x="276" y="200"/>
                  </a:lnTo>
                  <a:lnTo>
                    <a:pt x="269" y="202"/>
                  </a:lnTo>
                  <a:lnTo>
                    <a:pt x="266" y="204"/>
                  </a:lnTo>
                  <a:lnTo>
                    <a:pt x="261" y="207"/>
                  </a:lnTo>
                  <a:lnTo>
                    <a:pt x="257" y="208"/>
                  </a:lnTo>
                  <a:lnTo>
                    <a:pt x="252" y="209"/>
                  </a:lnTo>
                  <a:lnTo>
                    <a:pt x="251" y="208"/>
                  </a:lnTo>
                  <a:lnTo>
                    <a:pt x="250" y="206"/>
                  </a:lnTo>
                  <a:lnTo>
                    <a:pt x="247" y="204"/>
                  </a:lnTo>
                  <a:lnTo>
                    <a:pt x="245" y="203"/>
                  </a:lnTo>
                  <a:lnTo>
                    <a:pt x="242" y="203"/>
                  </a:lnTo>
                  <a:lnTo>
                    <a:pt x="238" y="203"/>
                  </a:lnTo>
                  <a:lnTo>
                    <a:pt x="235" y="204"/>
                  </a:lnTo>
                  <a:lnTo>
                    <a:pt x="231" y="204"/>
                  </a:lnTo>
                  <a:lnTo>
                    <a:pt x="226" y="204"/>
                  </a:lnTo>
                  <a:lnTo>
                    <a:pt x="220" y="206"/>
                  </a:lnTo>
                  <a:lnTo>
                    <a:pt x="215" y="207"/>
                  </a:lnTo>
                  <a:lnTo>
                    <a:pt x="209" y="209"/>
                  </a:lnTo>
                  <a:lnTo>
                    <a:pt x="204" y="211"/>
                  </a:lnTo>
                  <a:lnTo>
                    <a:pt x="198" y="212"/>
                  </a:lnTo>
                  <a:lnTo>
                    <a:pt x="192" y="215"/>
                  </a:lnTo>
                  <a:lnTo>
                    <a:pt x="186" y="216"/>
                  </a:lnTo>
                  <a:lnTo>
                    <a:pt x="178" y="218"/>
                  </a:lnTo>
                  <a:lnTo>
                    <a:pt x="170" y="222"/>
                  </a:lnTo>
                  <a:lnTo>
                    <a:pt x="163" y="226"/>
                  </a:lnTo>
                  <a:lnTo>
                    <a:pt x="156" y="232"/>
                  </a:lnTo>
                  <a:lnTo>
                    <a:pt x="147" y="238"/>
                  </a:lnTo>
                  <a:lnTo>
                    <a:pt x="147" y="237"/>
                  </a:lnTo>
                  <a:lnTo>
                    <a:pt x="141" y="240"/>
                  </a:lnTo>
                  <a:lnTo>
                    <a:pt x="135" y="245"/>
                  </a:lnTo>
                  <a:lnTo>
                    <a:pt x="129" y="249"/>
                  </a:lnTo>
                  <a:lnTo>
                    <a:pt x="123" y="253"/>
                  </a:lnTo>
                  <a:lnTo>
                    <a:pt x="117" y="257"/>
                  </a:lnTo>
                  <a:lnTo>
                    <a:pt x="111" y="261"/>
                  </a:lnTo>
                  <a:lnTo>
                    <a:pt x="106" y="264"/>
                  </a:lnTo>
                  <a:lnTo>
                    <a:pt x="99" y="267"/>
                  </a:lnTo>
                  <a:lnTo>
                    <a:pt x="92" y="271"/>
                  </a:lnTo>
                  <a:lnTo>
                    <a:pt x="86" y="276"/>
                  </a:lnTo>
                  <a:lnTo>
                    <a:pt x="79" y="279"/>
                  </a:lnTo>
                  <a:lnTo>
                    <a:pt x="72" y="280"/>
                  </a:lnTo>
                  <a:lnTo>
                    <a:pt x="61" y="286"/>
                  </a:lnTo>
                  <a:lnTo>
                    <a:pt x="56" y="287"/>
                  </a:lnTo>
                  <a:lnTo>
                    <a:pt x="52" y="290"/>
                  </a:lnTo>
                  <a:lnTo>
                    <a:pt x="46" y="291"/>
                  </a:lnTo>
                  <a:lnTo>
                    <a:pt x="41" y="292"/>
                  </a:lnTo>
                  <a:lnTo>
                    <a:pt x="35" y="294"/>
                  </a:lnTo>
                  <a:lnTo>
                    <a:pt x="31" y="295"/>
                  </a:lnTo>
                  <a:lnTo>
                    <a:pt x="25" y="298"/>
                  </a:lnTo>
                  <a:lnTo>
                    <a:pt x="20" y="300"/>
                  </a:lnTo>
                  <a:lnTo>
                    <a:pt x="16" y="299"/>
                  </a:lnTo>
                  <a:lnTo>
                    <a:pt x="11" y="295"/>
                  </a:lnTo>
                  <a:lnTo>
                    <a:pt x="7" y="291"/>
                  </a:lnTo>
                  <a:lnTo>
                    <a:pt x="3" y="287"/>
                  </a:lnTo>
                  <a:lnTo>
                    <a:pt x="2" y="286"/>
                  </a:lnTo>
                  <a:lnTo>
                    <a:pt x="2" y="285"/>
                  </a:lnTo>
                  <a:lnTo>
                    <a:pt x="1" y="284"/>
                  </a:lnTo>
                  <a:lnTo>
                    <a:pt x="0" y="283"/>
                  </a:lnTo>
                  <a:lnTo>
                    <a:pt x="20" y="280"/>
                  </a:lnTo>
                  <a:lnTo>
                    <a:pt x="46" y="274"/>
                  </a:lnTo>
                  <a:lnTo>
                    <a:pt x="54" y="270"/>
                  </a:lnTo>
                  <a:lnTo>
                    <a:pt x="62" y="267"/>
                  </a:lnTo>
                  <a:lnTo>
                    <a:pt x="70" y="263"/>
                  </a:lnTo>
                  <a:lnTo>
                    <a:pt x="79" y="260"/>
                  </a:lnTo>
                  <a:lnTo>
                    <a:pt x="81" y="259"/>
                  </a:lnTo>
                  <a:lnTo>
                    <a:pt x="84" y="257"/>
                  </a:lnTo>
                  <a:lnTo>
                    <a:pt x="86" y="256"/>
                  </a:lnTo>
                  <a:lnTo>
                    <a:pt x="87" y="254"/>
                  </a:lnTo>
                  <a:lnTo>
                    <a:pt x="95" y="250"/>
                  </a:lnTo>
                  <a:lnTo>
                    <a:pt x="103" y="247"/>
                  </a:lnTo>
                  <a:lnTo>
                    <a:pt x="111" y="244"/>
                  </a:lnTo>
                  <a:lnTo>
                    <a:pt x="118" y="240"/>
                  </a:lnTo>
                  <a:lnTo>
                    <a:pt x="126" y="235"/>
                  </a:lnTo>
                  <a:lnTo>
                    <a:pt x="133" y="231"/>
                  </a:lnTo>
                  <a:lnTo>
                    <a:pt x="140" y="225"/>
                  </a:lnTo>
                  <a:lnTo>
                    <a:pt x="147" y="219"/>
                  </a:lnTo>
                  <a:lnTo>
                    <a:pt x="155" y="214"/>
                  </a:lnTo>
                  <a:lnTo>
                    <a:pt x="162" y="209"/>
                  </a:lnTo>
                  <a:lnTo>
                    <a:pt x="170" y="203"/>
                  </a:lnTo>
                  <a:lnTo>
                    <a:pt x="177" y="199"/>
                  </a:lnTo>
                  <a:lnTo>
                    <a:pt x="185" y="193"/>
                  </a:lnTo>
                  <a:lnTo>
                    <a:pt x="192" y="188"/>
                  </a:lnTo>
                  <a:lnTo>
                    <a:pt x="200" y="182"/>
                  </a:lnTo>
                  <a:lnTo>
                    <a:pt x="207" y="177"/>
                  </a:lnTo>
                  <a:lnTo>
                    <a:pt x="213" y="174"/>
                  </a:lnTo>
                  <a:lnTo>
                    <a:pt x="220" y="172"/>
                  </a:lnTo>
                  <a:lnTo>
                    <a:pt x="226" y="169"/>
                  </a:lnTo>
                  <a:lnTo>
                    <a:pt x="231" y="165"/>
                  </a:lnTo>
                  <a:lnTo>
                    <a:pt x="238" y="164"/>
                  </a:lnTo>
                  <a:lnTo>
                    <a:pt x="244" y="163"/>
                  </a:lnTo>
                  <a:lnTo>
                    <a:pt x="249" y="161"/>
                  </a:lnTo>
                  <a:lnTo>
                    <a:pt x="254" y="158"/>
                  </a:lnTo>
                  <a:lnTo>
                    <a:pt x="264" y="158"/>
                  </a:lnTo>
                  <a:lnTo>
                    <a:pt x="274" y="157"/>
                  </a:lnTo>
                  <a:lnTo>
                    <a:pt x="283" y="156"/>
                  </a:lnTo>
                  <a:lnTo>
                    <a:pt x="292" y="155"/>
                  </a:lnTo>
                  <a:lnTo>
                    <a:pt x="303" y="154"/>
                  </a:lnTo>
                  <a:lnTo>
                    <a:pt x="312" y="152"/>
                  </a:lnTo>
                  <a:lnTo>
                    <a:pt x="321" y="150"/>
                  </a:lnTo>
                  <a:lnTo>
                    <a:pt x="330" y="149"/>
                  </a:lnTo>
                  <a:lnTo>
                    <a:pt x="342" y="149"/>
                  </a:lnTo>
                  <a:lnTo>
                    <a:pt x="342" y="151"/>
                  </a:lnTo>
                  <a:lnTo>
                    <a:pt x="341" y="152"/>
                  </a:lnTo>
                  <a:lnTo>
                    <a:pt x="337" y="152"/>
                  </a:lnTo>
                  <a:lnTo>
                    <a:pt x="335" y="154"/>
                  </a:lnTo>
                  <a:lnTo>
                    <a:pt x="329" y="156"/>
                  </a:lnTo>
                  <a:lnTo>
                    <a:pt x="322" y="157"/>
                  </a:lnTo>
                  <a:lnTo>
                    <a:pt x="317" y="158"/>
                  </a:lnTo>
                  <a:lnTo>
                    <a:pt x="310" y="159"/>
                  </a:lnTo>
                  <a:lnTo>
                    <a:pt x="303" y="161"/>
                  </a:lnTo>
                  <a:lnTo>
                    <a:pt x="296" y="162"/>
                  </a:lnTo>
                  <a:lnTo>
                    <a:pt x="290" y="164"/>
                  </a:lnTo>
                  <a:lnTo>
                    <a:pt x="283" y="166"/>
                  </a:lnTo>
                  <a:lnTo>
                    <a:pt x="282" y="167"/>
                  </a:lnTo>
                  <a:lnTo>
                    <a:pt x="283" y="170"/>
                  </a:lnTo>
                  <a:lnTo>
                    <a:pt x="284" y="171"/>
                  </a:lnTo>
                  <a:lnTo>
                    <a:pt x="285" y="172"/>
                  </a:lnTo>
                  <a:lnTo>
                    <a:pt x="292" y="172"/>
                  </a:lnTo>
                  <a:lnTo>
                    <a:pt x="300" y="170"/>
                  </a:lnTo>
                  <a:lnTo>
                    <a:pt x="307" y="169"/>
                  </a:lnTo>
                  <a:lnTo>
                    <a:pt x="315" y="167"/>
                  </a:lnTo>
                  <a:lnTo>
                    <a:pt x="322" y="166"/>
                  </a:lnTo>
                  <a:lnTo>
                    <a:pt x="329" y="166"/>
                  </a:lnTo>
                  <a:lnTo>
                    <a:pt x="337" y="165"/>
                  </a:lnTo>
                  <a:lnTo>
                    <a:pt x="345" y="165"/>
                  </a:lnTo>
                  <a:lnTo>
                    <a:pt x="352" y="165"/>
                  </a:lnTo>
                  <a:lnTo>
                    <a:pt x="360" y="164"/>
                  </a:lnTo>
                  <a:lnTo>
                    <a:pt x="368" y="164"/>
                  </a:lnTo>
                  <a:lnTo>
                    <a:pt x="375" y="163"/>
                  </a:lnTo>
                  <a:lnTo>
                    <a:pt x="379" y="164"/>
                  </a:lnTo>
                  <a:lnTo>
                    <a:pt x="382" y="163"/>
                  </a:lnTo>
                  <a:lnTo>
                    <a:pt x="386" y="162"/>
                  </a:lnTo>
                  <a:lnTo>
                    <a:pt x="389" y="162"/>
                  </a:lnTo>
                  <a:lnTo>
                    <a:pt x="403" y="161"/>
                  </a:lnTo>
                  <a:lnTo>
                    <a:pt x="417" y="161"/>
                  </a:lnTo>
                  <a:lnTo>
                    <a:pt x="431" y="159"/>
                  </a:lnTo>
                  <a:lnTo>
                    <a:pt x="446" y="158"/>
                  </a:lnTo>
                  <a:lnTo>
                    <a:pt x="460" y="158"/>
                  </a:lnTo>
                  <a:lnTo>
                    <a:pt x="473" y="157"/>
                  </a:lnTo>
                  <a:lnTo>
                    <a:pt x="487" y="156"/>
                  </a:lnTo>
                  <a:lnTo>
                    <a:pt x="501" y="155"/>
                  </a:lnTo>
                  <a:lnTo>
                    <a:pt x="508" y="154"/>
                  </a:lnTo>
                  <a:lnTo>
                    <a:pt x="516" y="151"/>
                  </a:lnTo>
                  <a:lnTo>
                    <a:pt x="524" y="150"/>
                  </a:lnTo>
                  <a:lnTo>
                    <a:pt x="532" y="150"/>
                  </a:lnTo>
                  <a:lnTo>
                    <a:pt x="546" y="146"/>
                  </a:lnTo>
                  <a:lnTo>
                    <a:pt x="559" y="141"/>
                  </a:lnTo>
                  <a:lnTo>
                    <a:pt x="571" y="137"/>
                  </a:lnTo>
                  <a:lnTo>
                    <a:pt x="585" y="133"/>
                  </a:lnTo>
                  <a:lnTo>
                    <a:pt x="598" y="129"/>
                  </a:lnTo>
                  <a:lnTo>
                    <a:pt x="612" y="127"/>
                  </a:lnTo>
                  <a:lnTo>
                    <a:pt x="625" y="124"/>
                  </a:lnTo>
                  <a:lnTo>
                    <a:pt x="640" y="123"/>
                  </a:lnTo>
                  <a:lnTo>
                    <a:pt x="649" y="120"/>
                  </a:lnTo>
                  <a:lnTo>
                    <a:pt x="655" y="118"/>
                  </a:lnTo>
                  <a:lnTo>
                    <a:pt x="661" y="116"/>
                  </a:lnTo>
                  <a:lnTo>
                    <a:pt x="669" y="114"/>
                  </a:lnTo>
                  <a:lnTo>
                    <a:pt x="674" y="113"/>
                  </a:lnTo>
                  <a:lnTo>
                    <a:pt x="682" y="113"/>
                  </a:lnTo>
                  <a:lnTo>
                    <a:pt x="689" y="113"/>
                  </a:lnTo>
                  <a:lnTo>
                    <a:pt x="693" y="114"/>
                  </a:lnTo>
                  <a:lnTo>
                    <a:pt x="699" y="112"/>
                  </a:lnTo>
                  <a:lnTo>
                    <a:pt x="706" y="111"/>
                  </a:lnTo>
                  <a:lnTo>
                    <a:pt x="712" y="110"/>
                  </a:lnTo>
                  <a:lnTo>
                    <a:pt x="719" y="110"/>
                  </a:lnTo>
                  <a:lnTo>
                    <a:pt x="726" y="110"/>
                  </a:lnTo>
                  <a:lnTo>
                    <a:pt x="731" y="109"/>
                  </a:lnTo>
                  <a:lnTo>
                    <a:pt x="738" y="108"/>
                  </a:lnTo>
                  <a:lnTo>
                    <a:pt x="744" y="105"/>
                  </a:lnTo>
                  <a:lnTo>
                    <a:pt x="745" y="101"/>
                  </a:lnTo>
                  <a:lnTo>
                    <a:pt x="750" y="98"/>
                  </a:lnTo>
                  <a:lnTo>
                    <a:pt x="753" y="96"/>
                  </a:lnTo>
                  <a:lnTo>
                    <a:pt x="758" y="95"/>
                  </a:lnTo>
                  <a:lnTo>
                    <a:pt x="765" y="94"/>
                  </a:lnTo>
                  <a:lnTo>
                    <a:pt x="772" y="91"/>
                  </a:lnTo>
                  <a:lnTo>
                    <a:pt x="779" y="90"/>
                  </a:lnTo>
                  <a:lnTo>
                    <a:pt x="786" y="89"/>
                  </a:lnTo>
                  <a:lnTo>
                    <a:pt x="793" y="88"/>
                  </a:lnTo>
                  <a:lnTo>
                    <a:pt x="799" y="87"/>
                  </a:lnTo>
                  <a:lnTo>
                    <a:pt x="805" y="84"/>
                  </a:lnTo>
                  <a:lnTo>
                    <a:pt x="812" y="82"/>
                  </a:lnTo>
                  <a:lnTo>
                    <a:pt x="819" y="82"/>
                  </a:lnTo>
                  <a:lnTo>
                    <a:pt x="827" y="81"/>
                  </a:lnTo>
                  <a:lnTo>
                    <a:pt x="834" y="81"/>
                  </a:lnTo>
                  <a:lnTo>
                    <a:pt x="841" y="80"/>
                  </a:lnTo>
                  <a:lnTo>
                    <a:pt x="849" y="79"/>
                  </a:lnTo>
                  <a:lnTo>
                    <a:pt x="856" y="78"/>
                  </a:lnTo>
                  <a:lnTo>
                    <a:pt x="863" y="76"/>
                  </a:lnTo>
                  <a:lnTo>
                    <a:pt x="870" y="75"/>
                  </a:lnTo>
                  <a:lnTo>
                    <a:pt x="874" y="76"/>
                  </a:lnTo>
                  <a:lnTo>
                    <a:pt x="882" y="74"/>
                  </a:lnTo>
                  <a:lnTo>
                    <a:pt x="891" y="72"/>
                  </a:lnTo>
                  <a:lnTo>
                    <a:pt x="900" y="71"/>
                  </a:lnTo>
                  <a:lnTo>
                    <a:pt x="908" y="68"/>
                  </a:lnTo>
                  <a:lnTo>
                    <a:pt x="916" y="66"/>
                  </a:lnTo>
                  <a:lnTo>
                    <a:pt x="924" y="63"/>
                  </a:lnTo>
                  <a:lnTo>
                    <a:pt x="932" y="59"/>
                  </a:lnTo>
                  <a:lnTo>
                    <a:pt x="940" y="56"/>
                  </a:lnTo>
                  <a:lnTo>
                    <a:pt x="944" y="54"/>
                  </a:lnTo>
                  <a:lnTo>
                    <a:pt x="946" y="52"/>
                  </a:lnTo>
                  <a:lnTo>
                    <a:pt x="949" y="51"/>
                  </a:lnTo>
                  <a:lnTo>
                    <a:pt x="952" y="50"/>
                  </a:lnTo>
                  <a:lnTo>
                    <a:pt x="963" y="45"/>
                  </a:lnTo>
                  <a:lnTo>
                    <a:pt x="974" y="41"/>
                  </a:lnTo>
                  <a:lnTo>
                    <a:pt x="985" y="37"/>
                  </a:lnTo>
                  <a:lnTo>
                    <a:pt x="997" y="33"/>
                  </a:lnTo>
                  <a:lnTo>
                    <a:pt x="1008" y="29"/>
                  </a:lnTo>
                  <a:lnTo>
                    <a:pt x="1020" y="25"/>
                  </a:lnTo>
                  <a:lnTo>
                    <a:pt x="1030" y="20"/>
                  </a:lnTo>
                  <a:lnTo>
                    <a:pt x="1042" y="14"/>
                  </a:lnTo>
                  <a:lnTo>
                    <a:pt x="1048" y="12"/>
                  </a:lnTo>
                  <a:lnTo>
                    <a:pt x="1055" y="8"/>
                  </a:lnTo>
                  <a:lnTo>
                    <a:pt x="1062" y="4"/>
                  </a:lnTo>
                  <a:lnTo>
                    <a:pt x="1069" y="0"/>
                  </a:lnTo>
                  <a:lnTo>
                    <a:pt x="107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8" name="Freeform 19"/>
            <p:cNvSpPr>
              <a:spLocks noChangeAspect="1"/>
            </p:cNvSpPr>
            <p:nvPr/>
          </p:nvSpPr>
          <p:spPr bwMode="auto">
            <a:xfrm>
              <a:off x="4454" y="1078"/>
              <a:ext cx="18" cy="9"/>
            </a:xfrm>
            <a:custGeom>
              <a:avLst/>
              <a:gdLst>
                <a:gd name="T0" fmla="*/ 18 w 34"/>
                <a:gd name="T1" fmla="*/ 1 h 17"/>
                <a:gd name="T2" fmla="*/ 15 w 34"/>
                <a:gd name="T3" fmla="*/ 5 h 17"/>
                <a:gd name="T4" fmla="*/ 10 w 34"/>
                <a:gd name="T5" fmla="*/ 7 h 17"/>
                <a:gd name="T6" fmla="*/ 5 w 34"/>
                <a:gd name="T7" fmla="*/ 8 h 17"/>
                <a:gd name="T8" fmla="*/ 1 w 34"/>
                <a:gd name="T9" fmla="*/ 9 h 17"/>
                <a:gd name="T10" fmla="*/ 0 w 34"/>
                <a:gd name="T11" fmla="*/ 7 h 17"/>
                <a:gd name="T12" fmla="*/ 1 w 34"/>
                <a:gd name="T13" fmla="*/ 5 h 17"/>
                <a:gd name="T14" fmla="*/ 1 w 34"/>
                <a:gd name="T15" fmla="*/ 4 h 17"/>
                <a:gd name="T16" fmla="*/ 0 w 34"/>
                <a:gd name="T17" fmla="*/ 3 h 17"/>
                <a:gd name="T18" fmla="*/ 2 w 34"/>
                <a:gd name="T19" fmla="*/ 1 h 17"/>
                <a:gd name="T20" fmla="*/ 4 w 34"/>
                <a:gd name="T21" fmla="*/ 1 h 17"/>
                <a:gd name="T22" fmla="*/ 6 w 34"/>
                <a:gd name="T23" fmla="*/ 0 h 17"/>
                <a:gd name="T24" fmla="*/ 8 w 34"/>
                <a:gd name="T25" fmla="*/ 0 h 17"/>
                <a:gd name="T26" fmla="*/ 11 w 34"/>
                <a:gd name="T27" fmla="*/ 0 h 17"/>
                <a:gd name="T28" fmla="*/ 13 w 34"/>
                <a:gd name="T29" fmla="*/ 1 h 17"/>
                <a:gd name="T30" fmla="*/ 16 w 34"/>
                <a:gd name="T31" fmla="*/ 1 h 17"/>
                <a:gd name="T32" fmla="*/ 18 w 34"/>
                <a:gd name="T33" fmla="*/ 1 h 17"/>
                <a:gd name="T34" fmla="*/ 18 w 34"/>
                <a:gd name="T35" fmla="*/ 1 h 1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4"/>
                <a:gd name="T55" fmla="*/ 0 h 17"/>
                <a:gd name="T56" fmla="*/ 34 w 34"/>
                <a:gd name="T57" fmla="*/ 17 h 1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4" h="17">
                  <a:moveTo>
                    <a:pt x="34" y="2"/>
                  </a:moveTo>
                  <a:lnTo>
                    <a:pt x="28" y="9"/>
                  </a:lnTo>
                  <a:lnTo>
                    <a:pt x="19" y="13"/>
                  </a:lnTo>
                  <a:lnTo>
                    <a:pt x="10" y="15"/>
                  </a:lnTo>
                  <a:lnTo>
                    <a:pt x="1" y="17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2" y="8"/>
                  </a:lnTo>
                  <a:lnTo>
                    <a:pt x="0" y="5"/>
                  </a:lnTo>
                  <a:lnTo>
                    <a:pt x="3" y="2"/>
                  </a:lnTo>
                  <a:lnTo>
                    <a:pt x="8" y="1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21" y="0"/>
                  </a:lnTo>
                  <a:lnTo>
                    <a:pt x="25" y="1"/>
                  </a:lnTo>
                  <a:lnTo>
                    <a:pt x="30" y="1"/>
                  </a:lnTo>
                  <a:lnTo>
                    <a:pt x="34" y="1"/>
                  </a:lnTo>
                  <a:lnTo>
                    <a:pt x="34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9" name="Freeform 20"/>
            <p:cNvSpPr>
              <a:spLocks noChangeAspect="1"/>
            </p:cNvSpPr>
            <p:nvPr/>
          </p:nvSpPr>
          <p:spPr bwMode="auto">
            <a:xfrm>
              <a:off x="4390" y="1109"/>
              <a:ext cx="51" cy="20"/>
            </a:xfrm>
            <a:custGeom>
              <a:avLst/>
              <a:gdLst>
                <a:gd name="T0" fmla="*/ 51 w 101"/>
                <a:gd name="T1" fmla="*/ 1 h 42"/>
                <a:gd name="T2" fmla="*/ 46 w 101"/>
                <a:gd name="T3" fmla="*/ 4 h 42"/>
                <a:gd name="T4" fmla="*/ 41 w 101"/>
                <a:gd name="T5" fmla="*/ 6 h 42"/>
                <a:gd name="T6" fmla="*/ 37 w 101"/>
                <a:gd name="T7" fmla="*/ 8 h 42"/>
                <a:gd name="T8" fmla="*/ 31 w 101"/>
                <a:gd name="T9" fmla="*/ 10 h 42"/>
                <a:gd name="T10" fmla="*/ 26 w 101"/>
                <a:gd name="T11" fmla="*/ 11 h 42"/>
                <a:gd name="T12" fmla="*/ 21 w 101"/>
                <a:gd name="T13" fmla="*/ 13 h 42"/>
                <a:gd name="T14" fmla="*/ 16 w 101"/>
                <a:gd name="T15" fmla="*/ 15 h 42"/>
                <a:gd name="T16" fmla="*/ 11 w 101"/>
                <a:gd name="T17" fmla="*/ 17 h 42"/>
                <a:gd name="T18" fmla="*/ 0 w 101"/>
                <a:gd name="T19" fmla="*/ 20 h 42"/>
                <a:gd name="T20" fmla="*/ 4 w 101"/>
                <a:gd name="T21" fmla="*/ 18 h 42"/>
                <a:gd name="T22" fmla="*/ 8 w 101"/>
                <a:gd name="T23" fmla="*/ 17 h 42"/>
                <a:gd name="T24" fmla="*/ 11 w 101"/>
                <a:gd name="T25" fmla="*/ 14 h 42"/>
                <a:gd name="T26" fmla="*/ 14 w 101"/>
                <a:gd name="T27" fmla="*/ 11 h 42"/>
                <a:gd name="T28" fmla="*/ 16 w 101"/>
                <a:gd name="T29" fmla="*/ 10 h 42"/>
                <a:gd name="T30" fmla="*/ 19 w 101"/>
                <a:gd name="T31" fmla="*/ 9 h 42"/>
                <a:gd name="T32" fmla="*/ 22 w 101"/>
                <a:gd name="T33" fmla="*/ 8 h 42"/>
                <a:gd name="T34" fmla="*/ 24 w 101"/>
                <a:gd name="T35" fmla="*/ 5 h 42"/>
                <a:gd name="T36" fmla="*/ 27 w 101"/>
                <a:gd name="T37" fmla="*/ 4 h 42"/>
                <a:gd name="T38" fmla="*/ 30 w 101"/>
                <a:gd name="T39" fmla="*/ 3 h 42"/>
                <a:gd name="T40" fmla="*/ 33 w 101"/>
                <a:gd name="T41" fmla="*/ 2 h 42"/>
                <a:gd name="T42" fmla="*/ 37 w 101"/>
                <a:gd name="T43" fmla="*/ 2 h 42"/>
                <a:gd name="T44" fmla="*/ 40 w 101"/>
                <a:gd name="T45" fmla="*/ 1 h 42"/>
                <a:gd name="T46" fmla="*/ 43 w 101"/>
                <a:gd name="T47" fmla="*/ 0 h 42"/>
                <a:gd name="T48" fmla="*/ 47 w 101"/>
                <a:gd name="T49" fmla="*/ 0 h 42"/>
                <a:gd name="T50" fmla="*/ 50 w 101"/>
                <a:gd name="T51" fmla="*/ 0 h 42"/>
                <a:gd name="T52" fmla="*/ 51 w 101"/>
                <a:gd name="T53" fmla="*/ 1 h 4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01"/>
                <a:gd name="T82" fmla="*/ 0 h 42"/>
                <a:gd name="T83" fmla="*/ 101 w 101"/>
                <a:gd name="T84" fmla="*/ 42 h 4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01" h="42">
                  <a:moveTo>
                    <a:pt x="101" y="2"/>
                  </a:moveTo>
                  <a:lnTo>
                    <a:pt x="92" y="8"/>
                  </a:lnTo>
                  <a:lnTo>
                    <a:pt x="82" y="13"/>
                  </a:lnTo>
                  <a:lnTo>
                    <a:pt x="73" y="17"/>
                  </a:lnTo>
                  <a:lnTo>
                    <a:pt x="62" y="21"/>
                  </a:lnTo>
                  <a:lnTo>
                    <a:pt x="52" y="24"/>
                  </a:lnTo>
                  <a:lnTo>
                    <a:pt x="41" y="28"/>
                  </a:lnTo>
                  <a:lnTo>
                    <a:pt x="31" y="32"/>
                  </a:lnTo>
                  <a:lnTo>
                    <a:pt x="21" y="36"/>
                  </a:lnTo>
                  <a:lnTo>
                    <a:pt x="0" y="42"/>
                  </a:lnTo>
                  <a:lnTo>
                    <a:pt x="7" y="37"/>
                  </a:lnTo>
                  <a:lnTo>
                    <a:pt x="15" y="35"/>
                  </a:lnTo>
                  <a:lnTo>
                    <a:pt x="22" y="30"/>
                  </a:lnTo>
                  <a:lnTo>
                    <a:pt x="28" y="24"/>
                  </a:lnTo>
                  <a:lnTo>
                    <a:pt x="32" y="22"/>
                  </a:lnTo>
                  <a:lnTo>
                    <a:pt x="38" y="19"/>
                  </a:lnTo>
                  <a:lnTo>
                    <a:pt x="44" y="16"/>
                  </a:lnTo>
                  <a:lnTo>
                    <a:pt x="47" y="10"/>
                  </a:lnTo>
                  <a:lnTo>
                    <a:pt x="53" y="8"/>
                  </a:lnTo>
                  <a:lnTo>
                    <a:pt x="60" y="6"/>
                  </a:lnTo>
                  <a:lnTo>
                    <a:pt x="66" y="5"/>
                  </a:lnTo>
                  <a:lnTo>
                    <a:pt x="73" y="4"/>
                  </a:lnTo>
                  <a:lnTo>
                    <a:pt x="79" y="2"/>
                  </a:lnTo>
                  <a:lnTo>
                    <a:pt x="86" y="1"/>
                  </a:lnTo>
                  <a:lnTo>
                    <a:pt x="93" y="1"/>
                  </a:lnTo>
                  <a:lnTo>
                    <a:pt x="100" y="0"/>
                  </a:lnTo>
                  <a:lnTo>
                    <a:pt x="101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20" name="Freeform 21"/>
            <p:cNvSpPr>
              <a:spLocks noChangeAspect="1"/>
            </p:cNvSpPr>
            <p:nvPr/>
          </p:nvSpPr>
          <p:spPr bwMode="auto">
            <a:xfrm>
              <a:off x="4335" y="1136"/>
              <a:ext cx="50" cy="24"/>
            </a:xfrm>
            <a:custGeom>
              <a:avLst/>
              <a:gdLst>
                <a:gd name="T0" fmla="*/ 50 w 101"/>
                <a:gd name="T1" fmla="*/ 1 h 49"/>
                <a:gd name="T2" fmla="*/ 47 w 101"/>
                <a:gd name="T3" fmla="*/ 3 h 49"/>
                <a:gd name="T4" fmla="*/ 43 w 101"/>
                <a:gd name="T5" fmla="*/ 5 h 49"/>
                <a:gd name="T6" fmla="*/ 39 w 101"/>
                <a:gd name="T7" fmla="*/ 6 h 49"/>
                <a:gd name="T8" fmla="*/ 35 w 101"/>
                <a:gd name="T9" fmla="*/ 8 h 49"/>
                <a:gd name="T10" fmla="*/ 31 w 101"/>
                <a:gd name="T11" fmla="*/ 10 h 49"/>
                <a:gd name="T12" fmla="*/ 27 w 101"/>
                <a:gd name="T13" fmla="*/ 12 h 49"/>
                <a:gd name="T14" fmla="*/ 23 w 101"/>
                <a:gd name="T15" fmla="*/ 13 h 49"/>
                <a:gd name="T16" fmla="*/ 20 w 101"/>
                <a:gd name="T17" fmla="*/ 16 h 49"/>
                <a:gd name="T18" fmla="*/ 17 w 101"/>
                <a:gd name="T19" fmla="*/ 17 h 49"/>
                <a:gd name="T20" fmla="*/ 15 w 101"/>
                <a:gd name="T21" fmla="*/ 18 h 49"/>
                <a:gd name="T22" fmla="*/ 13 w 101"/>
                <a:gd name="T23" fmla="*/ 19 h 49"/>
                <a:gd name="T24" fmla="*/ 10 w 101"/>
                <a:gd name="T25" fmla="*/ 20 h 49"/>
                <a:gd name="T26" fmla="*/ 8 w 101"/>
                <a:gd name="T27" fmla="*/ 21 h 49"/>
                <a:gd name="T28" fmla="*/ 6 w 101"/>
                <a:gd name="T29" fmla="*/ 22 h 49"/>
                <a:gd name="T30" fmla="*/ 3 w 101"/>
                <a:gd name="T31" fmla="*/ 23 h 49"/>
                <a:gd name="T32" fmla="*/ 1 w 101"/>
                <a:gd name="T33" fmla="*/ 24 h 49"/>
                <a:gd name="T34" fmla="*/ 0 w 101"/>
                <a:gd name="T35" fmla="*/ 22 h 49"/>
                <a:gd name="T36" fmla="*/ 0 w 101"/>
                <a:gd name="T37" fmla="*/ 21 h 49"/>
                <a:gd name="T38" fmla="*/ 0 w 101"/>
                <a:gd name="T39" fmla="*/ 19 h 49"/>
                <a:gd name="T40" fmla="*/ 1 w 101"/>
                <a:gd name="T41" fmla="*/ 17 h 49"/>
                <a:gd name="T42" fmla="*/ 7 w 101"/>
                <a:gd name="T43" fmla="*/ 15 h 49"/>
                <a:gd name="T44" fmla="*/ 13 w 101"/>
                <a:gd name="T45" fmla="*/ 13 h 49"/>
                <a:gd name="T46" fmla="*/ 19 w 101"/>
                <a:gd name="T47" fmla="*/ 10 h 49"/>
                <a:gd name="T48" fmla="*/ 25 w 101"/>
                <a:gd name="T49" fmla="*/ 7 h 49"/>
                <a:gd name="T50" fmla="*/ 31 w 101"/>
                <a:gd name="T51" fmla="*/ 6 h 49"/>
                <a:gd name="T52" fmla="*/ 37 w 101"/>
                <a:gd name="T53" fmla="*/ 3 h 49"/>
                <a:gd name="T54" fmla="*/ 44 w 101"/>
                <a:gd name="T55" fmla="*/ 2 h 49"/>
                <a:gd name="T56" fmla="*/ 50 w 101"/>
                <a:gd name="T57" fmla="*/ 0 h 49"/>
                <a:gd name="T58" fmla="*/ 50 w 101"/>
                <a:gd name="T59" fmla="*/ 1 h 4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01"/>
                <a:gd name="T91" fmla="*/ 0 h 49"/>
                <a:gd name="T92" fmla="*/ 101 w 101"/>
                <a:gd name="T93" fmla="*/ 49 h 49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01" h="49">
                  <a:moveTo>
                    <a:pt x="101" y="2"/>
                  </a:moveTo>
                  <a:lnTo>
                    <a:pt x="94" y="6"/>
                  </a:lnTo>
                  <a:lnTo>
                    <a:pt x="86" y="10"/>
                  </a:lnTo>
                  <a:lnTo>
                    <a:pt x="78" y="13"/>
                  </a:lnTo>
                  <a:lnTo>
                    <a:pt x="71" y="17"/>
                  </a:lnTo>
                  <a:lnTo>
                    <a:pt x="63" y="20"/>
                  </a:lnTo>
                  <a:lnTo>
                    <a:pt x="54" y="24"/>
                  </a:lnTo>
                  <a:lnTo>
                    <a:pt x="46" y="27"/>
                  </a:lnTo>
                  <a:lnTo>
                    <a:pt x="40" y="32"/>
                  </a:lnTo>
                  <a:lnTo>
                    <a:pt x="35" y="34"/>
                  </a:lnTo>
                  <a:lnTo>
                    <a:pt x="30" y="36"/>
                  </a:lnTo>
                  <a:lnTo>
                    <a:pt x="26" y="38"/>
                  </a:lnTo>
                  <a:lnTo>
                    <a:pt x="21" y="41"/>
                  </a:lnTo>
                  <a:lnTo>
                    <a:pt x="16" y="43"/>
                  </a:lnTo>
                  <a:lnTo>
                    <a:pt x="12" y="45"/>
                  </a:lnTo>
                  <a:lnTo>
                    <a:pt x="7" y="47"/>
                  </a:lnTo>
                  <a:lnTo>
                    <a:pt x="3" y="49"/>
                  </a:lnTo>
                  <a:lnTo>
                    <a:pt x="1" y="45"/>
                  </a:lnTo>
                  <a:lnTo>
                    <a:pt x="0" y="42"/>
                  </a:lnTo>
                  <a:lnTo>
                    <a:pt x="0" y="38"/>
                  </a:lnTo>
                  <a:lnTo>
                    <a:pt x="3" y="35"/>
                  </a:lnTo>
                  <a:lnTo>
                    <a:pt x="14" y="30"/>
                  </a:lnTo>
                  <a:lnTo>
                    <a:pt x="26" y="26"/>
                  </a:lnTo>
                  <a:lnTo>
                    <a:pt x="38" y="21"/>
                  </a:lnTo>
                  <a:lnTo>
                    <a:pt x="50" y="15"/>
                  </a:lnTo>
                  <a:lnTo>
                    <a:pt x="63" y="12"/>
                  </a:lnTo>
                  <a:lnTo>
                    <a:pt x="75" y="7"/>
                  </a:lnTo>
                  <a:lnTo>
                    <a:pt x="88" y="4"/>
                  </a:lnTo>
                  <a:lnTo>
                    <a:pt x="101" y="0"/>
                  </a:lnTo>
                  <a:lnTo>
                    <a:pt x="101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21" name="Freeform 22"/>
            <p:cNvSpPr>
              <a:spLocks noChangeAspect="1"/>
            </p:cNvSpPr>
            <p:nvPr/>
          </p:nvSpPr>
          <p:spPr bwMode="auto">
            <a:xfrm>
              <a:off x="3524" y="1167"/>
              <a:ext cx="48" cy="26"/>
            </a:xfrm>
            <a:custGeom>
              <a:avLst/>
              <a:gdLst>
                <a:gd name="T0" fmla="*/ 36 w 95"/>
                <a:gd name="T1" fmla="*/ 16 h 53"/>
                <a:gd name="T2" fmla="*/ 39 w 95"/>
                <a:gd name="T3" fmla="*/ 18 h 53"/>
                <a:gd name="T4" fmla="*/ 41 w 95"/>
                <a:gd name="T5" fmla="*/ 20 h 53"/>
                <a:gd name="T6" fmla="*/ 43 w 95"/>
                <a:gd name="T7" fmla="*/ 23 h 53"/>
                <a:gd name="T8" fmla="*/ 46 w 95"/>
                <a:gd name="T9" fmla="*/ 25 h 53"/>
                <a:gd name="T10" fmla="*/ 47 w 95"/>
                <a:gd name="T11" fmla="*/ 25 h 53"/>
                <a:gd name="T12" fmla="*/ 47 w 95"/>
                <a:gd name="T13" fmla="*/ 25 h 53"/>
                <a:gd name="T14" fmla="*/ 48 w 95"/>
                <a:gd name="T15" fmla="*/ 25 h 53"/>
                <a:gd name="T16" fmla="*/ 48 w 95"/>
                <a:gd name="T17" fmla="*/ 25 h 53"/>
                <a:gd name="T18" fmla="*/ 48 w 95"/>
                <a:gd name="T19" fmla="*/ 26 h 53"/>
                <a:gd name="T20" fmla="*/ 46 w 95"/>
                <a:gd name="T21" fmla="*/ 25 h 53"/>
                <a:gd name="T22" fmla="*/ 43 w 95"/>
                <a:gd name="T23" fmla="*/ 24 h 53"/>
                <a:gd name="T24" fmla="*/ 40 w 95"/>
                <a:gd name="T25" fmla="*/ 24 h 53"/>
                <a:gd name="T26" fmla="*/ 38 w 95"/>
                <a:gd name="T27" fmla="*/ 23 h 53"/>
                <a:gd name="T28" fmla="*/ 35 w 95"/>
                <a:gd name="T29" fmla="*/ 22 h 53"/>
                <a:gd name="T30" fmla="*/ 32 w 95"/>
                <a:gd name="T31" fmla="*/ 21 h 53"/>
                <a:gd name="T32" fmla="*/ 30 w 95"/>
                <a:gd name="T33" fmla="*/ 20 h 53"/>
                <a:gd name="T34" fmla="*/ 27 w 95"/>
                <a:gd name="T35" fmla="*/ 19 h 53"/>
                <a:gd name="T36" fmla="*/ 25 w 95"/>
                <a:gd name="T37" fmla="*/ 17 h 53"/>
                <a:gd name="T38" fmla="*/ 22 w 95"/>
                <a:gd name="T39" fmla="*/ 16 h 53"/>
                <a:gd name="T40" fmla="*/ 20 w 95"/>
                <a:gd name="T41" fmla="*/ 15 h 53"/>
                <a:gd name="T42" fmla="*/ 17 w 95"/>
                <a:gd name="T43" fmla="*/ 13 h 53"/>
                <a:gd name="T44" fmla="*/ 14 w 95"/>
                <a:gd name="T45" fmla="*/ 12 h 53"/>
                <a:gd name="T46" fmla="*/ 12 w 95"/>
                <a:gd name="T47" fmla="*/ 10 h 53"/>
                <a:gd name="T48" fmla="*/ 9 w 95"/>
                <a:gd name="T49" fmla="*/ 9 h 53"/>
                <a:gd name="T50" fmla="*/ 7 w 95"/>
                <a:gd name="T51" fmla="*/ 7 h 53"/>
                <a:gd name="T52" fmla="*/ 0 w 95"/>
                <a:gd name="T53" fmla="*/ 0 h 53"/>
                <a:gd name="T54" fmla="*/ 4 w 95"/>
                <a:gd name="T55" fmla="*/ 1 h 53"/>
                <a:gd name="T56" fmla="*/ 8 w 95"/>
                <a:gd name="T57" fmla="*/ 3 h 53"/>
                <a:gd name="T58" fmla="*/ 13 w 95"/>
                <a:gd name="T59" fmla="*/ 5 h 53"/>
                <a:gd name="T60" fmla="*/ 18 w 95"/>
                <a:gd name="T61" fmla="*/ 7 h 53"/>
                <a:gd name="T62" fmla="*/ 24 w 95"/>
                <a:gd name="T63" fmla="*/ 9 h 53"/>
                <a:gd name="T64" fmla="*/ 28 w 95"/>
                <a:gd name="T65" fmla="*/ 12 h 53"/>
                <a:gd name="T66" fmla="*/ 32 w 95"/>
                <a:gd name="T67" fmla="*/ 14 h 53"/>
                <a:gd name="T68" fmla="*/ 36 w 95"/>
                <a:gd name="T69" fmla="*/ 16 h 5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95"/>
                <a:gd name="T106" fmla="*/ 0 h 53"/>
                <a:gd name="T107" fmla="*/ 95 w 95"/>
                <a:gd name="T108" fmla="*/ 53 h 5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95" h="53">
                  <a:moveTo>
                    <a:pt x="71" y="33"/>
                  </a:moveTo>
                  <a:lnTo>
                    <a:pt x="77" y="36"/>
                  </a:lnTo>
                  <a:lnTo>
                    <a:pt x="81" y="41"/>
                  </a:lnTo>
                  <a:lnTo>
                    <a:pt x="86" y="46"/>
                  </a:lnTo>
                  <a:lnTo>
                    <a:pt x="92" y="50"/>
                  </a:lnTo>
                  <a:lnTo>
                    <a:pt x="93" y="50"/>
                  </a:lnTo>
                  <a:lnTo>
                    <a:pt x="94" y="50"/>
                  </a:lnTo>
                  <a:lnTo>
                    <a:pt x="95" y="50"/>
                  </a:lnTo>
                  <a:lnTo>
                    <a:pt x="95" y="51"/>
                  </a:lnTo>
                  <a:lnTo>
                    <a:pt x="95" y="53"/>
                  </a:lnTo>
                  <a:lnTo>
                    <a:pt x="91" y="51"/>
                  </a:lnTo>
                  <a:lnTo>
                    <a:pt x="85" y="49"/>
                  </a:lnTo>
                  <a:lnTo>
                    <a:pt x="80" y="48"/>
                  </a:lnTo>
                  <a:lnTo>
                    <a:pt x="75" y="46"/>
                  </a:lnTo>
                  <a:lnTo>
                    <a:pt x="70" y="45"/>
                  </a:lnTo>
                  <a:lnTo>
                    <a:pt x="64" y="42"/>
                  </a:lnTo>
                  <a:lnTo>
                    <a:pt x="60" y="40"/>
                  </a:lnTo>
                  <a:lnTo>
                    <a:pt x="54" y="38"/>
                  </a:lnTo>
                  <a:lnTo>
                    <a:pt x="49" y="35"/>
                  </a:lnTo>
                  <a:lnTo>
                    <a:pt x="43" y="33"/>
                  </a:lnTo>
                  <a:lnTo>
                    <a:pt x="39" y="30"/>
                  </a:lnTo>
                  <a:lnTo>
                    <a:pt x="33" y="27"/>
                  </a:lnTo>
                  <a:lnTo>
                    <a:pt x="28" y="24"/>
                  </a:lnTo>
                  <a:lnTo>
                    <a:pt x="23" y="20"/>
                  </a:lnTo>
                  <a:lnTo>
                    <a:pt x="18" y="18"/>
                  </a:lnTo>
                  <a:lnTo>
                    <a:pt x="13" y="15"/>
                  </a:lnTo>
                  <a:lnTo>
                    <a:pt x="0" y="0"/>
                  </a:lnTo>
                  <a:lnTo>
                    <a:pt x="7" y="3"/>
                  </a:lnTo>
                  <a:lnTo>
                    <a:pt x="16" y="6"/>
                  </a:lnTo>
                  <a:lnTo>
                    <a:pt x="26" y="10"/>
                  </a:lnTo>
                  <a:lnTo>
                    <a:pt x="36" y="15"/>
                  </a:lnTo>
                  <a:lnTo>
                    <a:pt x="47" y="19"/>
                  </a:lnTo>
                  <a:lnTo>
                    <a:pt x="56" y="24"/>
                  </a:lnTo>
                  <a:lnTo>
                    <a:pt x="64" y="28"/>
                  </a:lnTo>
                  <a:lnTo>
                    <a:pt x="71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22" name="Freeform 23"/>
            <p:cNvSpPr>
              <a:spLocks noChangeAspect="1"/>
            </p:cNvSpPr>
            <p:nvPr/>
          </p:nvSpPr>
          <p:spPr bwMode="auto">
            <a:xfrm>
              <a:off x="3837" y="1159"/>
              <a:ext cx="30" cy="24"/>
            </a:xfrm>
            <a:custGeom>
              <a:avLst/>
              <a:gdLst>
                <a:gd name="T0" fmla="*/ 12 w 58"/>
                <a:gd name="T1" fmla="*/ 8 h 48"/>
                <a:gd name="T2" fmla="*/ 11 w 58"/>
                <a:gd name="T3" fmla="*/ 8 h 48"/>
                <a:gd name="T4" fmla="*/ 10 w 58"/>
                <a:gd name="T5" fmla="*/ 8 h 48"/>
                <a:gd name="T6" fmla="*/ 9 w 58"/>
                <a:gd name="T7" fmla="*/ 7 h 48"/>
                <a:gd name="T8" fmla="*/ 8 w 58"/>
                <a:gd name="T9" fmla="*/ 8 h 48"/>
                <a:gd name="T10" fmla="*/ 10 w 58"/>
                <a:gd name="T11" fmla="*/ 10 h 48"/>
                <a:gd name="T12" fmla="*/ 30 w 58"/>
                <a:gd name="T13" fmla="*/ 23 h 48"/>
                <a:gd name="T14" fmla="*/ 30 w 58"/>
                <a:gd name="T15" fmla="*/ 23 h 48"/>
                <a:gd name="T16" fmla="*/ 29 w 58"/>
                <a:gd name="T17" fmla="*/ 23 h 48"/>
                <a:gd name="T18" fmla="*/ 29 w 58"/>
                <a:gd name="T19" fmla="*/ 24 h 48"/>
                <a:gd name="T20" fmla="*/ 28 w 58"/>
                <a:gd name="T21" fmla="*/ 24 h 48"/>
                <a:gd name="T22" fmla="*/ 25 w 58"/>
                <a:gd name="T23" fmla="*/ 23 h 48"/>
                <a:gd name="T24" fmla="*/ 22 w 58"/>
                <a:gd name="T25" fmla="*/ 22 h 48"/>
                <a:gd name="T26" fmla="*/ 19 w 58"/>
                <a:gd name="T27" fmla="*/ 20 h 48"/>
                <a:gd name="T28" fmla="*/ 17 w 58"/>
                <a:gd name="T29" fmla="*/ 19 h 48"/>
                <a:gd name="T30" fmla="*/ 13 w 58"/>
                <a:gd name="T31" fmla="*/ 17 h 48"/>
                <a:gd name="T32" fmla="*/ 10 w 58"/>
                <a:gd name="T33" fmla="*/ 16 h 48"/>
                <a:gd name="T34" fmla="*/ 8 w 58"/>
                <a:gd name="T35" fmla="*/ 14 h 48"/>
                <a:gd name="T36" fmla="*/ 5 w 58"/>
                <a:gd name="T37" fmla="*/ 12 h 48"/>
                <a:gd name="T38" fmla="*/ 3 w 58"/>
                <a:gd name="T39" fmla="*/ 9 h 48"/>
                <a:gd name="T40" fmla="*/ 2 w 58"/>
                <a:gd name="T41" fmla="*/ 6 h 48"/>
                <a:gd name="T42" fmla="*/ 1 w 58"/>
                <a:gd name="T43" fmla="*/ 3 h 48"/>
                <a:gd name="T44" fmla="*/ 0 w 58"/>
                <a:gd name="T45" fmla="*/ 0 h 48"/>
                <a:gd name="T46" fmla="*/ 3 w 58"/>
                <a:gd name="T47" fmla="*/ 1 h 48"/>
                <a:gd name="T48" fmla="*/ 6 w 58"/>
                <a:gd name="T49" fmla="*/ 3 h 48"/>
                <a:gd name="T50" fmla="*/ 9 w 58"/>
                <a:gd name="T51" fmla="*/ 6 h 48"/>
                <a:gd name="T52" fmla="*/ 12 w 58"/>
                <a:gd name="T53" fmla="*/ 8 h 48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58"/>
                <a:gd name="T82" fmla="*/ 0 h 48"/>
                <a:gd name="T83" fmla="*/ 58 w 58"/>
                <a:gd name="T84" fmla="*/ 48 h 48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58" h="48">
                  <a:moveTo>
                    <a:pt x="23" y="16"/>
                  </a:moveTo>
                  <a:lnTo>
                    <a:pt x="21" y="16"/>
                  </a:lnTo>
                  <a:lnTo>
                    <a:pt x="19" y="15"/>
                  </a:lnTo>
                  <a:lnTo>
                    <a:pt x="18" y="13"/>
                  </a:lnTo>
                  <a:lnTo>
                    <a:pt x="16" y="15"/>
                  </a:lnTo>
                  <a:lnTo>
                    <a:pt x="19" y="19"/>
                  </a:lnTo>
                  <a:lnTo>
                    <a:pt x="58" y="45"/>
                  </a:lnTo>
                  <a:lnTo>
                    <a:pt x="58" y="46"/>
                  </a:lnTo>
                  <a:lnTo>
                    <a:pt x="57" y="46"/>
                  </a:lnTo>
                  <a:lnTo>
                    <a:pt x="56" y="47"/>
                  </a:lnTo>
                  <a:lnTo>
                    <a:pt x="55" y="48"/>
                  </a:lnTo>
                  <a:lnTo>
                    <a:pt x="49" y="46"/>
                  </a:lnTo>
                  <a:lnTo>
                    <a:pt x="42" y="43"/>
                  </a:lnTo>
                  <a:lnTo>
                    <a:pt x="36" y="40"/>
                  </a:lnTo>
                  <a:lnTo>
                    <a:pt x="32" y="38"/>
                  </a:lnTo>
                  <a:lnTo>
                    <a:pt x="26" y="34"/>
                  </a:lnTo>
                  <a:lnTo>
                    <a:pt x="20" y="32"/>
                  </a:lnTo>
                  <a:lnTo>
                    <a:pt x="16" y="28"/>
                  </a:lnTo>
                  <a:lnTo>
                    <a:pt x="10" y="24"/>
                  </a:lnTo>
                  <a:lnTo>
                    <a:pt x="6" y="18"/>
                  </a:lnTo>
                  <a:lnTo>
                    <a:pt x="4" y="12"/>
                  </a:lnTo>
                  <a:lnTo>
                    <a:pt x="2" y="5"/>
                  </a:lnTo>
                  <a:lnTo>
                    <a:pt x="0" y="0"/>
                  </a:lnTo>
                  <a:lnTo>
                    <a:pt x="6" y="2"/>
                  </a:lnTo>
                  <a:lnTo>
                    <a:pt x="12" y="6"/>
                  </a:lnTo>
                  <a:lnTo>
                    <a:pt x="18" y="11"/>
                  </a:lnTo>
                  <a:lnTo>
                    <a:pt x="23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23" name="Freeform 24"/>
            <p:cNvSpPr>
              <a:spLocks noChangeAspect="1"/>
            </p:cNvSpPr>
            <p:nvPr/>
          </p:nvSpPr>
          <p:spPr bwMode="auto">
            <a:xfrm>
              <a:off x="4312" y="1173"/>
              <a:ext cx="22" cy="14"/>
            </a:xfrm>
            <a:custGeom>
              <a:avLst/>
              <a:gdLst>
                <a:gd name="T0" fmla="*/ 22 w 44"/>
                <a:gd name="T1" fmla="*/ 0 h 29"/>
                <a:gd name="T2" fmla="*/ 21 w 44"/>
                <a:gd name="T3" fmla="*/ 3 h 29"/>
                <a:gd name="T4" fmla="*/ 18 w 44"/>
                <a:gd name="T5" fmla="*/ 5 h 29"/>
                <a:gd name="T6" fmla="*/ 16 w 44"/>
                <a:gd name="T7" fmla="*/ 7 h 29"/>
                <a:gd name="T8" fmla="*/ 13 w 44"/>
                <a:gd name="T9" fmla="*/ 8 h 29"/>
                <a:gd name="T10" fmla="*/ 10 w 44"/>
                <a:gd name="T11" fmla="*/ 10 h 29"/>
                <a:gd name="T12" fmla="*/ 7 w 44"/>
                <a:gd name="T13" fmla="*/ 11 h 29"/>
                <a:gd name="T14" fmla="*/ 4 w 44"/>
                <a:gd name="T15" fmla="*/ 12 h 29"/>
                <a:gd name="T16" fmla="*/ 2 w 44"/>
                <a:gd name="T17" fmla="*/ 14 h 29"/>
                <a:gd name="T18" fmla="*/ 2 w 44"/>
                <a:gd name="T19" fmla="*/ 14 h 29"/>
                <a:gd name="T20" fmla="*/ 1 w 44"/>
                <a:gd name="T21" fmla="*/ 14 h 29"/>
                <a:gd name="T22" fmla="*/ 0 w 44"/>
                <a:gd name="T23" fmla="*/ 14 h 29"/>
                <a:gd name="T24" fmla="*/ 0 w 44"/>
                <a:gd name="T25" fmla="*/ 13 h 29"/>
                <a:gd name="T26" fmla="*/ 2 w 44"/>
                <a:gd name="T27" fmla="*/ 12 h 29"/>
                <a:gd name="T28" fmla="*/ 3 w 44"/>
                <a:gd name="T29" fmla="*/ 11 h 29"/>
                <a:gd name="T30" fmla="*/ 4 w 44"/>
                <a:gd name="T31" fmla="*/ 10 h 29"/>
                <a:gd name="T32" fmla="*/ 4 w 44"/>
                <a:gd name="T33" fmla="*/ 7 h 29"/>
                <a:gd name="T34" fmla="*/ 6 w 44"/>
                <a:gd name="T35" fmla="*/ 6 h 29"/>
                <a:gd name="T36" fmla="*/ 8 w 44"/>
                <a:gd name="T37" fmla="*/ 6 h 29"/>
                <a:gd name="T38" fmla="*/ 10 w 44"/>
                <a:gd name="T39" fmla="*/ 4 h 29"/>
                <a:gd name="T40" fmla="*/ 11 w 44"/>
                <a:gd name="T41" fmla="*/ 3 h 29"/>
                <a:gd name="T42" fmla="*/ 14 w 44"/>
                <a:gd name="T43" fmla="*/ 2 h 29"/>
                <a:gd name="T44" fmla="*/ 17 w 44"/>
                <a:gd name="T45" fmla="*/ 1 h 29"/>
                <a:gd name="T46" fmla="*/ 19 w 44"/>
                <a:gd name="T47" fmla="*/ 0 h 29"/>
                <a:gd name="T48" fmla="*/ 22 w 44"/>
                <a:gd name="T49" fmla="*/ 0 h 2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4"/>
                <a:gd name="T76" fmla="*/ 0 h 29"/>
                <a:gd name="T77" fmla="*/ 44 w 44"/>
                <a:gd name="T78" fmla="*/ 29 h 2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4" h="29">
                  <a:moveTo>
                    <a:pt x="44" y="0"/>
                  </a:moveTo>
                  <a:lnTo>
                    <a:pt x="41" y="6"/>
                  </a:lnTo>
                  <a:lnTo>
                    <a:pt x="36" y="10"/>
                  </a:lnTo>
                  <a:lnTo>
                    <a:pt x="31" y="14"/>
                  </a:lnTo>
                  <a:lnTo>
                    <a:pt x="26" y="16"/>
                  </a:lnTo>
                  <a:lnTo>
                    <a:pt x="20" y="20"/>
                  </a:lnTo>
                  <a:lnTo>
                    <a:pt x="14" y="22"/>
                  </a:lnTo>
                  <a:lnTo>
                    <a:pt x="8" y="25"/>
                  </a:lnTo>
                  <a:lnTo>
                    <a:pt x="4" y="29"/>
                  </a:lnTo>
                  <a:lnTo>
                    <a:pt x="3" y="29"/>
                  </a:lnTo>
                  <a:lnTo>
                    <a:pt x="1" y="29"/>
                  </a:lnTo>
                  <a:lnTo>
                    <a:pt x="0" y="28"/>
                  </a:lnTo>
                  <a:lnTo>
                    <a:pt x="0" y="27"/>
                  </a:lnTo>
                  <a:lnTo>
                    <a:pt x="4" y="24"/>
                  </a:lnTo>
                  <a:lnTo>
                    <a:pt x="6" y="22"/>
                  </a:lnTo>
                  <a:lnTo>
                    <a:pt x="8" y="20"/>
                  </a:lnTo>
                  <a:lnTo>
                    <a:pt x="8" y="15"/>
                  </a:lnTo>
                  <a:lnTo>
                    <a:pt x="12" y="13"/>
                  </a:lnTo>
                  <a:lnTo>
                    <a:pt x="16" y="12"/>
                  </a:lnTo>
                  <a:lnTo>
                    <a:pt x="20" y="9"/>
                  </a:lnTo>
                  <a:lnTo>
                    <a:pt x="22" y="6"/>
                  </a:lnTo>
                  <a:lnTo>
                    <a:pt x="28" y="5"/>
                  </a:lnTo>
                  <a:lnTo>
                    <a:pt x="34" y="2"/>
                  </a:lnTo>
                  <a:lnTo>
                    <a:pt x="38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24" name="Freeform 25"/>
            <p:cNvSpPr>
              <a:spLocks noChangeAspect="1"/>
            </p:cNvSpPr>
            <p:nvPr/>
          </p:nvSpPr>
          <p:spPr bwMode="auto">
            <a:xfrm>
              <a:off x="3883" y="1214"/>
              <a:ext cx="82" cy="89"/>
            </a:xfrm>
            <a:custGeom>
              <a:avLst/>
              <a:gdLst>
                <a:gd name="T0" fmla="*/ 81 w 162"/>
                <a:gd name="T1" fmla="*/ 31 h 178"/>
                <a:gd name="T2" fmla="*/ 77 w 162"/>
                <a:gd name="T3" fmla="*/ 44 h 178"/>
                <a:gd name="T4" fmla="*/ 73 w 162"/>
                <a:gd name="T5" fmla="*/ 52 h 178"/>
                <a:gd name="T6" fmla="*/ 69 w 162"/>
                <a:gd name="T7" fmla="*/ 56 h 178"/>
                <a:gd name="T8" fmla="*/ 65 w 162"/>
                <a:gd name="T9" fmla="*/ 59 h 178"/>
                <a:gd name="T10" fmla="*/ 59 w 162"/>
                <a:gd name="T11" fmla="*/ 61 h 178"/>
                <a:gd name="T12" fmla="*/ 57 w 162"/>
                <a:gd name="T13" fmla="*/ 64 h 178"/>
                <a:gd name="T14" fmla="*/ 58 w 162"/>
                <a:gd name="T15" fmla="*/ 65 h 178"/>
                <a:gd name="T16" fmla="*/ 61 w 162"/>
                <a:gd name="T17" fmla="*/ 64 h 178"/>
                <a:gd name="T18" fmla="*/ 62 w 162"/>
                <a:gd name="T19" fmla="*/ 64 h 178"/>
                <a:gd name="T20" fmla="*/ 62 w 162"/>
                <a:gd name="T21" fmla="*/ 71 h 178"/>
                <a:gd name="T22" fmla="*/ 55 w 162"/>
                <a:gd name="T23" fmla="*/ 84 h 178"/>
                <a:gd name="T24" fmla="*/ 49 w 162"/>
                <a:gd name="T25" fmla="*/ 89 h 178"/>
                <a:gd name="T26" fmla="*/ 47 w 162"/>
                <a:gd name="T27" fmla="*/ 64 h 178"/>
                <a:gd name="T28" fmla="*/ 39 w 162"/>
                <a:gd name="T29" fmla="*/ 47 h 178"/>
                <a:gd name="T30" fmla="*/ 30 w 162"/>
                <a:gd name="T31" fmla="*/ 39 h 178"/>
                <a:gd name="T32" fmla="*/ 25 w 162"/>
                <a:gd name="T33" fmla="*/ 35 h 178"/>
                <a:gd name="T34" fmla="*/ 20 w 162"/>
                <a:gd name="T35" fmla="*/ 31 h 178"/>
                <a:gd name="T36" fmla="*/ 14 w 162"/>
                <a:gd name="T37" fmla="*/ 30 h 178"/>
                <a:gd name="T38" fmla="*/ 8 w 162"/>
                <a:gd name="T39" fmla="*/ 28 h 178"/>
                <a:gd name="T40" fmla="*/ 3 w 162"/>
                <a:gd name="T41" fmla="*/ 26 h 178"/>
                <a:gd name="T42" fmla="*/ 2 w 162"/>
                <a:gd name="T43" fmla="*/ 24 h 178"/>
                <a:gd name="T44" fmla="*/ 9 w 162"/>
                <a:gd name="T45" fmla="*/ 25 h 178"/>
                <a:gd name="T46" fmla="*/ 14 w 162"/>
                <a:gd name="T47" fmla="*/ 26 h 178"/>
                <a:gd name="T48" fmla="*/ 19 w 162"/>
                <a:gd name="T49" fmla="*/ 26 h 178"/>
                <a:gd name="T50" fmla="*/ 21 w 162"/>
                <a:gd name="T51" fmla="*/ 26 h 178"/>
                <a:gd name="T52" fmla="*/ 20 w 162"/>
                <a:gd name="T53" fmla="*/ 26 h 178"/>
                <a:gd name="T54" fmla="*/ 17 w 162"/>
                <a:gd name="T55" fmla="*/ 23 h 178"/>
                <a:gd name="T56" fmla="*/ 12 w 162"/>
                <a:gd name="T57" fmla="*/ 20 h 178"/>
                <a:gd name="T58" fmla="*/ 10 w 162"/>
                <a:gd name="T59" fmla="*/ 17 h 178"/>
                <a:gd name="T60" fmla="*/ 6 w 162"/>
                <a:gd name="T61" fmla="*/ 15 h 178"/>
                <a:gd name="T62" fmla="*/ 9 w 162"/>
                <a:gd name="T63" fmla="*/ 15 h 178"/>
                <a:gd name="T64" fmla="*/ 16 w 162"/>
                <a:gd name="T65" fmla="*/ 17 h 178"/>
                <a:gd name="T66" fmla="*/ 22 w 162"/>
                <a:gd name="T67" fmla="*/ 19 h 178"/>
                <a:gd name="T68" fmla="*/ 28 w 162"/>
                <a:gd name="T69" fmla="*/ 23 h 178"/>
                <a:gd name="T70" fmla="*/ 31 w 162"/>
                <a:gd name="T71" fmla="*/ 26 h 178"/>
                <a:gd name="T72" fmla="*/ 30 w 162"/>
                <a:gd name="T73" fmla="*/ 28 h 178"/>
                <a:gd name="T74" fmla="*/ 35 w 162"/>
                <a:gd name="T75" fmla="*/ 33 h 178"/>
                <a:gd name="T76" fmla="*/ 43 w 162"/>
                <a:gd name="T77" fmla="*/ 43 h 178"/>
                <a:gd name="T78" fmla="*/ 47 w 162"/>
                <a:gd name="T79" fmla="*/ 50 h 178"/>
                <a:gd name="T80" fmla="*/ 49 w 162"/>
                <a:gd name="T81" fmla="*/ 55 h 178"/>
                <a:gd name="T82" fmla="*/ 53 w 162"/>
                <a:gd name="T83" fmla="*/ 56 h 178"/>
                <a:gd name="T84" fmla="*/ 57 w 162"/>
                <a:gd name="T85" fmla="*/ 54 h 178"/>
                <a:gd name="T86" fmla="*/ 59 w 162"/>
                <a:gd name="T87" fmla="*/ 53 h 178"/>
                <a:gd name="T88" fmla="*/ 62 w 162"/>
                <a:gd name="T89" fmla="*/ 53 h 178"/>
                <a:gd name="T90" fmla="*/ 67 w 162"/>
                <a:gd name="T91" fmla="*/ 49 h 178"/>
                <a:gd name="T92" fmla="*/ 71 w 162"/>
                <a:gd name="T93" fmla="*/ 41 h 178"/>
                <a:gd name="T94" fmla="*/ 73 w 162"/>
                <a:gd name="T95" fmla="*/ 32 h 178"/>
                <a:gd name="T96" fmla="*/ 74 w 162"/>
                <a:gd name="T97" fmla="*/ 25 h 178"/>
                <a:gd name="T98" fmla="*/ 72 w 162"/>
                <a:gd name="T99" fmla="*/ 20 h 178"/>
                <a:gd name="T100" fmla="*/ 71 w 162"/>
                <a:gd name="T101" fmla="*/ 16 h 178"/>
                <a:gd name="T102" fmla="*/ 72 w 162"/>
                <a:gd name="T103" fmla="*/ 10 h 178"/>
                <a:gd name="T104" fmla="*/ 69 w 162"/>
                <a:gd name="T105" fmla="*/ 4 h 178"/>
                <a:gd name="T106" fmla="*/ 73 w 162"/>
                <a:gd name="T107" fmla="*/ 5 h 178"/>
                <a:gd name="T108" fmla="*/ 80 w 162"/>
                <a:gd name="T109" fmla="*/ 18 h 17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62"/>
                <a:gd name="T166" fmla="*/ 0 h 178"/>
                <a:gd name="T167" fmla="*/ 162 w 162"/>
                <a:gd name="T168" fmla="*/ 178 h 17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62" h="178">
                  <a:moveTo>
                    <a:pt x="162" y="47"/>
                  </a:moveTo>
                  <a:lnTo>
                    <a:pt x="160" y="61"/>
                  </a:lnTo>
                  <a:lnTo>
                    <a:pt x="158" y="74"/>
                  </a:lnTo>
                  <a:lnTo>
                    <a:pt x="153" y="88"/>
                  </a:lnTo>
                  <a:lnTo>
                    <a:pt x="148" y="100"/>
                  </a:lnTo>
                  <a:lnTo>
                    <a:pt x="145" y="104"/>
                  </a:lnTo>
                  <a:lnTo>
                    <a:pt x="142" y="108"/>
                  </a:lnTo>
                  <a:lnTo>
                    <a:pt x="137" y="111"/>
                  </a:lnTo>
                  <a:lnTo>
                    <a:pt x="132" y="114"/>
                  </a:lnTo>
                  <a:lnTo>
                    <a:pt x="128" y="117"/>
                  </a:lnTo>
                  <a:lnTo>
                    <a:pt x="123" y="119"/>
                  </a:lnTo>
                  <a:lnTo>
                    <a:pt x="117" y="121"/>
                  </a:lnTo>
                  <a:lnTo>
                    <a:pt x="113" y="125"/>
                  </a:lnTo>
                  <a:lnTo>
                    <a:pt x="112" y="127"/>
                  </a:lnTo>
                  <a:lnTo>
                    <a:pt x="113" y="128"/>
                  </a:lnTo>
                  <a:lnTo>
                    <a:pt x="115" y="129"/>
                  </a:lnTo>
                  <a:lnTo>
                    <a:pt x="117" y="128"/>
                  </a:lnTo>
                  <a:lnTo>
                    <a:pt x="120" y="128"/>
                  </a:lnTo>
                  <a:lnTo>
                    <a:pt x="121" y="128"/>
                  </a:lnTo>
                  <a:lnTo>
                    <a:pt x="123" y="128"/>
                  </a:lnTo>
                  <a:lnTo>
                    <a:pt x="124" y="128"/>
                  </a:lnTo>
                  <a:lnTo>
                    <a:pt x="123" y="142"/>
                  </a:lnTo>
                  <a:lnTo>
                    <a:pt x="117" y="156"/>
                  </a:lnTo>
                  <a:lnTo>
                    <a:pt x="109" y="167"/>
                  </a:lnTo>
                  <a:lnTo>
                    <a:pt x="100" y="178"/>
                  </a:lnTo>
                  <a:lnTo>
                    <a:pt x="97" y="178"/>
                  </a:lnTo>
                  <a:lnTo>
                    <a:pt x="97" y="144"/>
                  </a:lnTo>
                  <a:lnTo>
                    <a:pt x="92" y="127"/>
                  </a:lnTo>
                  <a:lnTo>
                    <a:pt x="86" y="110"/>
                  </a:lnTo>
                  <a:lnTo>
                    <a:pt x="77" y="93"/>
                  </a:lnTo>
                  <a:lnTo>
                    <a:pt x="63" y="81"/>
                  </a:lnTo>
                  <a:lnTo>
                    <a:pt x="59" y="77"/>
                  </a:lnTo>
                  <a:lnTo>
                    <a:pt x="54" y="73"/>
                  </a:lnTo>
                  <a:lnTo>
                    <a:pt x="49" y="69"/>
                  </a:lnTo>
                  <a:lnTo>
                    <a:pt x="45" y="66"/>
                  </a:lnTo>
                  <a:lnTo>
                    <a:pt x="39" y="62"/>
                  </a:lnTo>
                  <a:lnTo>
                    <a:pt x="33" y="60"/>
                  </a:lnTo>
                  <a:lnTo>
                    <a:pt x="27" y="59"/>
                  </a:lnTo>
                  <a:lnTo>
                    <a:pt x="22" y="58"/>
                  </a:lnTo>
                  <a:lnTo>
                    <a:pt x="16" y="55"/>
                  </a:lnTo>
                  <a:lnTo>
                    <a:pt x="11" y="54"/>
                  </a:lnTo>
                  <a:lnTo>
                    <a:pt x="6" y="52"/>
                  </a:lnTo>
                  <a:lnTo>
                    <a:pt x="0" y="49"/>
                  </a:lnTo>
                  <a:lnTo>
                    <a:pt x="4" y="47"/>
                  </a:lnTo>
                  <a:lnTo>
                    <a:pt x="11" y="47"/>
                  </a:lnTo>
                  <a:lnTo>
                    <a:pt x="18" y="49"/>
                  </a:lnTo>
                  <a:lnTo>
                    <a:pt x="23" y="50"/>
                  </a:lnTo>
                  <a:lnTo>
                    <a:pt x="27" y="51"/>
                  </a:lnTo>
                  <a:lnTo>
                    <a:pt x="32" y="52"/>
                  </a:lnTo>
                  <a:lnTo>
                    <a:pt x="37" y="52"/>
                  </a:lnTo>
                  <a:lnTo>
                    <a:pt x="42" y="51"/>
                  </a:lnTo>
                  <a:lnTo>
                    <a:pt x="41" y="51"/>
                  </a:lnTo>
                  <a:lnTo>
                    <a:pt x="40" y="51"/>
                  </a:lnTo>
                  <a:lnTo>
                    <a:pt x="39" y="51"/>
                  </a:lnTo>
                  <a:lnTo>
                    <a:pt x="34" y="46"/>
                  </a:lnTo>
                  <a:lnTo>
                    <a:pt x="29" y="43"/>
                  </a:lnTo>
                  <a:lnTo>
                    <a:pt x="24" y="39"/>
                  </a:lnTo>
                  <a:lnTo>
                    <a:pt x="18" y="37"/>
                  </a:lnTo>
                  <a:lnTo>
                    <a:pt x="19" y="34"/>
                  </a:lnTo>
                  <a:lnTo>
                    <a:pt x="16" y="31"/>
                  </a:lnTo>
                  <a:lnTo>
                    <a:pt x="12" y="30"/>
                  </a:lnTo>
                  <a:lnTo>
                    <a:pt x="11" y="27"/>
                  </a:lnTo>
                  <a:lnTo>
                    <a:pt x="17" y="29"/>
                  </a:lnTo>
                  <a:lnTo>
                    <a:pt x="24" y="31"/>
                  </a:lnTo>
                  <a:lnTo>
                    <a:pt x="31" y="34"/>
                  </a:lnTo>
                  <a:lnTo>
                    <a:pt x="37" y="36"/>
                  </a:lnTo>
                  <a:lnTo>
                    <a:pt x="44" y="38"/>
                  </a:lnTo>
                  <a:lnTo>
                    <a:pt x="50" y="42"/>
                  </a:lnTo>
                  <a:lnTo>
                    <a:pt x="56" y="45"/>
                  </a:lnTo>
                  <a:lnTo>
                    <a:pt x="62" y="49"/>
                  </a:lnTo>
                  <a:lnTo>
                    <a:pt x="62" y="51"/>
                  </a:lnTo>
                  <a:lnTo>
                    <a:pt x="61" y="53"/>
                  </a:lnTo>
                  <a:lnTo>
                    <a:pt x="60" y="55"/>
                  </a:lnTo>
                  <a:lnTo>
                    <a:pt x="69" y="65"/>
                  </a:lnTo>
                  <a:lnTo>
                    <a:pt x="78" y="75"/>
                  </a:lnTo>
                  <a:lnTo>
                    <a:pt x="85" y="85"/>
                  </a:lnTo>
                  <a:lnTo>
                    <a:pt x="92" y="96"/>
                  </a:lnTo>
                  <a:lnTo>
                    <a:pt x="93" y="100"/>
                  </a:lnTo>
                  <a:lnTo>
                    <a:pt x="94" y="105"/>
                  </a:lnTo>
                  <a:lnTo>
                    <a:pt x="97" y="110"/>
                  </a:lnTo>
                  <a:lnTo>
                    <a:pt x="100" y="112"/>
                  </a:lnTo>
                  <a:lnTo>
                    <a:pt x="105" y="111"/>
                  </a:lnTo>
                  <a:lnTo>
                    <a:pt x="108" y="110"/>
                  </a:lnTo>
                  <a:lnTo>
                    <a:pt x="112" y="107"/>
                  </a:lnTo>
                  <a:lnTo>
                    <a:pt x="115" y="104"/>
                  </a:lnTo>
                  <a:lnTo>
                    <a:pt x="117" y="105"/>
                  </a:lnTo>
                  <a:lnTo>
                    <a:pt x="120" y="106"/>
                  </a:lnTo>
                  <a:lnTo>
                    <a:pt x="123" y="106"/>
                  </a:lnTo>
                  <a:lnTo>
                    <a:pt x="125" y="105"/>
                  </a:lnTo>
                  <a:lnTo>
                    <a:pt x="132" y="98"/>
                  </a:lnTo>
                  <a:lnTo>
                    <a:pt x="137" y="90"/>
                  </a:lnTo>
                  <a:lnTo>
                    <a:pt x="140" y="81"/>
                  </a:lnTo>
                  <a:lnTo>
                    <a:pt x="144" y="72"/>
                  </a:lnTo>
                  <a:lnTo>
                    <a:pt x="145" y="63"/>
                  </a:lnTo>
                  <a:lnTo>
                    <a:pt x="146" y="55"/>
                  </a:lnTo>
                  <a:lnTo>
                    <a:pt x="147" y="49"/>
                  </a:lnTo>
                  <a:lnTo>
                    <a:pt x="145" y="40"/>
                  </a:lnTo>
                  <a:lnTo>
                    <a:pt x="143" y="39"/>
                  </a:lnTo>
                  <a:lnTo>
                    <a:pt x="142" y="36"/>
                  </a:lnTo>
                  <a:lnTo>
                    <a:pt x="140" y="31"/>
                  </a:lnTo>
                  <a:lnTo>
                    <a:pt x="142" y="27"/>
                  </a:lnTo>
                  <a:lnTo>
                    <a:pt x="142" y="20"/>
                  </a:lnTo>
                  <a:lnTo>
                    <a:pt x="138" y="13"/>
                  </a:lnTo>
                  <a:lnTo>
                    <a:pt x="136" y="7"/>
                  </a:lnTo>
                  <a:lnTo>
                    <a:pt x="137" y="0"/>
                  </a:lnTo>
                  <a:lnTo>
                    <a:pt x="145" y="9"/>
                  </a:lnTo>
                  <a:lnTo>
                    <a:pt x="152" y="21"/>
                  </a:lnTo>
                  <a:lnTo>
                    <a:pt x="158" y="35"/>
                  </a:lnTo>
                  <a:lnTo>
                    <a:pt x="162" y="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25" name="Freeform 26"/>
            <p:cNvSpPr>
              <a:spLocks noChangeAspect="1"/>
            </p:cNvSpPr>
            <p:nvPr/>
          </p:nvSpPr>
          <p:spPr bwMode="auto">
            <a:xfrm>
              <a:off x="3879" y="1243"/>
              <a:ext cx="18" cy="24"/>
            </a:xfrm>
            <a:custGeom>
              <a:avLst/>
              <a:gdLst>
                <a:gd name="T0" fmla="*/ 6 w 36"/>
                <a:gd name="T1" fmla="*/ 2 h 48"/>
                <a:gd name="T2" fmla="*/ 8 w 36"/>
                <a:gd name="T3" fmla="*/ 8 h 48"/>
                <a:gd name="T4" fmla="*/ 10 w 36"/>
                <a:gd name="T5" fmla="*/ 13 h 48"/>
                <a:gd name="T6" fmla="*/ 13 w 36"/>
                <a:gd name="T7" fmla="*/ 19 h 48"/>
                <a:gd name="T8" fmla="*/ 18 w 36"/>
                <a:gd name="T9" fmla="*/ 24 h 48"/>
                <a:gd name="T10" fmla="*/ 16 w 36"/>
                <a:gd name="T11" fmla="*/ 24 h 48"/>
                <a:gd name="T12" fmla="*/ 13 w 36"/>
                <a:gd name="T13" fmla="*/ 23 h 48"/>
                <a:gd name="T14" fmla="*/ 11 w 36"/>
                <a:gd name="T15" fmla="*/ 21 h 48"/>
                <a:gd name="T16" fmla="*/ 9 w 36"/>
                <a:gd name="T17" fmla="*/ 19 h 48"/>
                <a:gd name="T18" fmla="*/ 6 w 36"/>
                <a:gd name="T19" fmla="*/ 17 h 48"/>
                <a:gd name="T20" fmla="*/ 5 w 36"/>
                <a:gd name="T21" fmla="*/ 15 h 48"/>
                <a:gd name="T22" fmla="*/ 2 w 36"/>
                <a:gd name="T23" fmla="*/ 13 h 48"/>
                <a:gd name="T24" fmla="*/ 1 w 36"/>
                <a:gd name="T25" fmla="*/ 11 h 48"/>
                <a:gd name="T26" fmla="*/ 1 w 36"/>
                <a:gd name="T27" fmla="*/ 8 h 48"/>
                <a:gd name="T28" fmla="*/ 0 w 36"/>
                <a:gd name="T29" fmla="*/ 5 h 48"/>
                <a:gd name="T30" fmla="*/ 0 w 36"/>
                <a:gd name="T31" fmla="*/ 3 h 48"/>
                <a:gd name="T32" fmla="*/ 1 w 36"/>
                <a:gd name="T33" fmla="*/ 0 h 48"/>
                <a:gd name="T34" fmla="*/ 2 w 36"/>
                <a:gd name="T35" fmla="*/ 0 h 48"/>
                <a:gd name="T36" fmla="*/ 3 w 36"/>
                <a:gd name="T37" fmla="*/ 0 h 48"/>
                <a:gd name="T38" fmla="*/ 5 w 36"/>
                <a:gd name="T39" fmla="*/ 1 h 48"/>
                <a:gd name="T40" fmla="*/ 6 w 36"/>
                <a:gd name="T41" fmla="*/ 2 h 4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6"/>
                <a:gd name="T64" fmla="*/ 0 h 48"/>
                <a:gd name="T65" fmla="*/ 36 w 36"/>
                <a:gd name="T66" fmla="*/ 48 h 4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6" h="48">
                  <a:moveTo>
                    <a:pt x="11" y="3"/>
                  </a:moveTo>
                  <a:lnTo>
                    <a:pt x="16" y="15"/>
                  </a:lnTo>
                  <a:lnTo>
                    <a:pt x="19" y="25"/>
                  </a:lnTo>
                  <a:lnTo>
                    <a:pt x="25" y="37"/>
                  </a:lnTo>
                  <a:lnTo>
                    <a:pt x="36" y="48"/>
                  </a:lnTo>
                  <a:lnTo>
                    <a:pt x="32" y="47"/>
                  </a:lnTo>
                  <a:lnTo>
                    <a:pt x="26" y="45"/>
                  </a:lnTo>
                  <a:lnTo>
                    <a:pt x="21" y="41"/>
                  </a:lnTo>
                  <a:lnTo>
                    <a:pt x="17" y="38"/>
                  </a:lnTo>
                  <a:lnTo>
                    <a:pt x="12" y="34"/>
                  </a:lnTo>
                  <a:lnTo>
                    <a:pt x="9" y="30"/>
                  </a:lnTo>
                  <a:lnTo>
                    <a:pt x="4" y="26"/>
                  </a:lnTo>
                  <a:lnTo>
                    <a:pt x="1" y="22"/>
                  </a:lnTo>
                  <a:lnTo>
                    <a:pt x="1" y="16"/>
                  </a:lnTo>
                  <a:lnTo>
                    <a:pt x="0" y="10"/>
                  </a:lnTo>
                  <a:lnTo>
                    <a:pt x="0" y="5"/>
                  </a:lnTo>
                  <a:lnTo>
                    <a:pt x="1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9" y="2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26" name="Freeform 27"/>
            <p:cNvSpPr>
              <a:spLocks noChangeAspect="1"/>
            </p:cNvSpPr>
            <p:nvPr/>
          </p:nvSpPr>
          <p:spPr bwMode="auto">
            <a:xfrm>
              <a:off x="3902" y="1255"/>
              <a:ext cx="16" cy="19"/>
            </a:xfrm>
            <a:custGeom>
              <a:avLst/>
              <a:gdLst>
                <a:gd name="T0" fmla="*/ 14 w 31"/>
                <a:gd name="T1" fmla="*/ 18 h 38"/>
                <a:gd name="T2" fmla="*/ 8 w 31"/>
                <a:gd name="T3" fmla="*/ 19 h 38"/>
                <a:gd name="T4" fmla="*/ 6 w 31"/>
                <a:gd name="T5" fmla="*/ 19 h 38"/>
                <a:gd name="T6" fmla="*/ 5 w 31"/>
                <a:gd name="T7" fmla="*/ 18 h 38"/>
                <a:gd name="T8" fmla="*/ 3 w 31"/>
                <a:gd name="T9" fmla="*/ 16 h 38"/>
                <a:gd name="T10" fmla="*/ 2 w 31"/>
                <a:gd name="T11" fmla="*/ 15 h 38"/>
                <a:gd name="T12" fmla="*/ 4 w 31"/>
                <a:gd name="T13" fmla="*/ 15 h 38"/>
                <a:gd name="T14" fmla="*/ 6 w 31"/>
                <a:gd name="T15" fmla="*/ 15 h 38"/>
                <a:gd name="T16" fmla="*/ 8 w 31"/>
                <a:gd name="T17" fmla="*/ 15 h 38"/>
                <a:gd name="T18" fmla="*/ 8 w 31"/>
                <a:gd name="T19" fmla="*/ 14 h 38"/>
                <a:gd name="T20" fmla="*/ 9 w 31"/>
                <a:gd name="T21" fmla="*/ 10 h 38"/>
                <a:gd name="T22" fmla="*/ 8 w 31"/>
                <a:gd name="T23" fmla="*/ 7 h 38"/>
                <a:gd name="T24" fmla="*/ 4 w 31"/>
                <a:gd name="T25" fmla="*/ 3 h 38"/>
                <a:gd name="T26" fmla="*/ 0 w 31"/>
                <a:gd name="T27" fmla="*/ 0 h 38"/>
                <a:gd name="T28" fmla="*/ 4 w 31"/>
                <a:gd name="T29" fmla="*/ 1 h 38"/>
                <a:gd name="T30" fmla="*/ 7 w 31"/>
                <a:gd name="T31" fmla="*/ 2 h 38"/>
                <a:gd name="T32" fmla="*/ 9 w 31"/>
                <a:gd name="T33" fmla="*/ 3 h 38"/>
                <a:gd name="T34" fmla="*/ 12 w 31"/>
                <a:gd name="T35" fmla="*/ 5 h 38"/>
                <a:gd name="T36" fmla="*/ 14 w 31"/>
                <a:gd name="T37" fmla="*/ 9 h 38"/>
                <a:gd name="T38" fmla="*/ 14 w 31"/>
                <a:gd name="T39" fmla="*/ 12 h 38"/>
                <a:gd name="T40" fmla="*/ 15 w 31"/>
                <a:gd name="T41" fmla="*/ 13 h 38"/>
                <a:gd name="T42" fmla="*/ 16 w 31"/>
                <a:gd name="T43" fmla="*/ 14 h 38"/>
                <a:gd name="T44" fmla="*/ 16 w 31"/>
                <a:gd name="T45" fmla="*/ 15 h 38"/>
                <a:gd name="T46" fmla="*/ 14 w 31"/>
                <a:gd name="T47" fmla="*/ 18 h 3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1"/>
                <a:gd name="T73" fmla="*/ 0 h 38"/>
                <a:gd name="T74" fmla="*/ 31 w 31"/>
                <a:gd name="T75" fmla="*/ 38 h 3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1" h="38">
                  <a:moveTo>
                    <a:pt x="27" y="35"/>
                  </a:moveTo>
                  <a:lnTo>
                    <a:pt x="15" y="38"/>
                  </a:lnTo>
                  <a:lnTo>
                    <a:pt x="11" y="37"/>
                  </a:lnTo>
                  <a:lnTo>
                    <a:pt x="9" y="35"/>
                  </a:lnTo>
                  <a:lnTo>
                    <a:pt x="6" y="32"/>
                  </a:lnTo>
                  <a:lnTo>
                    <a:pt x="4" y="29"/>
                  </a:lnTo>
                  <a:lnTo>
                    <a:pt x="7" y="29"/>
                  </a:lnTo>
                  <a:lnTo>
                    <a:pt x="11" y="30"/>
                  </a:lnTo>
                  <a:lnTo>
                    <a:pt x="15" y="30"/>
                  </a:lnTo>
                  <a:lnTo>
                    <a:pt x="16" y="28"/>
                  </a:lnTo>
                  <a:lnTo>
                    <a:pt x="18" y="20"/>
                  </a:lnTo>
                  <a:lnTo>
                    <a:pt x="15" y="13"/>
                  </a:lnTo>
                  <a:lnTo>
                    <a:pt x="8" y="6"/>
                  </a:lnTo>
                  <a:lnTo>
                    <a:pt x="0" y="0"/>
                  </a:lnTo>
                  <a:lnTo>
                    <a:pt x="7" y="1"/>
                  </a:lnTo>
                  <a:lnTo>
                    <a:pt x="14" y="3"/>
                  </a:lnTo>
                  <a:lnTo>
                    <a:pt x="18" y="6"/>
                  </a:lnTo>
                  <a:lnTo>
                    <a:pt x="24" y="9"/>
                  </a:lnTo>
                  <a:lnTo>
                    <a:pt x="27" y="17"/>
                  </a:lnTo>
                  <a:lnTo>
                    <a:pt x="27" y="23"/>
                  </a:lnTo>
                  <a:lnTo>
                    <a:pt x="30" y="26"/>
                  </a:lnTo>
                  <a:lnTo>
                    <a:pt x="31" y="28"/>
                  </a:lnTo>
                  <a:lnTo>
                    <a:pt x="31" y="29"/>
                  </a:lnTo>
                  <a:lnTo>
                    <a:pt x="27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27" name="Freeform 28"/>
            <p:cNvSpPr>
              <a:spLocks noChangeAspect="1"/>
            </p:cNvSpPr>
            <p:nvPr/>
          </p:nvSpPr>
          <p:spPr bwMode="auto">
            <a:xfrm>
              <a:off x="3920" y="1277"/>
              <a:ext cx="5" cy="10"/>
            </a:xfrm>
            <a:custGeom>
              <a:avLst/>
              <a:gdLst>
                <a:gd name="T0" fmla="*/ 5 w 12"/>
                <a:gd name="T1" fmla="*/ 10 h 19"/>
                <a:gd name="T2" fmla="*/ 3 w 12"/>
                <a:gd name="T3" fmla="*/ 9 h 19"/>
                <a:gd name="T4" fmla="*/ 2 w 12"/>
                <a:gd name="T5" fmla="*/ 8 h 19"/>
                <a:gd name="T6" fmla="*/ 1 w 12"/>
                <a:gd name="T7" fmla="*/ 6 h 19"/>
                <a:gd name="T8" fmla="*/ 0 w 12"/>
                <a:gd name="T9" fmla="*/ 4 h 19"/>
                <a:gd name="T10" fmla="*/ 2 w 12"/>
                <a:gd name="T11" fmla="*/ 4 h 19"/>
                <a:gd name="T12" fmla="*/ 3 w 12"/>
                <a:gd name="T13" fmla="*/ 2 h 19"/>
                <a:gd name="T14" fmla="*/ 3 w 12"/>
                <a:gd name="T15" fmla="*/ 1 h 19"/>
                <a:gd name="T16" fmla="*/ 5 w 12"/>
                <a:gd name="T17" fmla="*/ 0 h 19"/>
                <a:gd name="T18" fmla="*/ 5 w 12"/>
                <a:gd name="T19" fmla="*/ 10 h 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"/>
                <a:gd name="T31" fmla="*/ 0 h 19"/>
                <a:gd name="T32" fmla="*/ 12 w 12"/>
                <a:gd name="T33" fmla="*/ 19 h 1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" h="19">
                  <a:moveTo>
                    <a:pt x="12" y="19"/>
                  </a:moveTo>
                  <a:lnTo>
                    <a:pt x="7" y="18"/>
                  </a:lnTo>
                  <a:lnTo>
                    <a:pt x="5" y="16"/>
                  </a:lnTo>
                  <a:lnTo>
                    <a:pt x="3" y="12"/>
                  </a:lnTo>
                  <a:lnTo>
                    <a:pt x="0" y="8"/>
                  </a:lnTo>
                  <a:lnTo>
                    <a:pt x="4" y="7"/>
                  </a:lnTo>
                  <a:lnTo>
                    <a:pt x="6" y="4"/>
                  </a:lnTo>
                  <a:lnTo>
                    <a:pt x="7" y="2"/>
                  </a:lnTo>
                  <a:lnTo>
                    <a:pt x="11" y="0"/>
                  </a:lnTo>
                  <a:lnTo>
                    <a:pt x="12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28" name="Freeform 29"/>
            <p:cNvSpPr>
              <a:spLocks noChangeAspect="1"/>
            </p:cNvSpPr>
            <p:nvPr/>
          </p:nvSpPr>
          <p:spPr bwMode="auto">
            <a:xfrm>
              <a:off x="3829" y="1450"/>
              <a:ext cx="43" cy="61"/>
            </a:xfrm>
            <a:custGeom>
              <a:avLst/>
              <a:gdLst>
                <a:gd name="T0" fmla="*/ 16 w 86"/>
                <a:gd name="T1" fmla="*/ 6 h 122"/>
                <a:gd name="T2" fmla="*/ 19 w 86"/>
                <a:gd name="T3" fmla="*/ 7 h 122"/>
                <a:gd name="T4" fmla="*/ 22 w 86"/>
                <a:gd name="T5" fmla="*/ 9 h 122"/>
                <a:gd name="T6" fmla="*/ 24 w 86"/>
                <a:gd name="T7" fmla="*/ 11 h 122"/>
                <a:gd name="T8" fmla="*/ 28 w 86"/>
                <a:gd name="T9" fmla="*/ 11 h 122"/>
                <a:gd name="T10" fmla="*/ 32 w 86"/>
                <a:gd name="T11" fmla="*/ 14 h 122"/>
                <a:gd name="T12" fmla="*/ 34 w 86"/>
                <a:gd name="T13" fmla="*/ 16 h 122"/>
                <a:gd name="T14" fmla="*/ 37 w 86"/>
                <a:gd name="T15" fmla="*/ 19 h 122"/>
                <a:gd name="T16" fmla="*/ 39 w 86"/>
                <a:gd name="T17" fmla="*/ 24 h 122"/>
                <a:gd name="T18" fmla="*/ 41 w 86"/>
                <a:gd name="T19" fmla="*/ 32 h 122"/>
                <a:gd name="T20" fmla="*/ 43 w 86"/>
                <a:gd name="T21" fmla="*/ 38 h 122"/>
                <a:gd name="T22" fmla="*/ 43 w 86"/>
                <a:gd name="T23" fmla="*/ 43 h 122"/>
                <a:gd name="T24" fmla="*/ 40 w 86"/>
                <a:gd name="T25" fmla="*/ 42 h 122"/>
                <a:gd name="T26" fmla="*/ 38 w 86"/>
                <a:gd name="T27" fmla="*/ 35 h 122"/>
                <a:gd name="T28" fmla="*/ 37 w 86"/>
                <a:gd name="T29" fmla="*/ 29 h 122"/>
                <a:gd name="T30" fmla="*/ 33 w 86"/>
                <a:gd name="T31" fmla="*/ 27 h 122"/>
                <a:gd name="T32" fmla="*/ 29 w 86"/>
                <a:gd name="T33" fmla="*/ 23 h 122"/>
                <a:gd name="T34" fmla="*/ 26 w 86"/>
                <a:gd name="T35" fmla="*/ 18 h 122"/>
                <a:gd name="T36" fmla="*/ 22 w 86"/>
                <a:gd name="T37" fmla="*/ 22 h 122"/>
                <a:gd name="T38" fmla="*/ 22 w 86"/>
                <a:gd name="T39" fmla="*/ 29 h 122"/>
                <a:gd name="T40" fmla="*/ 20 w 86"/>
                <a:gd name="T41" fmla="*/ 48 h 122"/>
                <a:gd name="T42" fmla="*/ 17 w 86"/>
                <a:gd name="T43" fmla="*/ 54 h 122"/>
                <a:gd name="T44" fmla="*/ 15 w 86"/>
                <a:gd name="T45" fmla="*/ 59 h 122"/>
                <a:gd name="T46" fmla="*/ 11 w 86"/>
                <a:gd name="T47" fmla="*/ 59 h 122"/>
                <a:gd name="T48" fmla="*/ 11 w 86"/>
                <a:gd name="T49" fmla="*/ 53 h 122"/>
                <a:gd name="T50" fmla="*/ 12 w 86"/>
                <a:gd name="T51" fmla="*/ 47 h 122"/>
                <a:gd name="T52" fmla="*/ 12 w 86"/>
                <a:gd name="T53" fmla="*/ 40 h 122"/>
                <a:gd name="T54" fmla="*/ 13 w 86"/>
                <a:gd name="T55" fmla="*/ 35 h 122"/>
                <a:gd name="T56" fmla="*/ 13 w 86"/>
                <a:gd name="T57" fmla="*/ 31 h 122"/>
                <a:gd name="T58" fmla="*/ 13 w 86"/>
                <a:gd name="T59" fmla="*/ 27 h 122"/>
                <a:gd name="T60" fmla="*/ 13 w 86"/>
                <a:gd name="T61" fmla="*/ 23 h 122"/>
                <a:gd name="T62" fmla="*/ 12 w 86"/>
                <a:gd name="T63" fmla="*/ 20 h 122"/>
                <a:gd name="T64" fmla="*/ 10 w 86"/>
                <a:gd name="T65" fmla="*/ 18 h 122"/>
                <a:gd name="T66" fmla="*/ 7 w 86"/>
                <a:gd name="T67" fmla="*/ 19 h 122"/>
                <a:gd name="T68" fmla="*/ 4 w 86"/>
                <a:gd name="T69" fmla="*/ 23 h 122"/>
                <a:gd name="T70" fmla="*/ 3 w 86"/>
                <a:gd name="T71" fmla="*/ 25 h 122"/>
                <a:gd name="T72" fmla="*/ 2 w 86"/>
                <a:gd name="T73" fmla="*/ 25 h 122"/>
                <a:gd name="T74" fmla="*/ 0 w 86"/>
                <a:gd name="T75" fmla="*/ 24 h 122"/>
                <a:gd name="T76" fmla="*/ 3 w 86"/>
                <a:gd name="T77" fmla="*/ 17 h 122"/>
                <a:gd name="T78" fmla="*/ 5 w 86"/>
                <a:gd name="T79" fmla="*/ 8 h 122"/>
                <a:gd name="T80" fmla="*/ 7 w 86"/>
                <a:gd name="T81" fmla="*/ 5 h 122"/>
                <a:gd name="T82" fmla="*/ 7 w 86"/>
                <a:gd name="T83" fmla="*/ 0 h 122"/>
                <a:gd name="T84" fmla="*/ 10 w 86"/>
                <a:gd name="T85" fmla="*/ 4 h 122"/>
                <a:gd name="T86" fmla="*/ 14 w 86"/>
                <a:gd name="T87" fmla="*/ 6 h 12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86"/>
                <a:gd name="T133" fmla="*/ 0 h 122"/>
                <a:gd name="T134" fmla="*/ 86 w 86"/>
                <a:gd name="T135" fmla="*/ 122 h 12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86" h="122">
                  <a:moveTo>
                    <a:pt x="27" y="12"/>
                  </a:moveTo>
                  <a:lnTo>
                    <a:pt x="32" y="11"/>
                  </a:lnTo>
                  <a:lnTo>
                    <a:pt x="35" y="11"/>
                  </a:lnTo>
                  <a:lnTo>
                    <a:pt x="38" y="13"/>
                  </a:lnTo>
                  <a:lnTo>
                    <a:pt x="41" y="15"/>
                  </a:lnTo>
                  <a:lnTo>
                    <a:pt x="43" y="17"/>
                  </a:lnTo>
                  <a:lnTo>
                    <a:pt x="45" y="19"/>
                  </a:lnTo>
                  <a:lnTo>
                    <a:pt x="48" y="21"/>
                  </a:lnTo>
                  <a:lnTo>
                    <a:pt x="51" y="23"/>
                  </a:lnTo>
                  <a:lnTo>
                    <a:pt x="55" y="21"/>
                  </a:lnTo>
                  <a:lnTo>
                    <a:pt x="59" y="24"/>
                  </a:lnTo>
                  <a:lnTo>
                    <a:pt x="63" y="27"/>
                  </a:lnTo>
                  <a:lnTo>
                    <a:pt x="66" y="30"/>
                  </a:lnTo>
                  <a:lnTo>
                    <a:pt x="68" y="32"/>
                  </a:lnTo>
                  <a:lnTo>
                    <a:pt x="71" y="34"/>
                  </a:lnTo>
                  <a:lnTo>
                    <a:pt x="73" y="38"/>
                  </a:lnTo>
                  <a:lnTo>
                    <a:pt x="73" y="42"/>
                  </a:lnTo>
                  <a:lnTo>
                    <a:pt x="78" y="48"/>
                  </a:lnTo>
                  <a:lnTo>
                    <a:pt x="80" y="55"/>
                  </a:lnTo>
                  <a:lnTo>
                    <a:pt x="82" y="63"/>
                  </a:lnTo>
                  <a:lnTo>
                    <a:pt x="85" y="70"/>
                  </a:lnTo>
                  <a:lnTo>
                    <a:pt x="86" y="75"/>
                  </a:lnTo>
                  <a:lnTo>
                    <a:pt x="86" y="80"/>
                  </a:lnTo>
                  <a:lnTo>
                    <a:pt x="86" y="85"/>
                  </a:lnTo>
                  <a:lnTo>
                    <a:pt x="83" y="90"/>
                  </a:lnTo>
                  <a:lnTo>
                    <a:pt x="80" y="84"/>
                  </a:lnTo>
                  <a:lnTo>
                    <a:pt x="78" y="77"/>
                  </a:lnTo>
                  <a:lnTo>
                    <a:pt x="76" y="70"/>
                  </a:lnTo>
                  <a:lnTo>
                    <a:pt x="74" y="63"/>
                  </a:lnTo>
                  <a:lnTo>
                    <a:pt x="73" y="58"/>
                  </a:lnTo>
                  <a:lnTo>
                    <a:pt x="68" y="56"/>
                  </a:lnTo>
                  <a:lnTo>
                    <a:pt x="65" y="53"/>
                  </a:lnTo>
                  <a:lnTo>
                    <a:pt x="63" y="49"/>
                  </a:lnTo>
                  <a:lnTo>
                    <a:pt x="58" y="45"/>
                  </a:lnTo>
                  <a:lnTo>
                    <a:pt x="56" y="40"/>
                  </a:lnTo>
                  <a:lnTo>
                    <a:pt x="52" y="36"/>
                  </a:lnTo>
                  <a:lnTo>
                    <a:pt x="47" y="36"/>
                  </a:lnTo>
                  <a:lnTo>
                    <a:pt x="44" y="43"/>
                  </a:lnTo>
                  <a:lnTo>
                    <a:pt x="43" y="50"/>
                  </a:lnTo>
                  <a:lnTo>
                    <a:pt x="43" y="57"/>
                  </a:lnTo>
                  <a:lnTo>
                    <a:pt x="41" y="64"/>
                  </a:lnTo>
                  <a:lnTo>
                    <a:pt x="40" y="96"/>
                  </a:lnTo>
                  <a:lnTo>
                    <a:pt x="36" y="101"/>
                  </a:lnTo>
                  <a:lnTo>
                    <a:pt x="34" y="107"/>
                  </a:lnTo>
                  <a:lnTo>
                    <a:pt x="33" y="113"/>
                  </a:lnTo>
                  <a:lnTo>
                    <a:pt x="30" y="118"/>
                  </a:lnTo>
                  <a:lnTo>
                    <a:pt x="27" y="122"/>
                  </a:lnTo>
                  <a:lnTo>
                    <a:pt x="22" y="118"/>
                  </a:lnTo>
                  <a:lnTo>
                    <a:pt x="21" y="113"/>
                  </a:lnTo>
                  <a:lnTo>
                    <a:pt x="21" y="106"/>
                  </a:lnTo>
                  <a:lnTo>
                    <a:pt x="22" y="100"/>
                  </a:lnTo>
                  <a:lnTo>
                    <a:pt x="23" y="93"/>
                  </a:lnTo>
                  <a:lnTo>
                    <a:pt x="23" y="86"/>
                  </a:lnTo>
                  <a:lnTo>
                    <a:pt x="23" y="80"/>
                  </a:lnTo>
                  <a:lnTo>
                    <a:pt x="23" y="73"/>
                  </a:lnTo>
                  <a:lnTo>
                    <a:pt x="26" y="70"/>
                  </a:lnTo>
                  <a:lnTo>
                    <a:pt x="26" y="65"/>
                  </a:lnTo>
                  <a:lnTo>
                    <a:pt x="26" y="61"/>
                  </a:lnTo>
                  <a:lnTo>
                    <a:pt x="27" y="57"/>
                  </a:lnTo>
                  <a:lnTo>
                    <a:pt x="26" y="53"/>
                  </a:lnTo>
                  <a:lnTo>
                    <a:pt x="25" y="48"/>
                  </a:lnTo>
                  <a:lnTo>
                    <a:pt x="25" y="45"/>
                  </a:lnTo>
                  <a:lnTo>
                    <a:pt x="25" y="40"/>
                  </a:lnTo>
                  <a:lnTo>
                    <a:pt x="23" y="39"/>
                  </a:lnTo>
                  <a:lnTo>
                    <a:pt x="22" y="36"/>
                  </a:lnTo>
                  <a:lnTo>
                    <a:pt x="20" y="35"/>
                  </a:lnTo>
                  <a:lnTo>
                    <a:pt x="18" y="35"/>
                  </a:lnTo>
                  <a:lnTo>
                    <a:pt x="13" y="38"/>
                  </a:lnTo>
                  <a:lnTo>
                    <a:pt x="11" y="41"/>
                  </a:lnTo>
                  <a:lnTo>
                    <a:pt x="7" y="45"/>
                  </a:lnTo>
                  <a:lnTo>
                    <a:pt x="6" y="49"/>
                  </a:lnTo>
                  <a:lnTo>
                    <a:pt x="5" y="49"/>
                  </a:lnTo>
                  <a:lnTo>
                    <a:pt x="4" y="49"/>
                  </a:lnTo>
                  <a:lnTo>
                    <a:pt x="3" y="49"/>
                  </a:lnTo>
                  <a:lnTo>
                    <a:pt x="2" y="49"/>
                  </a:lnTo>
                  <a:lnTo>
                    <a:pt x="0" y="48"/>
                  </a:lnTo>
                  <a:lnTo>
                    <a:pt x="4" y="41"/>
                  </a:lnTo>
                  <a:lnTo>
                    <a:pt x="6" y="33"/>
                  </a:lnTo>
                  <a:lnTo>
                    <a:pt x="9" y="24"/>
                  </a:lnTo>
                  <a:lnTo>
                    <a:pt x="10" y="16"/>
                  </a:lnTo>
                  <a:lnTo>
                    <a:pt x="13" y="12"/>
                  </a:lnTo>
                  <a:lnTo>
                    <a:pt x="14" y="9"/>
                  </a:lnTo>
                  <a:lnTo>
                    <a:pt x="13" y="4"/>
                  </a:lnTo>
                  <a:lnTo>
                    <a:pt x="14" y="0"/>
                  </a:lnTo>
                  <a:lnTo>
                    <a:pt x="18" y="4"/>
                  </a:lnTo>
                  <a:lnTo>
                    <a:pt x="20" y="8"/>
                  </a:lnTo>
                  <a:lnTo>
                    <a:pt x="23" y="10"/>
                  </a:lnTo>
                  <a:lnTo>
                    <a:pt x="27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29" name="Freeform 30"/>
            <p:cNvSpPr>
              <a:spLocks noChangeAspect="1"/>
            </p:cNvSpPr>
            <p:nvPr/>
          </p:nvSpPr>
          <p:spPr bwMode="auto">
            <a:xfrm>
              <a:off x="3920" y="1453"/>
              <a:ext cx="52" cy="35"/>
            </a:xfrm>
            <a:custGeom>
              <a:avLst/>
              <a:gdLst>
                <a:gd name="T0" fmla="*/ 8 w 104"/>
                <a:gd name="T1" fmla="*/ 4 h 72"/>
                <a:gd name="T2" fmla="*/ 10 w 104"/>
                <a:gd name="T3" fmla="*/ 5 h 72"/>
                <a:gd name="T4" fmla="*/ 13 w 104"/>
                <a:gd name="T5" fmla="*/ 6 h 72"/>
                <a:gd name="T6" fmla="*/ 15 w 104"/>
                <a:gd name="T7" fmla="*/ 7 h 72"/>
                <a:gd name="T8" fmla="*/ 17 w 104"/>
                <a:gd name="T9" fmla="*/ 6 h 72"/>
                <a:gd name="T10" fmla="*/ 21 w 104"/>
                <a:gd name="T11" fmla="*/ 2 h 72"/>
                <a:gd name="T12" fmla="*/ 23 w 104"/>
                <a:gd name="T13" fmla="*/ 6 h 72"/>
                <a:gd name="T14" fmla="*/ 26 w 104"/>
                <a:gd name="T15" fmla="*/ 8 h 72"/>
                <a:gd name="T16" fmla="*/ 30 w 104"/>
                <a:gd name="T17" fmla="*/ 10 h 72"/>
                <a:gd name="T18" fmla="*/ 33 w 104"/>
                <a:gd name="T19" fmla="*/ 13 h 72"/>
                <a:gd name="T20" fmla="*/ 37 w 104"/>
                <a:gd name="T21" fmla="*/ 14 h 72"/>
                <a:gd name="T22" fmla="*/ 40 w 104"/>
                <a:gd name="T23" fmla="*/ 17 h 72"/>
                <a:gd name="T24" fmla="*/ 43 w 104"/>
                <a:gd name="T25" fmla="*/ 18 h 72"/>
                <a:gd name="T26" fmla="*/ 45 w 104"/>
                <a:gd name="T27" fmla="*/ 21 h 72"/>
                <a:gd name="T28" fmla="*/ 48 w 104"/>
                <a:gd name="T29" fmla="*/ 25 h 72"/>
                <a:gd name="T30" fmla="*/ 50 w 104"/>
                <a:gd name="T31" fmla="*/ 27 h 72"/>
                <a:gd name="T32" fmla="*/ 51 w 104"/>
                <a:gd name="T33" fmla="*/ 29 h 72"/>
                <a:gd name="T34" fmla="*/ 52 w 104"/>
                <a:gd name="T35" fmla="*/ 32 h 72"/>
                <a:gd name="T36" fmla="*/ 52 w 104"/>
                <a:gd name="T37" fmla="*/ 34 h 72"/>
                <a:gd name="T38" fmla="*/ 52 w 104"/>
                <a:gd name="T39" fmla="*/ 35 h 72"/>
                <a:gd name="T40" fmla="*/ 51 w 104"/>
                <a:gd name="T41" fmla="*/ 35 h 72"/>
                <a:gd name="T42" fmla="*/ 51 w 104"/>
                <a:gd name="T43" fmla="*/ 35 h 72"/>
                <a:gd name="T44" fmla="*/ 50 w 104"/>
                <a:gd name="T45" fmla="*/ 35 h 72"/>
                <a:gd name="T46" fmla="*/ 47 w 104"/>
                <a:gd name="T47" fmla="*/ 31 h 72"/>
                <a:gd name="T48" fmla="*/ 44 w 104"/>
                <a:gd name="T49" fmla="*/ 27 h 72"/>
                <a:gd name="T50" fmla="*/ 40 w 104"/>
                <a:gd name="T51" fmla="*/ 25 h 72"/>
                <a:gd name="T52" fmla="*/ 36 w 104"/>
                <a:gd name="T53" fmla="*/ 22 h 72"/>
                <a:gd name="T54" fmla="*/ 35 w 104"/>
                <a:gd name="T55" fmla="*/ 22 h 72"/>
                <a:gd name="T56" fmla="*/ 34 w 104"/>
                <a:gd name="T57" fmla="*/ 22 h 72"/>
                <a:gd name="T58" fmla="*/ 33 w 104"/>
                <a:gd name="T59" fmla="*/ 23 h 72"/>
                <a:gd name="T60" fmla="*/ 32 w 104"/>
                <a:gd name="T61" fmla="*/ 24 h 72"/>
                <a:gd name="T62" fmla="*/ 33 w 104"/>
                <a:gd name="T63" fmla="*/ 25 h 72"/>
                <a:gd name="T64" fmla="*/ 33 w 104"/>
                <a:gd name="T65" fmla="*/ 28 h 72"/>
                <a:gd name="T66" fmla="*/ 33 w 104"/>
                <a:gd name="T67" fmla="*/ 30 h 72"/>
                <a:gd name="T68" fmla="*/ 34 w 104"/>
                <a:gd name="T69" fmla="*/ 32 h 72"/>
                <a:gd name="T70" fmla="*/ 33 w 104"/>
                <a:gd name="T71" fmla="*/ 33 h 72"/>
                <a:gd name="T72" fmla="*/ 32 w 104"/>
                <a:gd name="T73" fmla="*/ 33 h 72"/>
                <a:gd name="T74" fmla="*/ 32 w 104"/>
                <a:gd name="T75" fmla="*/ 33 h 72"/>
                <a:gd name="T76" fmla="*/ 31 w 104"/>
                <a:gd name="T77" fmla="*/ 33 h 72"/>
                <a:gd name="T78" fmla="*/ 22 w 104"/>
                <a:gd name="T79" fmla="*/ 17 h 72"/>
                <a:gd name="T80" fmla="*/ 15 w 104"/>
                <a:gd name="T81" fmla="*/ 14 h 72"/>
                <a:gd name="T82" fmla="*/ 14 w 104"/>
                <a:gd name="T83" fmla="*/ 14 h 72"/>
                <a:gd name="T84" fmla="*/ 13 w 104"/>
                <a:gd name="T85" fmla="*/ 15 h 72"/>
                <a:gd name="T86" fmla="*/ 13 w 104"/>
                <a:gd name="T87" fmla="*/ 17 h 72"/>
                <a:gd name="T88" fmla="*/ 11 w 104"/>
                <a:gd name="T89" fmla="*/ 18 h 72"/>
                <a:gd name="T90" fmla="*/ 10 w 104"/>
                <a:gd name="T91" fmla="*/ 20 h 72"/>
                <a:gd name="T92" fmla="*/ 10 w 104"/>
                <a:gd name="T93" fmla="*/ 22 h 72"/>
                <a:gd name="T94" fmla="*/ 9 w 104"/>
                <a:gd name="T95" fmla="*/ 24 h 72"/>
                <a:gd name="T96" fmla="*/ 7 w 104"/>
                <a:gd name="T97" fmla="*/ 25 h 72"/>
                <a:gd name="T98" fmla="*/ 6 w 104"/>
                <a:gd name="T99" fmla="*/ 20 h 72"/>
                <a:gd name="T100" fmla="*/ 5 w 104"/>
                <a:gd name="T101" fmla="*/ 15 h 72"/>
                <a:gd name="T102" fmla="*/ 5 w 104"/>
                <a:gd name="T103" fmla="*/ 10 h 72"/>
                <a:gd name="T104" fmla="*/ 4 w 104"/>
                <a:gd name="T105" fmla="*/ 6 h 72"/>
                <a:gd name="T106" fmla="*/ 3 w 104"/>
                <a:gd name="T107" fmla="*/ 5 h 72"/>
                <a:gd name="T108" fmla="*/ 2 w 104"/>
                <a:gd name="T109" fmla="*/ 4 h 72"/>
                <a:gd name="T110" fmla="*/ 1 w 104"/>
                <a:gd name="T111" fmla="*/ 3 h 72"/>
                <a:gd name="T112" fmla="*/ 0 w 104"/>
                <a:gd name="T113" fmla="*/ 2 h 72"/>
                <a:gd name="T114" fmla="*/ 4 w 104"/>
                <a:gd name="T115" fmla="*/ 0 h 72"/>
                <a:gd name="T116" fmla="*/ 4 w 104"/>
                <a:gd name="T117" fmla="*/ 1 h 72"/>
                <a:gd name="T118" fmla="*/ 6 w 104"/>
                <a:gd name="T119" fmla="*/ 2 h 72"/>
                <a:gd name="T120" fmla="*/ 7 w 104"/>
                <a:gd name="T121" fmla="*/ 3 h 72"/>
                <a:gd name="T122" fmla="*/ 8 w 104"/>
                <a:gd name="T123" fmla="*/ 4 h 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04"/>
                <a:gd name="T187" fmla="*/ 0 h 72"/>
                <a:gd name="T188" fmla="*/ 104 w 104"/>
                <a:gd name="T189" fmla="*/ 72 h 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04" h="72">
                  <a:moveTo>
                    <a:pt x="15" y="8"/>
                  </a:moveTo>
                  <a:lnTo>
                    <a:pt x="20" y="10"/>
                  </a:lnTo>
                  <a:lnTo>
                    <a:pt x="25" y="13"/>
                  </a:lnTo>
                  <a:lnTo>
                    <a:pt x="29" y="14"/>
                  </a:lnTo>
                  <a:lnTo>
                    <a:pt x="34" y="12"/>
                  </a:lnTo>
                  <a:lnTo>
                    <a:pt x="41" y="5"/>
                  </a:lnTo>
                  <a:lnTo>
                    <a:pt x="46" y="12"/>
                  </a:lnTo>
                  <a:lnTo>
                    <a:pt x="52" y="16"/>
                  </a:lnTo>
                  <a:lnTo>
                    <a:pt x="59" y="21"/>
                  </a:lnTo>
                  <a:lnTo>
                    <a:pt x="66" y="26"/>
                  </a:lnTo>
                  <a:lnTo>
                    <a:pt x="73" y="29"/>
                  </a:lnTo>
                  <a:lnTo>
                    <a:pt x="79" y="34"/>
                  </a:lnTo>
                  <a:lnTo>
                    <a:pt x="86" y="38"/>
                  </a:lnTo>
                  <a:lnTo>
                    <a:pt x="90" y="44"/>
                  </a:lnTo>
                  <a:lnTo>
                    <a:pt x="95" y="51"/>
                  </a:lnTo>
                  <a:lnTo>
                    <a:pt x="99" y="56"/>
                  </a:lnTo>
                  <a:lnTo>
                    <a:pt x="102" y="60"/>
                  </a:lnTo>
                  <a:lnTo>
                    <a:pt x="103" y="65"/>
                  </a:lnTo>
                  <a:lnTo>
                    <a:pt x="104" y="70"/>
                  </a:lnTo>
                  <a:lnTo>
                    <a:pt x="104" y="71"/>
                  </a:lnTo>
                  <a:lnTo>
                    <a:pt x="102" y="72"/>
                  </a:lnTo>
                  <a:lnTo>
                    <a:pt x="101" y="72"/>
                  </a:lnTo>
                  <a:lnTo>
                    <a:pt x="99" y="71"/>
                  </a:lnTo>
                  <a:lnTo>
                    <a:pt x="94" y="63"/>
                  </a:lnTo>
                  <a:lnTo>
                    <a:pt x="88" y="56"/>
                  </a:lnTo>
                  <a:lnTo>
                    <a:pt x="80" y="51"/>
                  </a:lnTo>
                  <a:lnTo>
                    <a:pt x="72" y="45"/>
                  </a:lnTo>
                  <a:lnTo>
                    <a:pt x="70" y="46"/>
                  </a:lnTo>
                  <a:lnTo>
                    <a:pt x="67" y="46"/>
                  </a:lnTo>
                  <a:lnTo>
                    <a:pt x="65" y="48"/>
                  </a:lnTo>
                  <a:lnTo>
                    <a:pt x="63" y="49"/>
                  </a:lnTo>
                  <a:lnTo>
                    <a:pt x="65" y="52"/>
                  </a:lnTo>
                  <a:lnTo>
                    <a:pt x="66" y="57"/>
                  </a:lnTo>
                  <a:lnTo>
                    <a:pt x="66" y="61"/>
                  </a:lnTo>
                  <a:lnTo>
                    <a:pt x="67" y="66"/>
                  </a:lnTo>
                  <a:lnTo>
                    <a:pt x="66" y="67"/>
                  </a:lnTo>
                  <a:lnTo>
                    <a:pt x="64" y="68"/>
                  </a:lnTo>
                  <a:lnTo>
                    <a:pt x="63" y="68"/>
                  </a:lnTo>
                  <a:lnTo>
                    <a:pt x="61" y="67"/>
                  </a:lnTo>
                  <a:lnTo>
                    <a:pt x="43" y="35"/>
                  </a:lnTo>
                  <a:lnTo>
                    <a:pt x="29" y="28"/>
                  </a:lnTo>
                  <a:lnTo>
                    <a:pt x="27" y="29"/>
                  </a:lnTo>
                  <a:lnTo>
                    <a:pt x="26" y="31"/>
                  </a:lnTo>
                  <a:lnTo>
                    <a:pt x="25" y="34"/>
                  </a:lnTo>
                  <a:lnTo>
                    <a:pt x="22" y="37"/>
                  </a:lnTo>
                  <a:lnTo>
                    <a:pt x="20" y="42"/>
                  </a:lnTo>
                  <a:lnTo>
                    <a:pt x="19" y="45"/>
                  </a:lnTo>
                  <a:lnTo>
                    <a:pt x="17" y="50"/>
                  </a:lnTo>
                  <a:lnTo>
                    <a:pt x="13" y="51"/>
                  </a:lnTo>
                  <a:lnTo>
                    <a:pt x="11" y="41"/>
                  </a:lnTo>
                  <a:lnTo>
                    <a:pt x="10" y="31"/>
                  </a:lnTo>
                  <a:lnTo>
                    <a:pt x="10" y="21"/>
                  </a:lnTo>
                  <a:lnTo>
                    <a:pt x="8" y="12"/>
                  </a:lnTo>
                  <a:lnTo>
                    <a:pt x="6" y="10"/>
                  </a:lnTo>
                  <a:lnTo>
                    <a:pt x="3" y="8"/>
                  </a:lnTo>
                  <a:lnTo>
                    <a:pt x="2" y="6"/>
                  </a:lnTo>
                  <a:lnTo>
                    <a:pt x="0" y="4"/>
                  </a:lnTo>
                  <a:lnTo>
                    <a:pt x="7" y="0"/>
                  </a:lnTo>
                  <a:lnTo>
                    <a:pt x="8" y="3"/>
                  </a:lnTo>
                  <a:lnTo>
                    <a:pt x="11" y="4"/>
                  </a:lnTo>
                  <a:lnTo>
                    <a:pt x="13" y="6"/>
                  </a:lnTo>
                  <a:lnTo>
                    <a:pt x="15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26" name="Object 2"/>
          <p:cNvGraphicFramePr>
            <a:graphicFrameLocks noChangeAspect="1"/>
          </p:cNvGraphicFramePr>
          <p:nvPr/>
        </p:nvGraphicFramePr>
        <p:xfrm>
          <a:off x="611188" y="455613"/>
          <a:ext cx="1873250" cy="160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56" name="Photo Editor Photo" r:id="rId3" imgW="1142857" imgH="980952" progId="MSPhotoEd.3">
                  <p:embed/>
                </p:oleObj>
              </mc:Choice>
              <mc:Fallback>
                <p:oleObj name="Photo Editor Photo" r:id="rId3" imgW="1142857" imgH="980952" progId="MSPhotoEd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455613"/>
                        <a:ext cx="1873250" cy="160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7" name="Object 3"/>
          <p:cNvGraphicFramePr>
            <a:graphicFrameLocks noChangeAspect="1"/>
          </p:cNvGraphicFramePr>
          <p:nvPr/>
        </p:nvGraphicFramePr>
        <p:xfrm>
          <a:off x="2970213" y="63500"/>
          <a:ext cx="5886450" cy="679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57" name="Photo Editor Photo" r:id="rId5" imgW="3095238" imgH="3572374" progId="MSPhotoEd.3">
                  <p:embed/>
                </p:oleObj>
              </mc:Choice>
              <mc:Fallback>
                <p:oleObj name="Photo Editor Photo" r:id="rId5" imgW="3095238" imgH="3572374" progId="MSPhotoEd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0213" y="63500"/>
                        <a:ext cx="5886450" cy="679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28" name="Oval 5"/>
          <p:cNvSpPr>
            <a:spLocks noChangeArrowheads="1"/>
          </p:cNvSpPr>
          <p:nvPr/>
        </p:nvSpPr>
        <p:spPr bwMode="auto">
          <a:xfrm>
            <a:off x="152400" y="5257800"/>
            <a:ext cx="3200400" cy="1447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29" name="Text Box 6"/>
          <p:cNvSpPr txBox="1">
            <a:spLocks noChangeArrowheads="1"/>
          </p:cNvSpPr>
          <p:nvPr/>
        </p:nvSpPr>
        <p:spPr bwMode="auto">
          <a:xfrm>
            <a:off x="228600" y="2514600"/>
            <a:ext cx="297180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/>
              <a:t>H = Hudson Bay, Canada</a:t>
            </a:r>
          </a:p>
          <a:p>
            <a:pPr>
              <a:spcBef>
                <a:spcPct val="50000"/>
              </a:spcBef>
            </a:pPr>
            <a:r>
              <a:rPr lang="en-US" sz="1400"/>
              <a:t>D = Duluth, Minnesota, USA</a:t>
            </a:r>
          </a:p>
          <a:p>
            <a:pPr>
              <a:spcBef>
                <a:spcPct val="50000"/>
              </a:spcBef>
            </a:pPr>
            <a:r>
              <a:rPr lang="en-US" sz="1400"/>
              <a:t>M = Mexico City, Mexico</a:t>
            </a:r>
          </a:p>
          <a:p>
            <a:pPr>
              <a:spcBef>
                <a:spcPct val="50000"/>
              </a:spcBef>
            </a:pPr>
            <a:r>
              <a:rPr lang="en-US" sz="1400"/>
              <a:t>S = San Jose, Costa Rica</a:t>
            </a:r>
          </a:p>
          <a:p>
            <a:pPr>
              <a:spcBef>
                <a:spcPct val="50000"/>
              </a:spcBef>
            </a:pPr>
            <a:r>
              <a:rPr lang="en-US" sz="1400"/>
              <a:t>Bo = Bogota, Columbia</a:t>
            </a:r>
          </a:p>
          <a:p>
            <a:pPr>
              <a:spcBef>
                <a:spcPct val="50000"/>
              </a:spcBef>
            </a:pPr>
            <a:r>
              <a:rPr lang="en-US" sz="1400"/>
              <a:t>Br = Brasilia, Brazil</a:t>
            </a:r>
          </a:p>
          <a:p>
            <a:pPr>
              <a:spcBef>
                <a:spcPct val="50000"/>
              </a:spcBef>
            </a:pPr>
            <a:r>
              <a:rPr lang="en-US" sz="1400"/>
              <a:t>T = Tierra del Fuego, Argentina</a:t>
            </a:r>
            <a:endParaRPr lang="en-US">
              <a:latin typeface="Times New Roman" charset="0"/>
            </a:endParaRPr>
          </a:p>
        </p:txBody>
      </p:sp>
      <p:pic>
        <p:nvPicPr>
          <p:cNvPr id="26630" name="Picture 7" descr="running_clock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501" t="19649" r="22501" b="19649"/>
          <a:stretch>
            <a:fillRect/>
          </a:stretch>
        </p:blipFill>
        <p:spPr bwMode="auto">
          <a:xfrm>
            <a:off x="914400" y="5410200"/>
            <a:ext cx="1466850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1" name="AutoShape 8">
            <a:hlinkClick r:id="" action="ppaction://hlinkshowjump?jump=nextslide" highlightClick="1">
              <a:snd r:embed="rId8" name="CAMERA.WAV"/>
            </a:hlinkClick>
            <a:hlinkHover r:id="" action="ppaction://noaction" highlightClick="1" endSnd="1"/>
          </p:cNvPr>
          <p:cNvSpPr>
            <a:spLocks noChangeArrowheads="1"/>
          </p:cNvSpPr>
          <p:nvPr/>
        </p:nvSpPr>
        <p:spPr bwMode="auto">
          <a:xfrm>
            <a:off x="2362200" y="5867400"/>
            <a:ext cx="762000" cy="152400"/>
          </a:xfrm>
          <a:prstGeom prst="rightArrow">
            <a:avLst>
              <a:gd name="adj1" fmla="val 50000"/>
              <a:gd name="adj2" fmla="val 125000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2" name="AutoShape 9">
            <a:hlinkClick r:id="" action="ppaction://hlinkshowjump?jump=previousslide" highlightClick="1">
              <a:snd r:embed="rId8" name="CAMERA.WAV"/>
            </a:hlinkClick>
            <a:hlinkHover r:id="" action="ppaction://noaction" highlightClick="1" endSnd="1"/>
          </p:cNvPr>
          <p:cNvSpPr>
            <a:spLocks noChangeArrowheads="1"/>
          </p:cNvSpPr>
          <p:nvPr/>
        </p:nvSpPr>
        <p:spPr bwMode="auto">
          <a:xfrm flipH="1">
            <a:off x="304800" y="5867400"/>
            <a:ext cx="762000" cy="152400"/>
          </a:xfrm>
          <a:prstGeom prst="rightArrow">
            <a:avLst>
              <a:gd name="adj1" fmla="val 50000"/>
              <a:gd name="adj2" fmla="val 125000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3" name="WordArt 10"/>
          <p:cNvSpPr>
            <a:spLocks noChangeArrowheads="1" noChangeShapeType="1" noTextEdit="1"/>
          </p:cNvSpPr>
          <p:nvPr/>
        </p:nvSpPr>
        <p:spPr bwMode="auto">
          <a:xfrm>
            <a:off x="1295400" y="5410200"/>
            <a:ext cx="923925" cy="17145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sz="1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Step Through</a:t>
            </a:r>
          </a:p>
        </p:txBody>
      </p:sp>
      <p:sp>
        <p:nvSpPr>
          <p:cNvPr id="26634" name="WordArt 11"/>
          <p:cNvSpPr>
            <a:spLocks noChangeArrowheads="1" noChangeShapeType="1" noTextEdit="1"/>
          </p:cNvSpPr>
          <p:nvPr/>
        </p:nvSpPr>
        <p:spPr bwMode="auto">
          <a:xfrm>
            <a:off x="1371600" y="6400800"/>
            <a:ext cx="609600" cy="2286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14287"/>
              </a:avLst>
            </a:prstTxWarp>
          </a:bodyPr>
          <a:lstStyle/>
          <a:p>
            <a:pPr algn="ctr"/>
            <a:r>
              <a:rPr lang="en-US" sz="12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Time!</a:t>
            </a:r>
          </a:p>
        </p:txBody>
      </p:sp>
      <p:sp>
        <p:nvSpPr>
          <p:cNvPr id="26635" name="WordArt 12"/>
          <p:cNvSpPr>
            <a:spLocks noChangeArrowheads="1" noChangeShapeType="1" noTextEdit="1"/>
          </p:cNvSpPr>
          <p:nvPr/>
        </p:nvSpPr>
        <p:spPr bwMode="auto">
          <a:xfrm>
            <a:off x="381000" y="5638800"/>
            <a:ext cx="542925" cy="180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7907"/>
              </a:avLst>
            </a:prstTxWarp>
          </a:bodyPr>
          <a:lstStyle/>
          <a:p>
            <a:pPr algn="ctr"/>
            <a:r>
              <a:rPr lang="en-US" sz="14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  <a:latin typeface="CopprplGoth Bd BT"/>
                <a:ea typeface="CopprplGoth Bd BT"/>
                <a:cs typeface="CopprplGoth Bd BT"/>
              </a:rPr>
              <a:t>Back</a:t>
            </a:r>
          </a:p>
        </p:txBody>
      </p:sp>
      <p:sp>
        <p:nvSpPr>
          <p:cNvPr id="26636" name="WordArt 13"/>
          <p:cNvSpPr>
            <a:spLocks noChangeArrowheads="1" noChangeShapeType="1" noTextEdit="1"/>
          </p:cNvSpPr>
          <p:nvPr/>
        </p:nvSpPr>
        <p:spPr bwMode="auto">
          <a:xfrm>
            <a:off x="2362200" y="6019800"/>
            <a:ext cx="876300" cy="180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6199"/>
              </a:avLst>
            </a:prstTxWarp>
          </a:bodyPr>
          <a:lstStyle/>
          <a:p>
            <a:pPr algn="ctr"/>
            <a:r>
              <a:rPr lang="en-US" sz="14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  <a:latin typeface="CopprplGoth Bd BT"/>
                <a:ea typeface="CopprplGoth Bd BT"/>
                <a:cs typeface="CopprplGoth Bd BT"/>
              </a:rPr>
              <a:t>Forward</a:t>
            </a:r>
          </a:p>
        </p:txBody>
      </p:sp>
      <p:grpSp>
        <p:nvGrpSpPr>
          <p:cNvPr id="26637" name="Group 14"/>
          <p:cNvGrpSpPr>
            <a:grpSpLocks noChangeAspect="1"/>
          </p:cNvGrpSpPr>
          <p:nvPr/>
        </p:nvGrpSpPr>
        <p:grpSpPr bwMode="auto">
          <a:xfrm>
            <a:off x="7442200" y="4108450"/>
            <a:ext cx="393700" cy="209550"/>
            <a:chOff x="3360" y="912"/>
            <a:chExt cx="1143" cy="610"/>
          </a:xfrm>
        </p:grpSpPr>
        <p:sp>
          <p:nvSpPr>
            <p:cNvPr id="26638" name="Freeform 15"/>
            <p:cNvSpPr>
              <a:spLocks noChangeAspect="1"/>
            </p:cNvSpPr>
            <p:nvPr/>
          </p:nvSpPr>
          <p:spPr bwMode="auto">
            <a:xfrm>
              <a:off x="3360" y="912"/>
              <a:ext cx="1143" cy="610"/>
            </a:xfrm>
            <a:custGeom>
              <a:avLst/>
              <a:gdLst>
                <a:gd name="T0" fmla="*/ 1079 w 2287"/>
                <a:gd name="T1" fmla="*/ 140 h 1220"/>
                <a:gd name="T2" fmla="*/ 1012 w 2287"/>
                <a:gd name="T3" fmla="*/ 165 h 1220"/>
                <a:gd name="T4" fmla="*/ 936 w 2287"/>
                <a:gd name="T5" fmla="*/ 177 h 1220"/>
                <a:gd name="T6" fmla="*/ 854 w 2287"/>
                <a:gd name="T7" fmla="*/ 186 h 1220"/>
                <a:gd name="T8" fmla="*/ 777 w 2287"/>
                <a:gd name="T9" fmla="*/ 199 h 1220"/>
                <a:gd name="T10" fmla="*/ 698 w 2287"/>
                <a:gd name="T11" fmla="*/ 208 h 1220"/>
                <a:gd name="T12" fmla="*/ 632 w 2287"/>
                <a:gd name="T13" fmla="*/ 243 h 1220"/>
                <a:gd name="T14" fmla="*/ 569 w 2287"/>
                <a:gd name="T15" fmla="*/ 270 h 1220"/>
                <a:gd name="T16" fmla="*/ 487 w 2287"/>
                <a:gd name="T17" fmla="*/ 249 h 1220"/>
                <a:gd name="T18" fmla="*/ 435 w 2287"/>
                <a:gd name="T19" fmla="*/ 205 h 1220"/>
                <a:gd name="T20" fmla="*/ 327 w 2287"/>
                <a:gd name="T21" fmla="*/ 177 h 1220"/>
                <a:gd name="T22" fmla="*/ 256 w 2287"/>
                <a:gd name="T23" fmla="*/ 160 h 1220"/>
                <a:gd name="T24" fmla="*/ 148 w 2287"/>
                <a:gd name="T25" fmla="*/ 117 h 1220"/>
                <a:gd name="T26" fmla="*/ 58 w 2287"/>
                <a:gd name="T27" fmla="*/ 26 h 1220"/>
                <a:gd name="T28" fmla="*/ 0 w 2287"/>
                <a:gd name="T29" fmla="*/ 7 h 1220"/>
                <a:gd name="T30" fmla="*/ 60 w 2287"/>
                <a:gd name="T31" fmla="*/ 67 h 1220"/>
                <a:gd name="T32" fmla="*/ 17 w 2287"/>
                <a:gd name="T33" fmla="*/ 53 h 1220"/>
                <a:gd name="T34" fmla="*/ 32 w 2287"/>
                <a:gd name="T35" fmla="*/ 99 h 1220"/>
                <a:gd name="T36" fmla="*/ 34 w 2287"/>
                <a:gd name="T37" fmla="*/ 133 h 1220"/>
                <a:gd name="T38" fmla="*/ 60 w 2287"/>
                <a:gd name="T39" fmla="*/ 171 h 1220"/>
                <a:gd name="T40" fmla="*/ 87 w 2287"/>
                <a:gd name="T41" fmla="*/ 209 h 1220"/>
                <a:gd name="T42" fmla="*/ 141 w 2287"/>
                <a:gd name="T43" fmla="*/ 246 h 1220"/>
                <a:gd name="T44" fmla="*/ 198 w 2287"/>
                <a:gd name="T45" fmla="*/ 284 h 1220"/>
                <a:gd name="T46" fmla="*/ 236 w 2287"/>
                <a:gd name="T47" fmla="*/ 305 h 1220"/>
                <a:gd name="T48" fmla="*/ 238 w 2287"/>
                <a:gd name="T49" fmla="*/ 318 h 1220"/>
                <a:gd name="T50" fmla="*/ 350 w 2287"/>
                <a:gd name="T51" fmla="*/ 322 h 1220"/>
                <a:gd name="T52" fmla="*/ 417 w 2287"/>
                <a:gd name="T53" fmla="*/ 338 h 1220"/>
                <a:gd name="T54" fmla="*/ 448 w 2287"/>
                <a:gd name="T55" fmla="*/ 400 h 1220"/>
                <a:gd name="T56" fmla="*/ 374 w 2287"/>
                <a:gd name="T57" fmla="*/ 448 h 1220"/>
                <a:gd name="T58" fmla="*/ 313 w 2287"/>
                <a:gd name="T59" fmla="*/ 461 h 1220"/>
                <a:gd name="T60" fmla="*/ 320 w 2287"/>
                <a:gd name="T61" fmla="*/ 475 h 1220"/>
                <a:gd name="T62" fmla="*/ 373 w 2287"/>
                <a:gd name="T63" fmla="*/ 475 h 1220"/>
                <a:gd name="T64" fmla="*/ 374 w 2287"/>
                <a:gd name="T65" fmla="*/ 493 h 1220"/>
                <a:gd name="T66" fmla="*/ 417 w 2287"/>
                <a:gd name="T67" fmla="*/ 495 h 1220"/>
                <a:gd name="T68" fmla="*/ 447 w 2287"/>
                <a:gd name="T69" fmla="*/ 510 h 1220"/>
                <a:gd name="T70" fmla="*/ 460 w 2287"/>
                <a:gd name="T71" fmla="*/ 544 h 1220"/>
                <a:gd name="T72" fmla="*/ 455 w 2287"/>
                <a:gd name="T73" fmla="*/ 585 h 1220"/>
                <a:gd name="T74" fmla="*/ 475 w 2287"/>
                <a:gd name="T75" fmla="*/ 586 h 1220"/>
                <a:gd name="T76" fmla="*/ 492 w 2287"/>
                <a:gd name="T77" fmla="*/ 578 h 1220"/>
                <a:gd name="T78" fmla="*/ 510 w 2287"/>
                <a:gd name="T79" fmla="*/ 592 h 1220"/>
                <a:gd name="T80" fmla="*/ 495 w 2287"/>
                <a:gd name="T81" fmla="*/ 520 h 1220"/>
                <a:gd name="T82" fmla="*/ 521 w 2287"/>
                <a:gd name="T83" fmla="*/ 513 h 1220"/>
                <a:gd name="T84" fmla="*/ 538 w 2287"/>
                <a:gd name="T85" fmla="*/ 491 h 1220"/>
                <a:gd name="T86" fmla="*/ 544 w 2287"/>
                <a:gd name="T87" fmla="*/ 540 h 1220"/>
                <a:gd name="T88" fmla="*/ 561 w 2287"/>
                <a:gd name="T89" fmla="*/ 566 h 1220"/>
                <a:gd name="T90" fmla="*/ 585 w 2287"/>
                <a:gd name="T91" fmla="*/ 580 h 1220"/>
                <a:gd name="T92" fmla="*/ 612 w 2287"/>
                <a:gd name="T93" fmla="*/ 585 h 1220"/>
                <a:gd name="T94" fmla="*/ 593 w 2287"/>
                <a:gd name="T95" fmla="*/ 548 h 1220"/>
                <a:gd name="T96" fmla="*/ 604 w 2287"/>
                <a:gd name="T97" fmla="*/ 509 h 1220"/>
                <a:gd name="T98" fmla="*/ 648 w 2287"/>
                <a:gd name="T99" fmla="*/ 501 h 1220"/>
                <a:gd name="T100" fmla="*/ 612 w 2287"/>
                <a:gd name="T101" fmla="*/ 467 h 1220"/>
                <a:gd name="T102" fmla="*/ 614 w 2287"/>
                <a:gd name="T103" fmla="*/ 385 h 1220"/>
                <a:gd name="T104" fmla="*/ 694 w 2287"/>
                <a:gd name="T105" fmla="*/ 367 h 1220"/>
                <a:gd name="T106" fmla="*/ 856 w 2287"/>
                <a:gd name="T107" fmla="*/ 344 h 1220"/>
                <a:gd name="T108" fmla="*/ 913 w 2287"/>
                <a:gd name="T109" fmla="*/ 310 h 1220"/>
                <a:gd name="T110" fmla="*/ 972 w 2287"/>
                <a:gd name="T111" fmla="*/ 271 h 1220"/>
                <a:gd name="T112" fmla="*/ 1011 w 2287"/>
                <a:gd name="T113" fmla="*/ 237 h 1220"/>
                <a:gd name="T114" fmla="*/ 1079 w 2287"/>
                <a:gd name="T115" fmla="*/ 204 h 1220"/>
                <a:gd name="T116" fmla="*/ 1069 w 2287"/>
                <a:gd name="T117" fmla="*/ 190 h 1220"/>
                <a:gd name="T118" fmla="*/ 1102 w 2287"/>
                <a:gd name="T119" fmla="*/ 162 h 1220"/>
                <a:gd name="T120" fmla="*/ 1100 w 2287"/>
                <a:gd name="T121" fmla="*/ 143 h 122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287"/>
                <a:gd name="T184" fmla="*/ 0 h 1220"/>
                <a:gd name="T185" fmla="*/ 2287 w 2287"/>
                <a:gd name="T186" fmla="*/ 1220 h 122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287" h="1220">
                  <a:moveTo>
                    <a:pt x="2285" y="226"/>
                  </a:moveTo>
                  <a:lnTo>
                    <a:pt x="2282" y="225"/>
                  </a:lnTo>
                  <a:lnTo>
                    <a:pt x="2279" y="222"/>
                  </a:lnTo>
                  <a:lnTo>
                    <a:pt x="2275" y="222"/>
                  </a:lnTo>
                  <a:lnTo>
                    <a:pt x="2272" y="224"/>
                  </a:lnTo>
                  <a:lnTo>
                    <a:pt x="2265" y="227"/>
                  </a:lnTo>
                  <a:lnTo>
                    <a:pt x="2257" y="232"/>
                  </a:lnTo>
                  <a:lnTo>
                    <a:pt x="2248" y="235"/>
                  </a:lnTo>
                  <a:lnTo>
                    <a:pt x="2241" y="241"/>
                  </a:lnTo>
                  <a:lnTo>
                    <a:pt x="2233" y="243"/>
                  </a:lnTo>
                  <a:lnTo>
                    <a:pt x="2226" y="247"/>
                  </a:lnTo>
                  <a:lnTo>
                    <a:pt x="2218" y="250"/>
                  </a:lnTo>
                  <a:lnTo>
                    <a:pt x="2211" y="255"/>
                  </a:lnTo>
                  <a:lnTo>
                    <a:pt x="2204" y="258"/>
                  </a:lnTo>
                  <a:lnTo>
                    <a:pt x="2197" y="263"/>
                  </a:lnTo>
                  <a:lnTo>
                    <a:pt x="2189" y="266"/>
                  </a:lnTo>
                  <a:lnTo>
                    <a:pt x="2182" y="270"/>
                  </a:lnTo>
                  <a:lnTo>
                    <a:pt x="2176" y="272"/>
                  </a:lnTo>
                  <a:lnTo>
                    <a:pt x="2170" y="274"/>
                  </a:lnTo>
                  <a:lnTo>
                    <a:pt x="2165" y="277"/>
                  </a:lnTo>
                  <a:lnTo>
                    <a:pt x="2159" y="280"/>
                  </a:lnTo>
                  <a:lnTo>
                    <a:pt x="2152" y="282"/>
                  </a:lnTo>
                  <a:lnTo>
                    <a:pt x="2146" y="285"/>
                  </a:lnTo>
                  <a:lnTo>
                    <a:pt x="2140" y="287"/>
                  </a:lnTo>
                  <a:lnTo>
                    <a:pt x="2135" y="288"/>
                  </a:lnTo>
                  <a:lnTo>
                    <a:pt x="2129" y="291"/>
                  </a:lnTo>
                  <a:lnTo>
                    <a:pt x="2123" y="293"/>
                  </a:lnTo>
                  <a:lnTo>
                    <a:pt x="2117" y="295"/>
                  </a:lnTo>
                  <a:lnTo>
                    <a:pt x="2112" y="297"/>
                  </a:lnTo>
                  <a:lnTo>
                    <a:pt x="2106" y="299"/>
                  </a:lnTo>
                  <a:lnTo>
                    <a:pt x="2100" y="301"/>
                  </a:lnTo>
                  <a:lnTo>
                    <a:pt x="2094" y="302"/>
                  </a:lnTo>
                  <a:lnTo>
                    <a:pt x="2089" y="304"/>
                  </a:lnTo>
                  <a:lnTo>
                    <a:pt x="2082" y="309"/>
                  </a:lnTo>
                  <a:lnTo>
                    <a:pt x="2075" y="312"/>
                  </a:lnTo>
                  <a:lnTo>
                    <a:pt x="2068" y="316"/>
                  </a:lnTo>
                  <a:lnTo>
                    <a:pt x="2060" y="319"/>
                  </a:lnTo>
                  <a:lnTo>
                    <a:pt x="2052" y="322"/>
                  </a:lnTo>
                  <a:lnTo>
                    <a:pt x="2045" y="324"/>
                  </a:lnTo>
                  <a:lnTo>
                    <a:pt x="2037" y="325"/>
                  </a:lnTo>
                  <a:lnTo>
                    <a:pt x="2029" y="327"/>
                  </a:lnTo>
                  <a:lnTo>
                    <a:pt x="2024" y="330"/>
                  </a:lnTo>
                  <a:lnTo>
                    <a:pt x="2018" y="331"/>
                  </a:lnTo>
                  <a:lnTo>
                    <a:pt x="2014" y="332"/>
                  </a:lnTo>
                  <a:lnTo>
                    <a:pt x="2008" y="332"/>
                  </a:lnTo>
                  <a:lnTo>
                    <a:pt x="2002" y="333"/>
                  </a:lnTo>
                  <a:lnTo>
                    <a:pt x="1996" y="333"/>
                  </a:lnTo>
                  <a:lnTo>
                    <a:pt x="1992" y="334"/>
                  </a:lnTo>
                  <a:lnTo>
                    <a:pt x="1986" y="335"/>
                  </a:lnTo>
                  <a:lnTo>
                    <a:pt x="1976" y="337"/>
                  </a:lnTo>
                  <a:lnTo>
                    <a:pt x="1965" y="338"/>
                  </a:lnTo>
                  <a:lnTo>
                    <a:pt x="1956" y="339"/>
                  </a:lnTo>
                  <a:lnTo>
                    <a:pt x="1946" y="341"/>
                  </a:lnTo>
                  <a:lnTo>
                    <a:pt x="1936" y="344"/>
                  </a:lnTo>
                  <a:lnTo>
                    <a:pt x="1927" y="346"/>
                  </a:lnTo>
                  <a:lnTo>
                    <a:pt x="1918" y="347"/>
                  </a:lnTo>
                  <a:lnTo>
                    <a:pt x="1908" y="349"/>
                  </a:lnTo>
                  <a:lnTo>
                    <a:pt x="1902" y="350"/>
                  </a:lnTo>
                  <a:lnTo>
                    <a:pt x="1896" y="352"/>
                  </a:lnTo>
                  <a:lnTo>
                    <a:pt x="1890" y="353"/>
                  </a:lnTo>
                  <a:lnTo>
                    <a:pt x="1885" y="353"/>
                  </a:lnTo>
                  <a:lnTo>
                    <a:pt x="1879" y="354"/>
                  </a:lnTo>
                  <a:lnTo>
                    <a:pt x="1873" y="354"/>
                  </a:lnTo>
                  <a:lnTo>
                    <a:pt x="1867" y="354"/>
                  </a:lnTo>
                  <a:lnTo>
                    <a:pt x="1862" y="354"/>
                  </a:lnTo>
                  <a:lnTo>
                    <a:pt x="1852" y="355"/>
                  </a:lnTo>
                  <a:lnTo>
                    <a:pt x="1843" y="356"/>
                  </a:lnTo>
                  <a:lnTo>
                    <a:pt x="1834" y="359"/>
                  </a:lnTo>
                  <a:lnTo>
                    <a:pt x="1825" y="360"/>
                  </a:lnTo>
                  <a:lnTo>
                    <a:pt x="1815" y="361"/>
                  </a:lnTo>
                  <a:lnTo>
                    <a:pt x="1805" y="363"/>
                  </a:lnTo>
                  <a:lnTo>
                    <a:pt x="1796" y="364"/>
                  </a:lnTo>
                  <a:lnTo>
                    <a:pt x="1787" y="365"/>
                  </a:lnTo>
                  <a:lnTo>
                    <a:pt x="1780" y="368"/>
                  </a:lnTo>
                  <a:lnTo>
                    <a:pt x="1774" y="369"/>
                  </a:lnTo>
                  <a:lnTo>
                    <a:pt x="1767" y="370"/>
                  </a:lnTo>
                  <a:lnTo>
                    <a:pt x="1760" y="370"/>
                  </a:lnTo>
                  <a:lnTo>
                    <a:pt x="1754" y="371"/>
                  </a:lnTo>
                  <a:lnTo>
                    <a:pt x="1747" y="371"/>
                  </a:lnTo>
                  <a:lnTo>
                    <a:pt x="1741" y="371"/>
                  </a:lnTo>
                  <a:lnTo>
                    <a:pt x="1734" y="371"/>
                  </a:lnTo>
                  <a:lnTo>
                    <a:pt x="1726" y="371"/>
                  </a:lnTo>
                  <a:lnTo>
                    <a:pt x="1718" y="372"/>
                  </a:lnTo>
                  <a:lnTo>
                    <a:pt x="1709" y="372"/>
                  </a:lnTo>
                  <a:lnTo>
                    <a:pt x="1701" y="374"/>
                  </a:lnTo>
                  <a:lnTo>
                    <a:pt x="1694" y="375"/>
                  </a:lnTo>
                  <a:lnTo>
                    <a:pt x="1686" y="376"/>
                  </a:lnTo>
                  <a:lnTo>
                    <a:pt x="1678" y="377"/>
                  </a:lnTo>
                  <a:lnTo>
                    <a:pt x="1671" y="378"/>
                  </a:lnTo>
                  <a:lnTo>
                    <a:pt x="1667" y="382"/>
                  </a:lnTo>
                  <a:lnTo>
                    <a:pt x="1662" y="383"/>
                  </a:lnTo>
                  <a:lnTo>
                    <a:pt x="1658" y="385"/>
                  </a:lnTo>
                  <a:lnTo>
                    <a:pt x="1652" y="386"/>
                  </a:lnTo>
                  <a:lnTo>
                    <a:pt x="1646" y="386"/>
                  </a:lnTo>
                  <a:lnTo>
                    <a:pt x="1640" y="386"/>
                  </a:lnTo>
                  <a:lnTo>
                    <a:pt x="1636" y="387"/>
                  </a:lnTo>
                  <a:lnTo>
                    <a:pt x="1630" y="387"/>
                  </a:lnTo>
                  <a:lnTo>
                    <a:pt x="1626" y="390"/>
                  </a:lnTo>
                  <a:lnTo>
                    <a:pt x="1623" y="390"/>
                  </a:lnTo>
                  <a:lnTo>
                    <a:pt x="1618" y="391"/>
                  </a:lnTo>
                  <a:lnTo>
                    <a:pt x="1615" y="392"/>
                  </a:lnTo>
                  <a:lnTo>
                    <a:pt x="1600" y="393"/>
                  </a:lnTo>
                  <a:lnTo>
                    <a:pt x="1584" y="394"/>
                  </a:lnTo>
                  <a:lnTo>
                    <a:pt x="1569" y="397"/>
                  </a:lnTo>
                  <a:lnTo>
                    <a:pt x="1554" y="398"/>
                  </a:lnTo>
                  <a:lnTo>
                    <a:pt x="1538" y="399"/>
                  </a:lnTo>
                  <a:lnTo>
                    <a:pt x="1523" y="401"/>
                  </a:lnTo>
                  <a:lnTo>
                    <a:pt x="1507" y="402"/>
                  </a:lnTo>
                  <a:lnTo>
                    <a:pt x="1492" y="403"/>
                  </a:lnTo>
                  <a:lnTo>
                    <a:pt x="1486" y="405"/>
                  </a:lnTo>
                  <a:lnTo>
                    <a:pt x="1481" y="403"/>
                  </a:lnTo>
                  <a:lnTo>
                    <a:pt x="1475" y="403"/>
                  </a:lnTo>
                  <a:lnTo>
                    <a:pt x="1470" y="403"/>
                  </a:lnTo>
                  <a:lnTo>
                    <a:pt x="1463" y="406"/>
                  </a:lnTo>
                  <a:lnTo>
                    <a:pt x="1456" y="406"/>
                  </a:lnTo>
                  <a:lnTo>
                    <a:pt x="1449" y="407"/>
                  </a:lnTo>
                  <a:lnTo>
                    <a:pt x="1443" y="409"/>
                  </a:lnTo>
                  <a:lnTo>
                    <a:pt x="1439" y="409"/>
                  </a:lnTo>
                  <a:lnTo>
                    <a:pt x="1434" y="410"/>
                  </a:lnTo>
                  <a:lnTo>
                    <a:pt x="1428" y="410"/>
                  </a:lnTo>
                  <a:lnTo>
                    <a:pt x="1424" y="412"/>
                  </a:lnTo>
                  <a:lnTo>
                    <a:pt x="1419" y="412"/>
                  </a:lnTo>
                  <a:lnTo>
                    <a:pt x="1413" y="413"/>
                  </a:lnTo>
                  <a:lnTo>
                    <a:pt x="1409" y="413"/>
                  </a:lnTo>
                  <a:lnTo>
                    <a:pt x="1404" y="413"/>
                  </a:lnTo>
                  <a:lnTo>
                    <a:pt x="1396" y="416"/>
                  </a:lnTo>
                  <a:lnTo>
                    <a:pt x="1388" y="417"/>
                  </a:lnTo>
                  <a:lnTo>
                    <a:pt x="1380" y="418"/>
                  </a:lnTo>
                  <a:lnTo>
                    <a:pt x="1372" y="421"/>
                  </a:lnTo>
                  <a:lnTo>
                    <a:pt x="1365" y="424"/>
                  </a:lnTo>
                  <a:lnTo>
                    <a:pt x="1357" y="427"/>
                  </a:lnTo>
                  <a:lnTo>
                    <a:pt x="1350" y="430"/>
                  </a:lnTo>
                  <a:lnTo>
                    <a:pt x="1343" y="432"/>
                  </a:lnTo>
                  <a:lnTo>
                    <a:pt x="1336" y="436"/>
                  </a:lnTo>
                  <a:lnTo>
                    <a:pt x="1329" y="440"/>
                  </a:lnTo>
                  <a:lnTo>
                    <a:pt x="1322" y="444"/>
                  </a:lnTo>
                  <a:lnTo>
                    <a:pt x="1316" y="450"/>
                  </a:lnTo>
                  <a:lnTo>
                    <a:pt x="1312" y="453"/>
                  </a:lnTo>
                  <a:lnTo>
                    <a:pt x="1308" y="457"/>
                  </a:lnTo>
                  <a:lnTo>
                    <a:pt x="1304" y="460"/>
                  </a:lnTo>
                  <a:lnTo>
                    <a:pt x="1299" y="463"/>
                  </a:lnTo>
                  <a:lnTo>
                    <a:pt x="1295" y="467"/>
                  </a:lnTo>
                  <a:lnTo>
                    <a:pt x="1291" y="470"/>
                  </a:lnTo>
                  <a:lnTo>
                    <a:pt x="1286" y="473"/>
                  </a:lnTo>
                  <a:lnTo>
                    <a:pt x="1282" y="475"/>
                  </a:lnTo>
                  <a:lnTo>
                    <a:pt x="1274" y="481"/>
                  </a:lnTo>
                  <a:lnTo>
                    <a:pt x="1265" y="486"/>
                  </a:lnTo>
                  <a:lnTo>
                    <a:pt x="1257" y="492"/>
                  </a:lnTo>
                  <a:lnTo>
                    <a:pt x="1247" y="498"/>
                  </a:lnTo>
                  <a:lnTo>
                    <a:pt x="1239" y="503"/>
                  </a:lnTo>
                  <a:lnTo>
                    <a:pt x="1230" y="508"/>
                  </a:lnTo>
                  <a:lnTo>
                    <a:pt x="1221" y="512"/>
                  </a:lnTo>
                  <a:lnTo>
                    <a:pt x="1212" y="516"/>
                  </a:lnTo>
                  <a:lnTo>
                    <a:pt x="1206" y="519"/>
                  </a:lnTo>
                  <a:lnTo>
                    <a:pt x="1200" y="521"/>
                  </a:lnTo>
                  <a:lnTo>
                    <a:pt x="1195" y="523"/>
                  </a:lnTo>
                  <a:lnTo>
                    <a:pt x="1191" y="526"/>
                  </a:lnTo>
                  <a:lnTo>
                    <a:pt x="1186" y="528"/>
                  </a:lnTo>
                  <a:lnTo>
                    <a:pt x="1182" y="530"/>
                  </a:lnTo>
                  <a:lnTo>
                    <a:pt x="1176" y="531"/>
                  </a:lnTo>
                  <a:lnTo>
                    <a:pt x="1170" y="533"/>
                  </a:lnTo>
                  <a:lnTo>
                    <a:pt x="1165" y="534"/>
                  </a:lnTo>
                  <a:lnTo>
                    <a:pt x="1162" y="535"/>
                  </a:lnTo>
                  <a:lnTo>
                    <a:pt x="1157" y="537"/>
                  </a:lnTo>
                  <a:lnTo>
                    <a:pt x="1153" y="538"/>
                  </a:lnTo>
                  <a:lnTo>
                    <a:pt x="1148" y="540"/>
                  </a:lnTo>
                  <a:lnTo>
                    <a:pt x="1145" y="540"/>
                  </a:lnTo>
                  <a:lnTo>
                    <a:pt x="1139" y="540"/>
                  </a:lnTo>
                  <a:lnTo>
                    <a:pt x="1134" y="540"/>
                  </a:lnTo>
                  <a:lnTo>
                    <a:pt x="1124" y="537"/>
                  </a:lnTo>
                  <a:lnTo>
                    <a:pt x="1114" y="535"/>
                  </a:lnTo>
                  <a:lnTo>
                    <a:pt x="1102" y="535"/>
                  </a:lnTo>
                  <a:lnTo>
                    <a:pt x="1092" y="535"/>
                  </a:lnTo>
                  <a:lnTo>
                    <a:pt x="1080" y="536"/>
                  </a:lnTo>
                  <a:lnTo>
                    <a:pt x="1069" y="536"/>
                  </a:lnTo>
                  <a:lnTo>
                    <a:pt x="1058" y="537"/>
                  </a:lnTo>
                  <a:lnTo>
                    <a:pt x="1048" y="537"/>
                  </a:lnTo>
                  <a:lnTo>
                    <a:pt x="1042" y="535"/>
                  </a:lnTo>
                  <a:lnTo>
                    <a:pt x="1038" y="531"/>
                  </a:lnTo>
                  <a:lnTo>
                    <a:pt x="1032" y="529"/>
                  </a:lnTo>
                  <a:lnTo>
                    <a:pt x="1026" y="526"/>
                  </a:lnTo>
                  <a:lnTo>
                    <a:pt x="1021" y="523"/>
                  </a:lnTo>
                  <a:lnTo>
                    <a:pt x="1016" y="520"/>
                  </a:lnTo>
                  <a:lnTo>
                    <a:pt x="1010" y="516"/>
                  </a:lnTo>
                  <a:lnTo>
                    <a:pt x="1004" y="513"/>
                  </a:lnTo>
                  <a:lnTo>
                    <a:pt x="996" y="510"/>
                  </a:lnTo>
                  <a:lnTo>
                    <a:pt x="989" y="506"/>
                  </a:lnTo>
                  <a:lnTo>
                    <a:pt x="982" y="501"/>
                  </a:lnTo>
                  <a:lnTo>
                    <a:pt x="974" y="497"/>
                  </a:lnTo>
                  <a:lnTo>
                    <a:pt x="967" y="491"/>
                  </a:lnTo>
                  <a:lnTo>
                    <a:pt x="960" y="486"/>
                  </a:lnTo>
                  <a:lnTo>
                    <a:pt x="955" y="481"/>
                  </a:lnTo>
                  <a:lnTo>
                    <a:pt x="948" y="476"/>
                  </a:lnTo>
                  <a:lnTo>
                    <a:pt x="943" y="474"/>
                  </a:lnTo>
                  <a:lnTo>
                    <a:pt x="940" y="472"/>
                  </a:lnTo>
                  <a:lnTo>
                    <a:pt x="935" y="468"/>
                  </a:lnTo>
                  <a:lnTo>
                    <a:pt x="932" y="465"/>
                  </a:lnTo>
                  <a:lnTo>
                    <a:pt x="926" y="460"/>
                  </a:lnTo>
                  <a:lnTo>
                    <a:pt x="921" y="454"/>
                  </a:lnTo>
                  <a:lnTo>
                    <a:pt x="915" y="447"/>
                  </a:lnTo>
                  <a:lnTo>
                    <a:pt x="910" y="442"/>
                  </a:lnTo>
                  <a:lnTo>
                    <a:pt x="905" y="438"/>
                  </a:lnTo>
                  <a:lnTo>
                    <a:pt x="900" y="435"/>
                  </a:lnTo>
                  <a:lnTo>
                    <a:pt x="897" y="431"/>
                  </a:lnTo>
                  <a:lnTo>
                    <a:pt x="893" y="425"/>
                  </a:lnTo>
                  <a:lnTo>
                    <a:pt x="889" y="423"/>
                  </a:lnTo>
                  <a:lnTo>
                    <a:pt x="883" y="420"/>
                  </a:lnTo>
                  <a:lnTo>
                    <a:pt x="879" y="416"/>
                  </a:lnTo>
                  <a:lnTo>
                    <a:pt x="875" y="413"/>
                  </a:lnTo>
                  <a:lnTo>
                    <a:pt x="870" y="410"/>
                  </a:lnTo>
                  <a:lnTo>
                    <a:pt x="866" y="407"/>
                  </a:lnTo>
                  <a:lnTo>
                    <a:pt x="860" y="403"/>
                  </a:lnTo>
                  <a:lnTo>
                    <a:pt x="855" y="401"/>
                  </a:lnTo>
                  <a:lnTo>
                    <a:pt x="844" y="395"/>
                  </a:lnTo>
                  <a:lnTo>
                    <a:pt x="834" y="390"/>
                  </a:lnTo>
                  <a:lnTo>
                    <a:pt x="821" y="385"/>
                  </a:lnTo>
                  <a:lnTo>
                    <a:pt x="809" y="382"/>
                  </a:lnTo>
                  <a:lnTo>
                    <a:pt x="797" y="378"/>
                  </a:lnTo>
                  <a:lnTo>
                    <a:pt x="785" y="375"/>
                  </a:lnTo>
                  <a:lnTo>
                    <a:pt x="772" y="371"/>
                  </a:lnTo>
                  <a:lnTo>
                    <a:pt x="760" y="368"/>
                  </a:lnTo>
                  <a:lnTo>
                    <a:pt x="748" y="367"/>
                  </a:lnTo>
                  <a:lnTo>
                    <a:pt x="737" y="364"/>
                  </a:lnTo>
                  <a:lnTo>
                    <a:pt x="725" y="363"/>
                  </a:lnTo>
                  <a:lnTo>
                    <a:pt x="714" y="362"/>
                  </a:lnTo>
                  <a:lnTo>
                    <a:pt x="701" y="362"/>
                  </a:lnTo>
                  <a:lnTo>
                    <a:pt x="689" y="361"/>
                  </a:lnTo>
                  <a:lnTo>
                    <a:pt x="678" y="359"/>
                  </a:lnTo>
                  <a:lnTo>
                    <a:pt x="666" y="357"/>
                  </a:lnTo>
                  <a:lnTo>
                    <a:pt x="661" y="356"/>
                  </a:lnTo>
                  <a:lnTo>
                    <a:pt x="655" y="354"/>
                  </a:lnTo>
                  <a:lnTo>
                    <a:pt x="649" y="353"/>
                  </a:lnTo>
                  <a:lnTo>
                    <a:pt x="643" y="352"/>
                  </a:lnTo>
                  <a:lnTo>
                    <a:pt x="638" y="350"/>
                  </a:lnTo>
                  <a:lnTo>
                    <a:pt x="632" y="349"/>
                  </a:lnTo>
                  <a:lnTo>
                    <a:pt x="625" y="348"/>
                  </a:lnTo>
                  <a:lnTo>
                    <a:pt x="619" y="347"/>
                  </a:lnTo>
                  <a:lnTo>
                    <a:pt x="611" y="344"/>
                  </a:lnTo>
                  <a:lnTo>
                    <a:pt x="603" y="341"/>
                  </a:lnTo>
                  <a:lnTo>
                    <a:pt x="594" y="340"/>
                  </a:lnTo>
                  <a:lnTo>
                    <a:pt x="586" y="338"/>
                  </a:lnTo>
                  <a:lnTo>
                    <a:pt x="580" y="337"/>
                  </a:lnTo>
                  <a:lnTo>
                    <a:pt x="575" y="335"/>
                  </a:lnTo>
                  <a:lnTo>
                    <a:pt x="570" y="333"/>
                  </a:lnTo>
                  <a:lnTo>
                    <a:pt x="565" y="332"/>
                  </a:lnTo>
                  <a:lnTo>
                    <a:pt x="559" y="330"/>
                  </a:lnTo>
                  <a:lnTo>
                    <a:pt x="555" y="329"/>
                  </a:lnTo>
                  <a:lnTo>
                    <a:pt x="549" y="326"/>
                  </a:lnTo>
                  <a:lnTo>
                    <a:pt x="544" y="325"/>
                  </a:lnTo>
                  <a:lnTo>
                    <a:pt x="534" y="324"/>
                  </a:lnTo>
                  <a:lnTo>
                    <a:pt x="522" y="322"/>
                  </a:lnTo>
                  <a:lnTo>
                    <a:pt x="512" y="319"/>
                  </a:lnTo>
                  <a:lnTo>
                    <a:pt x="502" y="317"/>
                  </a:lnTo>
                  <a:lnTo>
                    <a:pt x="492" y="314"/>
                  </a:lnTo>
                  <a:lnTo>
                    <a:pt x="482" y="311"/>
                  </a:lnTo>
                  <a:lnTo>
                    <a:pt x="472" y="308"/>
                  </a:lnTo>
                  <a:lnTo>
                    <a:pt x="462" y="306"/>
                  </a:lnTo>
                  <a:lnTo>
                    <a:pt x="450" y="304"/>
                  </a:lnTo>
                  <a:lnTo>
                    <a:pt x="446" y="302"/>
                  </a:lnTo>
                  <a:lnTo>
                    <a:pt x="442" y="301"/>
                  </a:lnTo>
                  <a:lnTo>
                    <a:pt x="437" y="301"/>
                  </a:lnTo>
                  <a:lnTo>
                    <a:pt x="434" y="299"/>
                  </a:lnTo>
                  <a:lnTo>
                    <a:pt x="427" y="296"/>
                  </a:lnTo>
                  <a:lnTo>
                    <a:pt x="419" y="294"/>
                  </a:lnTo>
                  <a:lnTo>
                    <a:pt x="412" y="291"/>
                  </a:lnTo>
                  <a:lnTo>
                    <a:pt x="404" y="287"/>
                  </a:lnTo>
                  <a:lnTo>
                    <a:pt x="397" y="284"/>
                  </a:lnTo>
                  <a:lnTo>
                    <a:pt x="389" y="280"/>
                  </a:lnTo>
                  <a:lnTo>
                    <a:pt x="382" y="277"/>
                  </a:lnTo>
                  <a:lnTo>
                    <a:pt x="375" y="273"/>
                  </a:lnTo>
                  <a:lnTo>
                    <a:pt x="328" y="254"/>
                  </a:lnTo>
                  <a:lnTo>
                    <a:pt x="311" y="243"/>
                  </a:lnTo>
                  <a:lnTo>
                    <a:pt x="296" y="234"/>
                  </a:lnTo>
                  <a:lnTo>
                    <a:pt x="284" y="227"/>
                  </a:lnTo>
                  <a:lnTo>
                    <a:pt x="271" y="219"/>
                  </a:lnTo>
                  <a:lnTo>
                    <a:pt x="260" y="211"/>
                  </a:lnTo>
                  <a:lnTo>
                    <a:pt x="248" y="201"/>
                  </a:lnTo>
                  <a:lnTo>
                    <a:pt x="237" y="188"/>
                  </a:lnTo>
                  <a:lnTo>
                    <a:pt x="224" y="172"/>
                  </a:lnTo>
                  <a:lnTo>
                    <a:pt x="217" y="165"/>
                  </a:lnTo>
                  <a:lnTo>
                    <a:pt x="210" y="158"/>
                  </a:lnTo>
                  <a:lnTo>
                    <a:pt x="204" y="151"/>
                  </a:lnTo>
                  <a:lnTo>
                    <a:pt x="199" y="144"/>
                  </a:lnTo>
                  <a:lnTo>
                    <a:pt x="192" y="137"/>
                  </a:lnTo>
                  <a:lnTo>
                    <a:pt x="186" y="130"/>
                  </a:lnTo>
                  <a:lnTo>
                    <a:pt x="180" y="123"/>
                  </a:lnTo>
                  <a:lnTo>
                    <a:pt x="173" y="116"/>
                  </a:lnTo>
                  <a:lnTo>
                    <a:pt x="166" y="106"/>
                  </a:lnTo>
                  <a:lnTo>
                    <a:pt x="159" y="97"/>
                  </a:lnTo>
                  <a:lnTo>
                    <a:pt x="150" y="89"/>
                  </a:lnTo>
                  <a:lnTo>
                    <a:pt x="142" y="81"/>
                  </a:lnTo>
                  <a:lnTo>
                    <a:pt x="134" y="70"/>
                  </a:lnTo>
                  <a:lnTo>
                    <a:pt x="126" y="61"/>
                  </a:lnTo>
                  <a:lnTo>
                    <a:pt x="117" y="52"/>
                  </a:lnTo>
                  <a:lnTo>
                    <a:pt x="107" y="43"/>
                  </a:lnTo>
                  <a:lnTo>
                    <a:pt x="97" y="35"/>
                  </a:lnTo>
                  <a:lnTo>
                    <a:pt x="87" y="27"/>
                  </a:lnTo>
                  <a:lnTo>
                    <a:pt x="76" y="20"/>
                  </a:lnTo>
                  <a:lnTo>
                    <a:pt x="65" y="14"/>
                  </a:lnTo>
                  <a:lnTo>
                    <a:pt x="60" y="14"/>
                  </a:lnTo>
                  <a:lnTo>
                    <a:pt x="56" y="12"/>
                  </a:lnTo>
                  <a:lnTo>
                    <a:pt x="50" y="8"/>
                  </a:lnTo>
                  <a:lnTo>
                    <a:pt x="45" y="7"/>
                  </a:lnTo>
                  <a:lnTo>
                    <a:pt x="42" y="5"/>
                  </a:lnTo>
                  <a:lnTo>
                    <a:pt x="37" y="3"/>
                  </a:lnTo>
                  <a:lnTo>
                    <a:pt x="34" y="2"/>
                  </a:lnTo>
                  <a:lnTo>
                    <a:pt x="29" y="2"/>
                  </a:lnTo>
                  <a:lnTo>
                    <a:pt x="25" y="2"/>
                  </a:lnTo>
                  <a:lnTo>
                    <a:pt x="19" y="1"/>
                  </a:lnTo>
                  <a:lnTo>
                    <a:pt x="14" y="1"/>
                  </a:lnTo>
                  <a:lnTo>
                    <a:pt x="10" y="0"/>
                  </a:lnTo>
                  <a:lnTo>
                    <a:pt x="5" y="2"/>
                  </a:lnTo>
                  <a:lnTo>
                    <a:pt x="1" y="5"/>
                  </a:lnTo>
                  <a:lnTo>
                    <a:pt x="0" y="8"/>
                  </a:lnTo>
                  <a:lnTo>
                    <a:pt x="1" y="13"/>
                  </a:lnTo>
                  <a:lnTo>
                    <a:pt x="1" y="16"/>
                  </a:lnTo>
                  <a:lnTo>
                    <a:pt x="7" y="23"/>
                  </a:lnTo>
                  <a:lnTo>
                    <a:pt x="12" y="29"/>
                  </a:lnTo>
                  <a:lnTo>
                    <a:pt x="18" y="33"/>
                  </a:lnTo>
                  <a:lnTo>
                    <a:pt x="23" y="38"/>
                  </a:lnTo>
                  <a:lnTo>
                    <a:pt x="30" y="43"/>
                  </a:lnTo>
                  <a:lnTo>
                    <a:pt x="36" y="47"/>
                  </a:lnTo>
                  <a:lnTo>
                    <a:pt x="42" y="52"/>
                  </a:lnTo>
                  <a:lnTo>
                    <a:pt x="49" y="56"/>
                  </a:lnTo>
                  <a:lnTo>
                    <a:pt x="57" y="65"/>
                  </a:lnTo>
                  <a:lnTo>
                    <a:pt x="65" y="73"/>
                  </a:lnTo>
                  <a:lnTo>
                    <a:pt x="73" y="81"/>
                  </a:lnTo>
                  <a:lnTo>
                    <a:pt x="80" y="89"/>
                  </a:lnTo>
                  <a:lnTo>
                    <a:pt x="87" y="97"/>
                  </a:lnTo>
                  <a:lnTo>
                    <a:pt x="95" y="104"/>
                  </a:lnTo>
                  <a:lnTo>
                    <a:pt x="102" y="113"/>
                  </a:lnTo>
                  <a:lnTo>
                    <a:pt x="109" y="121"/>
                  </a:lnTo>
                  <a:lnTo>
                    <a:pt x="113" y="123"/>
                  </a:lnTo>
                  <a:lnTo>
                    <a:pt x="117" y="126"/>
                  </a:lnTo>
                  <a:lnTo>
                    <a:pt x="119" y="130"/>
                  </a:lnTo>
                  <a:lnTo>
                    <a:pt x="121" y="134"/>
                  </a:lnTo>
                  <a:lnTo>
                    <a:pt x="125" y="136"/>
                  </a:lnTo>
                  <a:lnTo>
                    <a:pt x="127" y="139"/>
                  </a:lnTo>
                  <a:lnTo>
                    <a:pt x="129" y="144"/>
                  </a:lnTo>
                  <a:lnTo>
                    <a:pt x="132" y="146"/>
                  </a:lnTo>
                  <a:lnTo>
                    <a:pt x="131" y="148"/>
                  </a:lnTo>
                  <a:lnTo>
                    <a:pt x="129" y="146"/>
                  </a:lnTo>
                  <a:lnTo>
                    <a:pt x="128" y="145"/>
                  </a:lnTo>
                  <a:lnTo>
                    <a:pt x="126" y="145"/>
                  </a:lnTo>
                  <a:lnTo>
                    <a:pt x="119" y="139"/>
                  </a:lnTo>
                  <a:lnTo>
                    <a:pt x="112" y="134"/>
                  </a:lnTo>
                  <a:lnTo>
                    <a:pt x="104" y="128"/>
                  </a:lnTo>
                  <a:lnTo>
                    <a:pt x="97" y="122"/>
                  </a:lnTo>
                  <a:lnTo>
                    <a:pt x="93" y="120"/>
                  </a:lnTo>
                  <a:lnTo>
                    <a:pt x="88" y="118"/>
                  </a:lnTo>
                  <a:lnTo>
                    <a:pt x="83" y="116"/>
                  </a:lnTo>
                  <a:lnTo>
                    <a:pt x="79" y="114"/>
                  </a:lnTo>
                  <a:lnTo>
                    <a:pt x="73" y="113"/>
                  </a:lnTo>
                  <a:lnTo>
                    <a:pt x="68" y="111"/>
                  </a:lnTo>
                  <a:lnTo>
                    <a:pt x="64" y="110"/>
                  </a:lnTo>
                  <a:lnTo>
                    <a:pt x="59" y="107"/>
                  </a:lnTo>
                  <a:lnTo>
                    <a:pt x="34" y="106"/>
                  </a:lnTo>
                  <a:lnTo>
                    <a:pt x="30" y="110"/>
                  </a:lnTo>
                  <a:lnTo>
                    <a:pt x="27" y="112"/>
                  </a:lnTo>
                  <a:lnTo>
                    <a:pt x="23" y="114"/>
                  </a:lnTo>
                  <a:lnTo>
                    <a:pt x="25" y="119"/>
                  </a:lnTo>
                  <a:lnTo>
                    <a:pt x="26" y="122"/>
                  </a:lnTo>
                  <a:lnTo>
                    <a:pt x="27" y="126"/>
                  </a:lnTo>
                  <a:lnTo>
                    <a:pt x="29" y="129"/>
                  </a:lnTo>
                  <a:lnTo>
                    <a:pt x="31" y="133"/>
                  </a:lnTo>
                  <a:lnTo>
                    <a:pt x="39" y="138"/>
                  </a:lnTo>
                  <a:lnTo>
                    <a:pt x="48" y="143"/>
                  </a:lnTo>
                  <a:lnTo>
                    <a:pt x="56" y="149"/>
                  </a:lnTo>
                  <a:lnTo>
                    <a:pt x="63" y="154"/>
                  </a:lnTo>
                  <a:lnTo>
                    <a:pt x="65" y="165"/>
                  </a:lnTo>
                  <a:lnTo>
                    <a:pt x="72" y="173"/>
                  </a:lnTo>
                  <a:lnTo>
                    <a:pt x="80" y="181"/>
                  </a:lnTo>
                  <a:lnTo>
                    <a:pt x="87" y="189"/>
                  </a:lnTo>
                  <a:lnTo>
                    <a:pt x="87" y="190"/>
                  </a:lnTo>
                  <a:lnTo>
                    <a:pt x="81" y="190"/>
                  </a:lnTo>
                  <a:lnTo>
                    <a:pt x="75" y="191"/>
                  </a:lnTo>
                  <a:lnTo>
                    <a:pt x="69" y="194"/>
                  </a:lnTo>
                  <a:lnTo>
                    <a:pt x="65" y="197"/>
                  </a:lnTo>
                  <a:lnTo>
                    <a:pt x="65" y="202"/>
                  </a:lnTo>
                  <a:lnTo>
                    <a:pt x="66" y="206"/>
                  </a:lnTo>
                  <a:lnTo>
                    <a:pt x="68" y="211"/>
                  </a:lnTo>
                  <a:lnTo>
                    <a:pt x="72" y="213"/>
                  </a:lnTo>
                  <a:lnTo>
                    <a:pt x="75" y="218"/>
                  </a:lnTo>
                  <a:lnTo>
                    <a:pt x="80" y="222"/>
                  </a:lnTo>
                  <a:lnTo>
                    <a:pt x="82" y="227"/>
                  </a:lnTo>
                  <a:lnTo>
                    <a:pt x="82" y="233"/>
                  </a:lnTo>
                  <a:lnTo>
                    <a:pt x="68" y="228"/>
                  </a:lnTo>
                  <a:lnTo>
                    <a:pt x="61" y="229"/>
                  </a:lnTo>
                  <a:lnTo>
                    <a:pt x="54" y="229"/>
                  </a:lnTo>
                  <a:lnTo>
                    <a:pt x="48" y="231"/>
                  </a:lnTo>
                  <a:lnTo>
                    <a:pt x="42" y="235"/>
                  </a:lnTo>
                  <a:lnTo>
                    <a:pt x="41" y="237"/>
                  </a:lnTo>
                  <a:lnTo>
                    <a:pt x="41" y="239"/>
                  </a:lnTo>
                  <a:lnTo>
                    <a:pt x="41" y="241"/>
                  </a:lnTo>
                  <a:lnTo>
                    <a:pt x="42" y="243"/>
                  </a:lnTo>
                  <a:lnTo>
                    <a:pt x="48" y="250"/>
                  </a:lnTo>
                  <a:lnTo>
                    <a:pt x="53" y="256"/>
                  </a:lnTo>
                  <a:lnTo>
                    <a:pt x="60" y="261"/>
                  </a:lnTo>
                  <a:lnTo>
                    <a:pt x="68" y="265"/>
                  </a:lnTo>
                  <a:lnTo>
                    <a:pt x="75" y="270"/>
                  </a:lnTo>
                  <a:lnTo>
                    <a:pt x="82" y="273"/>
                  </a:lnTo>
                  <a:lnTo>
                    <a:pt x="90" y="278"/>
                  </a:lnTo>
                  <a:lnTo>
                    <a:pt x="97" y="281"/>
                  </a:lnTo>
                  <a:lnTo>
                    <a:pt x="96" y="282"/>
                  </a:lnTo>
                  <a:lnTo>
                    <a:pt x="95" y="284"/>
                  </a:lnTo>
                  <a:lnTo>
                    <a:pt x="94" y="284"/>
                  </a:lnTo>
                  <a:lnTo>
                    <a:pt x="93" y="285"/>
                  </a:lnTo>
                  <a:lnTo>
                    <a:pt x="90" y="288"/>
                  </a:lnTo>
                  <a:lnTo>
                    <a:pt x="90" y="292"/>
                  </a:lnTo>
                  <a:lnTo>
                    <a:pt x="91" y="295"/>
                  </a:lnTo>
                  <a:lnTo>
                    <a:pt x="93" y="299"/>
                  </a:lnTo>
                  <a:lnTo>
                    <a:pt x="94" y="302"/>
                  </a:lnTo>
                  <a:lnTo>
                    <a:pt x="95" y="304"/>
                  </a:lnTo>
                  <a:lnTo>
                    <a:pt x="95" y="308"/>
                  </a:lnTo>
                  <a:lnTo>
                    <a:pt x="97" y="308"/>
                  </a:lnTo>
                  <a:lnTo>
                    <a:pt x="105" y="316"/>
                  </a:lnTo>
                  <a:lnTo>
                    <a:pt x="113" y="323"/>
                  </a:lnTo>
                  <a:lnTo>
                    <a:pt x="121" y="331"/>
                  </a:lnTo>
                  <a:lnTo>
                    <a:pt x="129" y="339"/>
                  </a:lnTo>
                  <a:lnTo>
                    <a:pt x="121" y="341"/>
                  </a:lnTo>
                  <a:lnTo>
                    <a:pt x="114" y="340"/>
                  </a:lnTo>
                  <a:lnTo>
                    <a:pt x="107" y="341"/>
                  </a:lnTo>
                  <a:lnTo>
                    <a:pt x="103" y="347"/>
                  </a:lnTo>
                  <a:lnTo>
                    <a:pt x="101" y="349"/>
                  </a:lnTo>
                  <a:lnTo>
                    <a:pt x="101" y="352"/>
                  </a:lnTo>
                  <a:lnTo>
                    <a:pt x="101" y="355"/>
                  </a:lnTo>
                  <a:lnTo>
                    <a:pt x="99" y="357"/>
                  </a:lnTo>
                  <a:lnTo>
                    <a:pt x="104" y="362"/>
                  </a:lnTo>
                  <a:lnTo>
                    <a:pt x="110" y="367"/>
                  </a:lnTo>
                  <a:lnTo>
                    <a:pt x="116" y="370"/>
                  </a:lnTo>
                  <a:lnTo>
                    <a:pt x="121" y="372"/>
                  </a:lnTo>
                  <a:lnTo>
                    <a:pt x="129" y="377"/>
                  </a:lnTo>
                  <a:lnTo>
                    <a:pt x="137" y="382"/>
                  </a:lnTo>
                  <a:lnTo>
                    <a:pt x="146" y="385"/>
                  </a:lnTo>
                  <a:lnTo>
                    <a:pt x="154" y="390"/>
                  </a:lnTo>
                  <a:lnTo>
                    <a:pt x="162" y="394"/>
                  </a:lnTo>
                  <a:lnTo>
                    <a:pt x="169" y="400"/>
                  </a:lnTo>
                  <a:lnTo>
                    <a:pt x="174" y="407"/>
                  </a:lnTo>
                  <a:lnTo>
                    <a:pt x="179" y="415"/>
                  </a:lnTo>
                  <a:lnTo>
                    <a:pt x="177" y="416"/>
                  </a:lnTo>
                  <a:lnTo>
                    <a:pt x="174" y="417"/>
                  </a:lnTo>
                  <a:lnTo>
                    <a:pt x="172" y="420"/>
                  </a:lnTo>
                  <a:lnTo>
                    <a:pt x="171" y="422"/>
                  </a:lnTo>
                  <a:lnTo>
                    <a:pt x="171" y="427"/>
                  </a:lnTo>
                  <a:lnTo>
                    <a:pt x="174" y="429"/>
                  </a:lnTo>
                  <a:lnTo>
                    <a:pt x="177" y="431"/>
                  </a:lnTo>
                  <a:lnTo>
                    <a:pt x="180" y="433"/>
                  </a:lnTo>
                  <a:lnTo>
                    <a:pt x="189" y="438"/>
                  </a:lnTo>
                  <a:lnTo>
                    <a:pt x="197" y="444"/>
                  </a:lnTo>
                  <a:lnTo>
                    <a:pt x="207" y="450"/>
                  </a:lnTo>
                  <a:lnTo>
                    <a:pt x="215" y="455"/>
                  </a:lnTo>
                  <a:lnTo>
                    <a:pt x="224" y="461"/>
                  </a:lnTo>
                  <a:lnTo>
                    <a:pt x="233" y="467"/>
                  </a:lnTo>
                  <a:lnTo>
                    <a:pt x="242" y="472"/>
                  </a:lnTo>
                  <a:lnTo>
                    <a:pt x="252" y="476"/>
                  </a:lnTo>
                  <a:lnTo>
                    <a:pt x="254" y="477"/>
                  </a:lnTo>
                  <a:lnTo>
                    <a:pt x="255" y="480"/>
                  </a:lnTo>
                  <a:lnTo>
                    <a:pt x="257" y="481"/>
                  </a:lnTo>
                  <a:lnTo>
                    <a:pt x="261" y="481"/>
                  </a:lnTo>
                  <a:lnTo>
                    <a:pt x="268" y="484"/>
                  </a:lnTo>
                  <a:lnTo>
                    <a:pt x="275" y="489"/>
                  </a:lnTo>
                  <a:lnTo>
                    <a:pt x="282" y="492"/>
                  </a:lnTo>
                  <a:lnTo>
                    <a:pt x="288" y="496"/>
                  </a:lnTo>
                  <a:lnTo>
                    <a:pt x="295" y="500"/>
                  </a:lnTo>
                  <a:lnTo>
                    <a:pt x="303" y="504"/>
                  </a:lnTo>
                  <a:lnTo>
                    <a:pt x="310" y="507"/>
                  </a:lnTo>
                  <a:lnTo>
                    <a:pt x="317" y="511"/>
                  </a:lnTo>
                  <a:lnTo>
                    <a:pt x="315" y="515"/>
                  </a:lnTo>
                  <a:lnTo>
                    <a:pt x="316" y="520"/>
                  </a:lnTo>
                  <a:lnTo>
                    <a:pt x="318" y="525"/>
                  </a:lnTo>
                  <a:lnTo>
                    <a:pt x="322" y="529"/>
                  </a:lnTo>
                  <a:lnTo>
                    <a:pt x="333" y="537"/>
                  </a:lnTo>
                  <a:lnTo>
                    <a:pt x="340" y="542"/>
                  </a:lnTo>
                  <a:lnTo>
                    <a:pt x="344" y="544"/>
                  </a:lnTo>
                  <a:lnTo>
                    <a:pt x="345" y="545"/>
                  </a:lnTo>
                  <a:lnTo>
                    <a:pt x="346" y="546"/>
                  </a:lnTo>
                  <a:lnTo>
                    <a:pt x="350" y="548"/>
                  </a:lnTo>
                  <a:lnTo>
                    <a:pt x="356" y="551"/>
                  </a:lnTo>
                  <a:lnTo>
                    <a:pt x="369" y="558"/>
                  </a:lnTo>
                  <a:lnTo>
                    <a:pt x="376" y="560"/>
                  </a:lnTo>
                  <a:lnTo>
                    <a:pt x="383" y="563"/>
                  </a:lnTo>
                  <a:lnTo>
                    <a:pt x="390" y="565"/>
                  </a:lnTo>
                  <a:lnTo>
                    <a:pt x="397" y="567"/>
                  </a:lnTo>
                  <a:lnTo>
                    <a:pt x="403" y="569"/>
                  </a:lnTo>
                  <a:lnTo>
                    <a:pt x="409" y="573"/>
                  </a:lnTo>
                  <a:lnTo>
                    <a:pt x="415" y="576"/>
                  </a:lnTo>
                  <a:lnTo>
                    <a:pt x="422" y="581"/>
                  </a:lnTo>
                  <a:lnTo>
                    <a:pt x="415" y="583"/>
                  </a:lnTo>
                  <a:lnTo>
                    <a:pt x="408" y="583"/>
                  </a:lnTo>
                  <a:lnTo>
                    <a:pt x="403" y="586"/>
                  </a:lnTo>
                  <a:lnTo>
                    <a:pt x="398" y="591"/>
                  </a:lnTo>
                  <a:lnTo>
                    <a:pt x="397" y="594"/>
                  </a:lnTo>
                  <a:lnTo>
                    <a:pt x="397" y="597"/>
                  </a:lnTo>
                  <a:lnTo>
                    <a:pt x="398" y="601"/>
                  </a:lnTo>
                  <a:lnTo>
                    <a:pt x="400" y="603"/>
                  </a:lnTo>
                  <a:lnTo>
                    <a:pt x="407" y="606"/>
                  </a:lnTo>
                  <a:lnTo>
                    <a:pt x="415" y="608"/>
                  </a:lnTo>
                  <a:lnTo>
                    <a:pt x="423" y="609"/>
                  </a:lnTo>
                  <a:lnTo>
                    <a:pt x="430" y="610"/>
                  </a:lnTo>
                  <a:lnTo>
                    <a:pt x="438" y="609"/>
                  </a:lnTo>
                  <a:lnTo>
                    <a:pt x="447" y="608"/>
                  </a:lnTo>
                  <a:lnTo>
                    <a:pt x="456" y="608"/>
                  </a:lnTo>
                  <a:lnTo>
                    <a:pt x="464" y="609"/>
                  </a:lnTo>
                  <a:lnTo>
                    <a:pt x="473" y="610"/>
                  </a:lnTo>
                  <a:lnTo>
                    <a:pt x="481" y="611"/>
                  </a:lnTo>
                  <a:lnTo>
                    <a:pt x="489" y="612"/>
                  </a:lnTo>
                  <a:lnTo>
                    <a:pt x="497" y="613"/>
                  </a:lnTo>
                  <a:lnTo>
                    <a:pt x="503" y="613"/>
                  </a:lnTo>
                  <a:lnTo>
                    <a:pt x="509" y="616"/>
                  </a:lnTo>
                  <a:lnTo>
                    <a:pt x="513" y="617"/>
                  </a:lnTo>
                  <a:lnTo>
                    <a:pt x="518" y="619"/>
                  </a:lnTo>
                  <a:lnTo>
                    <a:pt x="513" y="620"/>
                  </a:lnTo>
                  <a:lnTo>
                    <a:pt x="507" y="620"/>
                  </a:lnTo>
                  <a:lnTo>
                    <a:pt x="503" y="621"/>
                  </a:lnTo>
                  <a:lnTo>
                    <a:pt x="497" y="621"/>
                  </a:lnTo>
                  <a:lnTo>
                    <a:pt x="492" y="623"/>
                  </a:lnTo>
                  <a:lnTo>
                    <a:pt x="488" y="623"/>
                  </a:lnTo>
                  <a:lnTo>
                    <a:pt x="483" y="624"/>
                  </a:lnTo>
                  <a:lnTo>
                    <a:pt x="479" y="625"/>
                  </a:lnTo>
                  <a:lnTo>
                    <a:pt x="476" y="626"/>
                  </a:lnTo>
                  <a:lnTo>
                    <a:pt x="474" y="628"/>
                  </a:lnTo>
                  <a:lnTo>
                    <a:pt x="473" y="632"/>
                  </a:lnTo>
                  <a:lnTo>
                    <a:pt x="472" y="634"/>
                  </a:lnTo>
                  <a:lnTo>
                    <a:pt x="474" y="635"/>
                  </a:lnTo>
                  <a:lnTo>
                    <a:pt x="476" y="636"/>
                  </a:lnTo>
                  <a:lnTo>
                    <a:pt x="480" y="636"/>
                  </a:lnTo>
                  <a:lnTo>
                    <a:pt x="482" y="638"/>
                  </a:lnTo>
                  <a:lnTo>
                    <a:pt x="490" y="636"/>
                  </a:lnTo>
                  <a:lnTo>
                    <a:pt x="497" y="635"/>
                  </a:lnTo>
                  <a:lnTo>
                    <a:pt x="505" y="634"/>
                  </a:lnTo>
                  <a:lnTo>
                    <a:pt x="512" y="633"/>
                  </a:lnTo>
                  <a:lnTo>
                    <a:pt x="519" y="632"/>
                  </a:lnTo>
                  <a:lnTo>
                    <a:pt x="527" y="631"/>
                  </a:lnTo>
                  <a:lnTo>
                    <a:pt x="534" y="629"/>
                  </a:lnTo>
                  <a:lnTo>
                    <a:pt x="542" y="628"/>
                  </a:lnTo>
                  <a:lnTo>
                    <a:pt x="562" y="627"/>
                  </a:lnTo>
                  <a:lnTo>
                    <a:pt x="580" y="627"/>
                  </a:lnTo>
                  <a:lnTo>
                    <a:pt x="598" y="628"/>
                  </a:lnTo>
                  <a:lnTo>
                    <a:pt x="617" y="632"/>
                  </a:lnTo>
                  <a:lnTo>
                    <a:pt x="634" y="635"/>
                  </a:lnTo>
                  <a:lnTo>
                    <a:pt x="653" y="639"/>
                  </a:lnTo>
                  <a:lnTo>
                    <a:pt x="670" y="642"/>
                  </a:lnTo>
                  <a:lnTo>
                    <a:pt x="688" y="646"/>
                  </a:lnTo>
                  <a:lnTo>
                    <a:pt x="689" y="642"/>
                  </a:lnTo>
                  <a:lnTo>
                    <a:pt x="695" y="643"/>
                  </a:lnTo>
                  <a:lnTo>
                    <a:pt x="701" y="644"/>
                  </a:lnTo>
                  <a:lnTo>
                    <a:pt x="707" y="644"/>
                  </a:lnTo>
                  <a:lnTo>
                    <a:pt x="713" y="644"/>
                  </a:lnTo>
                  <a:lnTo>
                    <a:pt x="718" y="644"/>
                  </a:lnTo>
                  <a:lnTo>
                    <a:pt x="724" y="646"/>
                  </a:lnTo>
                  <a:lnTo>
                    <a:pt x="730" y="646"/>
                  </a:lnTo>
                  <a:lnTo>
                    <a:pt x="736" y="647"/>
                  </a:lnTo>
                  <a:lnTo>
                    <a:pt x="740" y="648"/>
                  </a:lnTo>
                  <a:lnTo>
                    <a:pt x="746" y="649"/>
                  </a:lnTo>
                  <a:lnTo>
                    <a:pt x="751" y="649"/>
                  </a:lnTo>
                  <a:lnTo>
                    <a:pt x="755" y="651"/>
                  </a:lnTo>
                  <a:lnTo>
                    <a:pt x="763" y="653"/>
                  </a:lnTo>
                  <a:lnTo>
                    <a:pt x="771" y="654"/>
                  </a:lnTo>
                  <a:lnTo>
                    <a:pt x="778" y="656"/>
                  </a:lnTo>
                  <a:lnTo>
                    <a:pt x="785" y="658"/>
                  </a:lnTo>
                  <a:lnTo>
                    <a:pt x="793" y="662"/>
                  </a:lnTo>
                  <a:lnTo>
                    <a:pt x="800" y="664"/>
                  </a:lnTo>
                  <a:lnTo>
                    <a:pt x="807" y="666"/>
                  </a:lnTo>
                  <a:lnTo>
                    <a:pt x="815" y="669"/>
                  </a:lnTo>
                  <a:lnTo>
                    <a:pt x="821" y="670"/>
                  </a:lnTo>
                  <a:lnTo>
                    <a:pt x="828" y="672"/>
                  </a:lnTo>
                  <a:lnTo>
                    <a:pt x="834" y="676"/>
                  </a:lnTo>
                  <a:lnTo>
                    <a:pt x="839" y="678"/>
                  </a:lnTo>
                  <a:lnTo>
                    <a:pt x="845" y="681"/>
                  </a:lnTo>
                  <a:lnTo>
                    <a:pt x="850" y="685"/>
                  </a:lnTo>
                  <a:lnTo>
                    <a:pt x="855" y="688"/>
                  </a:lnTo>
                  <a:lnTo>
                    <a:pt x="861" y="691"/>
                  </a:lnTo>
                  <a:lnTo>
                    <a:pt x="865" y="694"/>
                  </a:lnTo>
                  <a:lnTo>
                    <a:pt x="868" y="696"/>
                  </a:lnTo>
                  <a:lnTo>
                    <a:pt x="872" y="699"/>
                  </a:lnTo>
                  <a:lnTo>
                    <a:pt x="875" y="701"/>
                  </a:lnTo>
                  <a:lnTo>
                    <a:pt x="883" y="707"/>
                  </a:lnTo>
                  <a:lnTo>
                    <a:pt x="892" y="714"/>
                  </a:lnTo>
                  <a:lnTo>
                    <a:pt x="900" y="719"/>
                  </a:lnTo>
                  <a:lnTo>
                    <a:pt x="908" y="726"/>
                  </a:lnTo>
                  <a:lnTo>
                    <a:pt x="905" y="732"/>
                  </a:lnTo>
                  <a:lnTo>
                    <a:pt x="907" y="742"/>
                  </a:lnTo>
                  <a:lnTo>
                    <a:pt x="908" y="754"/>
                  </a:lnTo>
                  <a:lnTo>
                    <a:pt x="907" y="767"/>
                  </a:lnTo>
                  <a:lnTo>
                    <a:pt x="907" y="779"/>
                  </a:lnTo>
                  <a:lnTo>
                    <a:pt x="904" y="786"/>
                  </a:lnTo>
                  <a:lnTo>
                    <a:pt x="900" y="792"/>
                  </a:lnTo>
                  <a:lnTo>
                    <a:pt x="896" y="799"/>
                  </a:lnTo>
                  <a:lnTo>
                    <a:pt x="892" y="806"/>
                  </a:lnTo>
                  <a:lnTo>
                    <a:pt x="888" y="817"/>
                  </a:lnTo>
                  <a:lnTo>
                    <a:pt x="882" y="828"/>
                  </a:lnTo>
                  <a:lnTo>
                    <a:pt x="874" y="838"/>
                  </a:lnTo>
                  <a:lnTo>
                    <a:pt x="865" y="846"/>
                  </a:lnTo>
                  <a:lnTo>
                    <a:pt x="857" y="850"/>
                  </a:lnTo>
                  <a:lnTo>
                    <a:pt x="850" y="853"/>
                  </a:lnTo>
                  <a:lnTo>
                    <a:pt x="843" y="857"/>
                  </a:lnTo>
                  <a:lnTo>
                    <a:pt x="835" y="860"/>
                  </a:lnTo>
                  <a:lnTo>
                    <a:pt x="828" y="863"/>
                  </a:lnTo>
                  <a:lnTo>
                    <a:pt x="821" y="867"/>
                  </a:lnTo>
                  <a:lnTo>
                    <a:pt x="815" y="872"/>
                  </a:lnTo>
                  <a:lnTo>
                    <a:pt x="808" y="876"/>
                  </a:lnTo>
                  <a:lnTo>
                    <a:pt x="801" y="878"/>
                  </a:lnTo>
                  <a:lnTo>
                    <a:pt x="793" y="882"/>
                  </a:lnTo>
                  <a:lnTo>
                    <a:pt x="786" y="884"/>
                  </a:lnTo>
                  <a:lnTo>
                    <a:pt x="779" y="887"/>
                  </a:lnTo>
                  <a:lnTo>
                    <a:pt x="771" y="889"/>
                  </a:lnTo>
                  <a:lnTo>
                    <a:pt x="764" y="891"/>
                  </a:lnTo>
                  <a:lnTo>
                    <a:pt x="756" y="893"/>
                  </a:lnTo>
                  <a:lnTo>
                    <a:pt x="749" y="896"/>
                  </a:lnTo>
                  <a:lnTo>
                    <a:pt x="744" y="898"/>
                  </a:lnTo>
                  <a:lnTo>
                    <a:pt x="739" y="899"/>
                  </a:lnTo>
                  <a:lnTo>
                    <a:pt x="733" y="902"/>
                  </a:lnTo>
                  <a:lnTo>
                    <a:pt x="728" y="903"/>
                  </a:lnTo>
                  <a:lnTo>
                    <a:pt x="723" y="904"/>
                  </a:lnTo>
                  <a:lnTo>
                    <a:pt x="717" y="905"/>
                  </a:lnTo>
                  <a:lnTo>
                    <a:pt x="711" y="906"/>
                  </a:lnTo>
                  <a:lnTo>
                    <a:pt x="706" y="907"/>
                  </a:lnTo>
                  <a:lnTo>
                    <a:pt x="701" y="908"/>
                  </a:lnTo>
                  <a:lnTo>
                    <a:pt x="698" y="910"/>
                  </a:lnTo>
                  <a:lnTo>
                    <a:pt x="693" y="911"/>
                  </a:lnTo>
                  <a:lnTo>
                    <a:pt x="689" y="911"/>
                  </a:lnTo>
                  <a:lnTo>
                    <a:pt x="683" y="912"/>
                  </a:lnTo>
                  <a:lnTo>
                    <a:pt x="675" y="913"/>
                  </a:lnTo>
                  <a:lnTo>
                    <a:pt x="668" y="914"/>
                  </a:lnTo>
                  <a:lnTo>
                    <a:pt x="661" y="915"/>
                  </a:lnTo>
                  <a:lnTo>
                    <a:pt x="653" y="918"/>
                  </a:lnTo>
                  <a:lnTo>
                    <a:pt x="646" y="919"/>
                  </a:lnTo>
                  <a:lnTo>
                    <a:pt x="639" y="920"/>
                  </a:lnTo>
                  <a:lnTo>
                    <a:pt x="632" y="921"/>
                  </a:lnTo>
                  <a:lnTo>
                    <a:pt x="626" y="921"/>
                  </a:lnTo>
                  <a:lnTo>
                    <a:pt x="620" y="920"/>
                  </a:lnTo>
                  <a:lnTo>
                    <a:pt x="615" y="920"/>
                  </a:lnTo>
                  <a:lnTo>
                    <a:pt x="609" y="920"/>
                  </a:lnTo>
                  <a:lnTo>
                    <a:pt x="603" y="920"/>
                  </a:lnTo>
                  <a:lnTo>
                    <a:pt x="597" y="920"/>
                  </a:lnTo>
                  <a:lnTo>
                    <a:pt x="593" y="921"/>
                  </a:lnTo>
                  <a:lnTo>
                    <a:pt x="587" y="923"/>
                  </a:lnTo>
                  <a:lnTo>
                    <a:pt x="585" y="927"/>
                  </a:lnTo>
                  <a:lnTo>
                    <a:pt x="582" y="931"/>
                  </a:lnTo>
                  <a:lnTo>
                    <a:pt x="582" y="937"/>
                  </a:lnTo>
                  <a:lnTo>
                    <a:pt x="583" y="942"/>
                  </a:lnTo>
                  <a:lnTo>
                    <a:pt x="586" y="945"/>
                  </a:lnTo>
                  <a:lnTo>
                    <a:pt x="589" y="946"/>
                  </a:lnTo>
                  <a:lnTo>
                    <a:pt x="594" y="948"/>
                  </a:lnTo>
                  <a:lnTo>
                    <a:pt x="597" y="950"/>
                  </a:lnTo>
                  <a:lnTo>
                    <a:pt x="604" y="951"/>
                  </a:lnTo>
                  <a:lnTo>
                    <a:pt x="612" y="952"/>
                  </a:lnTo>
                  <a:lnTo>
                    <a:pt x="619" y="951"/>
                  </a:lnTo>
                  <a:lnTo>
                    <a:pt x="626" y="951"/>
                  </a:lnTo>
                  <a:lnTo>
                    <a:pt x="634" y="951"/>
                  </a:lnTo>
                  <a:lnTo>
                    <a:pt x="641" y="950"/>
                  </a:lnTo>
                  <a:lnTo>
                    <a:pt x="648" y="950"/>
                  </a:lnTo>
                  <a:lnTo>
                    <a:pt x="655" y="950"/>
                  </a:lnTo>
                  <a:lnTo>
                    <a:pt x="661" y="948"/>
                  </a:lnTo>
                  <a:lnTo>
                    <a:pt x="665" y="946"/>
                  </a:lnTo>
                  <a:lnTo>
                    <a:pt x="671" y="946"/>
                  </a:lnTo>
                  <a:lnTo>
                    <a:pt x="677" y="945"/>
                  </a:lnTo>
                  <a:lnTo>
                    <a:pt x="683" y="945"/>
                  </a:lnTo>
                  <a:lnTo>
                    <a:pt x="688" y="944"/>
                  </a:lnTo>
                  <a:lnTo>
                    <a:pt x="693" y="943"/>
                  </a:lnTo>
                  <a:lnTo>
                    <a:pt x="699" y="942"/>
                  </a:lnTo>
                  <a:lnTo>
                    <a:pt x="702" y="944"/>
                  </a:lnTo>
                  <a:lnTo>
                    <a:pt x="701" y="948"/>
                  </a:lnTo>
                  <a:lnTo>
                    <a:pt x="698" y="953"/>
                  </a:lnTo>
                  <a:lnTo>
                    <a:pt x="700" y="958"/>
                  </a:lnTo>
                  <a:lnTo>
                    <a:pt x="706" y="960"/>
                  </a:lnTo>
                  <a:lnTo>
                    <a:pt x="710" y="961"/>
                  </a:lnTo>
                  <a:lnTo>
                    <a:pt x="716" y="963"/>
                  </a:lnTo>
                  <a:lnTo>
                    <a:pt x="721" y="963"/>
                  </a:lnTo>
                  <a:lnTo>
                    <a:pt x="730" y="959"/>
                  </a:lnTo>
                  <a:lnTo>
                    <a:pt x="739" y="955"/>
                  </a:lnTo>
                  <a:lnTo>
                    <a:pt x="747" y="950"/>
                  </a:lnTo>
                  <a:lnTo>
                    <a:pt x="756" y="945"/>
                  </a:lnTo>
                  <a:lnTo>
                    <a:pt x="766" y="942"/>
                  </a:lnTo>
                  <a:lnTo>
                    <a:pt x="774" y="937"/>
                  </a:lnTo>
                  <a:lnTo>
                    <a:pt x="783" y="933"/>
                  </a:lnTo>
                  <a:lnTo>
                    <a:pt x="792" y="929"/>
                  </a:lnTo>
                  <a:lnTo>
                    <a:pt x="797" y="928"/>
                  </a:lnTo>
                  <a:lnTo>
                    <a:pt x="802" y="927"/>
                  </a:lnTo>
                  <a:lnTo>
                    <a:pt x="807" y="927"/>
                  </a:lnTo>
                  <a:lnTo>
                    <a:pt x="812" y="927"/>
                  </a:lnTo>
                  <a:lnTo>
                    <a:pt x="809" y="929"/>
                  </a:lnTo>
                  <a:lnTo>
                    <a:pt x="807" y="933"/>
                  </a:lnTo>
                  <a:lnTo>
                    <a:pt x="804" y="936"/>
                  </a:lnTo>
                  <a:lnTo>
                    <a:pt x="801" y="938"/>
                  </a:lnTo>
                  <a:lnTo>
                    <a:pt x="794" y="944"/>
                  </a:lnTo>
                  <a:lnTo>
                    <a:pt x="786" y="949"/>
                  </a:lnTo>
                  <a:lnTo>
                    <a:pt x="781" y="956"/>
                  </a:lnTo>
                  <a:lnTo>
                    <a:pt x="774" y="961"/>
                  </a:lnTo>
                  <a:lnTo>
                    <a:pt x="768" y="967"/>
                  </a:lnTo>
                  <a:lnTo>
                    <a:pt x="762" y="973"/>
                  </a:lnTo>
                  <a:lnTo>
                    <a:pt x="756" y="980"/>
                  </a:lnTo>
                  <a:lnTo>
                    <a:pt x="749" y="986"/>
                  </a:lnTo>
                  <a:lnTo>
                    <a:pt x="749" y="985"/>
                  </a:lnTo>
                  <a:lnTo>
                    <a:pt x="748" y="987"/>
                  </a:lnTo>
                  <a:lnTo>
                    <a:pt x="748" y="989"/>
                  </a:lnTo>
                  <a:lnTo>
                    <a:pt x="748" y="993"/>
                  </a:lnTo>
                  <a:lnTo>
                    <a:pt x="749" y="995"/>
                  </a:lnTo>
                  <a:lnTo>
                    <a:pt x="755" y="997"/>
                  </a:lnTo>
                  <a:lnTo>
                    <a:pt x="761" y="997"/>
                  </a:lnTo>
                  <a:lnTo>
                    <a:pt x="767" y="996"/>
                  </a:lnTo>
                  <a:lnTo>
                    <a:pt x="772" y="994"/>
                  </a:lnTo>
                  <a:lnTo>
                    <a:pt x="777" y="990"/>
                  </a:lnTo>
                  <a:lnTo>
                    <a:pt x="783" y="988"/>
                  </a:lnTo>
                  <a:lnTo>
                    <a:pt x="789" y="986"/>
                  </a:lnTo>
                  <a:lnTo>
                    <a:pt x="794" y="986"/>
                  </a:lnTo>
                  <a:lnTo>
                    <a:pt x="799" y="989"/>
                  </a:lnTo>
                  <a:lnTo>
                    <a:pt x="804" y="993"/>
                  </a:lnTo>
                  <a:lnTo>
                    <a:pt x="809" y="995"/>
                  </a:lnTo>
                  <a:lnTo>
                    <a:pt x="815" y="996"/>
                  </a:lnTo>
                  <a:lnTo>
                    <a:pt x="820" y="995"/>
                  </a:lnTo>
                  <a:lnTo>
                    <a:pt x="824" y="994"/>
                  </a:lnTo>
                  <a:lnTo>
                    <a:pt x="829" y="993"/>
                  </a:lnTo>
                  <a:lnTo>
                    <a:pt x="834" y="990"/>
                  </a:lnTo>
                  <a:lnTo>
                    <a:pt x="837" y="988"/>
                  </a:lnTo>
                  <a:lnTo>
                    <a:pt x="842" y="986"/>
                  </a:lnTo>
                  <a:lnTo>
                    <a:pt x="846" y="983"/>
                  </a:lnTo>
                  <a:lnTo>
                    <a:pt x="851" y="981"/>
                  </a:lnTo>
                  <a:lnTo>
                    <a:pt x="855" y="981"/>
                  </a:lnTo>
                  <a:lnTo>
                    <a:pt x="860" y="981"/>
                  </a:lnTo>
                  <a:lnTo>
                    <a:pt x="865" y="980"/>
                  </a:lnTo>
                  <a:lnTo>
                    <a:pt x="869" y="978"/>
                  </a:lnTo>
                  <a:lnTo>
                    <a:pt x="874" y="976"/>
                  </a:lnTo>
                  <a:lnTo>
                    <a:pt x="877" y="974"/>
                  </a:lnTo>
                  <a:lnTo>
                    <a:pt x="882" y="972"/>
                  </a:lnTo>
                  <a:lnTo>
                    <a:pt x="887" y="971"/>
                  </a:lnTo>
                  <a:lnTo>
                    <a:pt x="889" y="973"/>
                  </a:lnTo>
                  <a:lnTo>
                    <a:pt x="893" y="978"/>
                  </a:lnTo>
                  <a:lnTo>
                    <a:pt x="892" y="985"/>
                  </a:lnTo>
                  <a:lnTo>
                    <a:pt x="891" y="991"/>
                  </a:lnTo>
                  <a:lnTo>
                    <a:pt x="892" y="998"/>
                  </a:lnTo>
                  <a:lnTo>
                    <a:pt x="896" y="1002"/>
                  </a:lnTo>
                  <a:lnTo>
                    <a:pt x="896" y="1008"/>
                  </a:lnTo>
                  <a:lnTo>
                    <a:pt x="896" y="1013"/>
                  </a:lnTo>
                  <a:lnTo>
                    <a:pt x="895" y="1019"/>
                  </a:lnTo>
                  <a:lnTo>
                    <a:pt x="896" y="1023"/>
                  </a:lnTo>
                  <a:lnTo>
                    <a:pt x="897" y="1025"/>
                  </a:lnTo>
                  <a:lnTo>
                    <a:pt x="898" y="1027"/>
                  </a:lnTo>
                  <a:lnTo>
                    <a:pt x="896" y="1031"/>
                  </a:lnTo>
                  <a:lnTo>
                    <a:pt x="897" y="1033"/>
                  </a:lnTo>
                  <a:lnTo>
                    <a:pt x="899" y="1034"/>
                  </a:lnTo>
                  <a:lnTo>
                    <a:pt x="902" y="1035"/>
                  </a:lnTo>
                  <a:lnTo>
                    <a:pt x="904" y="1036"/>
                  </a:lnTo>
                  <a:lnTo>
                    <a:pt x="905" y="1039"/>
                  </a:lnTo>
                  <a:lnTo>
                    <a:pt x="905" y="1042"/>
                  </a:lnTo>
                  <a:lnTo>
                    <a:pt x="905" y="1046"/>
                  </a:lnTo>
                  <a:lnTo>
                    <a:pt x="906" y="1050"/>
                  </a:lnTo>
                  <a:lnTo>
                    <a:pt x="907" y="1053"/>
                  </a:lnTo>
                  <a:lnTo>
                    <a:pt x="910" y="1054"/>
                  </a:lnTo>
                  <a:lnTo>
                    <a:pt x="912" y="1055"/>
                  </a:lnTo>
                  <a:lnTo>
                    <a:pt x="914" y="1055"/>
                  </a:lnTo>
                  <a:lnTo>
                    <a:pt x="915" y="1063"/>
                  </a:lnTo>
                  <a:lnTo>
                    <a:pt x="915" y="1072"/>
                  </a:lnTo>
                  <a:lnTo>
                    <a:pt x="917" y="1080"/>
                  </a:lnTo>
                  <a:lnTo>
                    <a:pt x="920" y="1088"/>
                  </a:lnTo>
                  <a:lnTo>
                    <a:pt x="921" y="1088"/>
                  </a:lnTo>
                  <a:lnTo>
                    <a:pt x="925" y="1088"/>
                  </a:lnTo>
                  <a:lnTo>
                    <a:pt x="927" y="1087"/>
                  </a:lnTo>
                  <a:lnTo>
                    <a:pt x="928" y="1085"/>
                  </a:lnTo>
                  <a:lnTo>
                    <a:pt x="932" y="1089"/>
                  </a:lnTo>
                  <a:lnTo>
                    <a:pt x="932" y="1097"/>
                  </a:lnTo>
                  <a:lnTo>
                    <a:pt x="928" y="1103"/>
                  </a:lnTo>
                  <a:lnTo>
                    <a:pt x="923" y="1109"/>
                  </a:lnTo>
                  <a:lnTo>
                    <a:pt x="920" y="1116"/>
                  </a:lnTo>
                  <a:lnTo>
                    <a:pt x="917" y="1121"/>
                  </a:lnTo>
                  <a:lnTo>
                    <a:pt x="913" y="1124"/>
                  </a:lnTo>
                  <a:lnTo>
                    <a:pt x="911" y="1129"/>
                  </a:lnTo>
                  <a:lnTo>
                    <a:pt x="910" y="1133"/>
                  </a:lnTo>
                  <a:lnTo>
                    <a:pt x="907" y="1139"/>
                  </a:lnTo>
                  <a:lnTo>
                    <a:pt x="907" y="1145"/>
                  </a:lnTo>
                  <a:lnTo>
                    <a:pt x="907" y="1151"/>
                  </a:lnTo>
                  <a:lnTo>
                    <a:pt x="908" y="1156"/>
                  </a:lnTo>
                  <a:lnTo>
                    <a:pt x="907" y="1160"/>
                  </a:lnTo>
                  <a:lnTo>
                    <a:pt x="906" y="1163"/>
                  </a:lnTo>
                  <a:lnTo>
                    <a:pt x="906" y="1168"/>
                  </a:lnTo>
                  <a:lnTo>
                    <a:pt x="907" y="1171"/>
                  </a:lnTo>
                  <a:lnTo>
                    <a:pt x="910" y="1169"/>
                  </a:lnTo>
                  <a:lnTo>
                    <a:pt x="912" y="1166"/>
                  </a:lnTo>
                  <a:lnTo>
                    <a:pt x="913" y="1163"/>
                  </a:lnTo>
                  <a:lnTo>
                    <a:pt x="917" y="1161"/>
                  </a:lnTo>
                  <a:lnTo>
                    <a:pt x="918" y="1159"/>
                  </a:lnTo>
                  <a:lnTo>
                    <a:pt x="919" y="1156"/>
                  </a:lnTo>
                  <a:lnTo>
                    <a:pt x="921" y="1155"/>
                  </a:lnTo>
                  <a:lnTo>
                    <a:pt x="923" y="1154"/>
                  </a:lnTo>
                  <a:lnTo>
                    <a:pt x="926" y="1151"/>
                  </a:lnTo>
                  <a:lnTo>
                    <a:pt x="929" y="1149"/>
                  </a:lnTo>
                  <a:lnTo>
                    <a:pt x="933" y="1147"/>
                  </a:lnTo>
                  <a:lnTo>
                    <a:pt x="935" y="1145"/>
                  </a:lnTo>
                  <a:lnTo>
                    <a:pt x="937" y="1144"/>
                  </a:lnTo>
                  <a:lnTo>
                    <a:pt x="940" y="1144"/>
                  </a:lnTo>
                  <a:lnTo>
                    <a:pt x="942" y="1144"/>
                  </a:lnTo>
                  <a:lnTo>
                    <a:pt x="944" y="1146"/>
                  </a:lnTo>
                  <a:lnTo>
                    <a:pt x="945" y="1146"/>
                  </a:lnTo>
                  <a:lnTo>
                    <a:pt x="947" y="1146"/>
                  </a:lnTo>
                  <a:lnTo>
                    <a:pt x="949" y="1159"/>
                  </a:lnTo>
                  <a:lnTo>
                    <a:pt x="951" y="1171"/>
                  </a:lnTo>
                  <a:lnTo>
                    <a:pt x="952" y="1185"/>
                  </a:lnTo>
                  <a:lnTo>
                    <a:pt x="952" y="1198"/>
                  </a:lnTo>
                  <a:lnTo>
                    <a:pt x="953" y="1201"/>
                  </a:lnTo>
                  <a:lnTo>
                    <a:pt x="956" y="1205"/>
                  </a:lnTo>
                  <a:lnTo>
                    <a:pt x="957" y="1208"/>
                  </a:lnTo>
                  <a:lnTo>
                    <a:pt x="956" y="1212"/>
                  </a:lnTo>
                  <a:lnTo>
                    <a:pt x="958" y="1214"/>
                  </a:lnTo>
                  <a:lnTo>
                    <a:pt x="958" y="1217"/>
                  </a:lnTo>
                  <a:lnTo>
                    <a:pt x="959" y="1220"/>
                  </a:lnTo>
                  <a:lnTo>
                    <a:pt x="963" y="1220"/>
                  </a:lnTo>
                  <a:lnTo>
                    <a:pt x="964" y="1215"/>
                  </a:lnTo>
                  <a:lnTo>
                    <a:pt x="965" y="1212"/>
                  </a:lnTo>
                  <a:lnTo>
                    <a:pt x="967" y="1207"/>
                  </a:lnTo>
                  <a:lnTo>
                    <a:pt x="971" y="1204"/>
                  </a:lnTo>
                  <a:lnTo>
                    <a:pt x="975" y="1202"/>
                  </a:lnTo>
                  <a:lnTo>
                    <a:pt x="979" y="1198"/>
                  </a:lnTo>
                  <a:lnTo>
                    <a:pt x="980" y="1193"/>
                  </a:lnTo>
                  <a:lnTo>
                    <a:pt x="982" y="1189"/>
                  </a:lnTo>
                  <a:lnTo>
                    <a:pt x="983" y="1177"/>
                  </a:lnTo>
                  <a:lnTo>
                    <a:pt x="985" y="1167"/>
                  </a:lnTo>
                  <a:lnTo>
                    <a:pt x="985" y="1156"/>
                  </a:lnTo>
                  <a:lnTo>
                    <a:pt x="987" y="1145"/>
                  </a:lnTo>
                  <a:lnTo>
                    <a:pt x="990" y="1140"/>
                  </a:lnTo>
                  <a:lnTo>
                    <a:pt x="993" y="1139"/>
                  </a:lnTo>
                  <a:lnTo>
                    <a:pt x="995" y="1140"/>
                  </a:lnTo>
                  <a:lnTo>
                    <a:pt x="996" y="1141"/>
                  </a:lnTo>
                  <a:lnTo>
                    <a:pt x="998" y="1141"/>
                  </a:lnTo>
                  <a:lnTo>
                    <a:pt x="1000" y="1148"/>
                  </a:lnTo>
                  <a:lnTo>
                    <a:pt x="1003" y="1155"/>
                  </a:lnTo>
                  <a:lnTo>
                    <a:pt x="1008" y="1161"/>
                  </a:lnTo>
                  <a:lnTo>
                    <a:pt x="1011" y="1167"/>
                  </a:lnTo>
                  <a:lnTo>
                    <a:pt x="1014" y="1172"/>
                  </a:lnTo>
                  <a:lnTo>
                    <a:pt x="1014" y="1178"/>
                  </a:lnTo>
                  <a:lnTo>
                    <a:pt x="1014" y="1185"/>
                  </a:lnTo>
                  <a:lnTo>
                    <a:pt x="1014" y="1192"/>
                  </a:lnTo>
                  <a:lnTo>
                    <a:pt x="1014" y="1193"/>
                  </a:lnTo>
                  <a:lnTo>
                    <a:pt x="1016" y="1194"/>
                  </a:lnTo>
                  <a:lnTo>
                    <a:pt x="1017" y="1194"/>
                  </a:lnTo>
                  <a:lnTo>
                    <a:pt x="1018" y="1193"/>
                  </a:lnTo>
                  <a:lnTo>
                    <a:pt x="1020" y="1191"/>
                  </a:lnTo>
                  <a:lnTo>
                    <a:pt x="1021" y="1187"/>
                  </a:lnTo>
                  <a:lnTo>
                    <a:pt x="1021" y="1184"/>
                  </a:lnTo>
                  <a:lnTo>
                    <a:pt x="1021" y="1180"/>
                  </a:lnTo>
                  <a:lnTo>
                    <a:pt x="1023" y="1178"/>
                  </a:lnTo>
                  <a:lnTo>
                    <a:pt x="1024" y="1176"/>
                  </a:lnTo>
                  <a:lnTo>
                    <a:pt x="1026" y="1175"/>
                  </a:lnTo>
                  <a:lnTo>
                    <a:pt x="1028" y="1174"/>
                  </a:lnTo>
                  <a:lnTo>
                    <a:pt x="1034" y="1168"/>
                  </a:lnTo>
                  <a:lnTo>
                    <a:pt x="1035" y="1160"/>
                  </a:lnTo>
                  <a:lnTo>
                    <a:pt x="1034" y="1152"/>
                  </a:lnTo>
                  <a:lnTo>
                    <a:pt x="1033" y="1145"/>
                  </a:lnTo>
                  <a:lnTo>
                    <a:pt x="1029" y="1136"/>
                  </a:lnTo>
                  <a:lnTo>
                    <a:pt x="1026" y="1126"/>
                  </a:lnTo>
                  <a:lnTo>
                    <a:pt x="1023" y="1118"/>
                  </a:lnTo>
                  <a:lnTo>
                    <a:pt x="1018" y="1110"/>
                  </a:lnTo>
                  <a:lnTo>
                    <a:pt x="1012" y="1102"/>
                  </a:lnTo>
                  <a:lnTo>
                    <a:pt x="1008" y="1095"/>
                  </a:lnTo>
                  <a:lnTo>
                    <a:pt x="1001" y="1088"/>
                  </a:lnTo>
                  <a:lnTo>
                    <a:pt x="995" y="1081"/>
                  </a:lnTo>
                  <a:lnTo>
                    <a:pt x="993" y="1071"/>
                  </a:lnTo>
                  <a:lnTo>
                    <a:pt x="990" y="1061"/>
                  </a:lnTo>
                  <a:lnTo>
                    <a:pt x="990" y="1050"/>
                  </a:lnTo>
                  <a:lnTo>
                    <a:pt x="991" y="1040"/>
                  </a:lnTo>
                  <a:lnTo>
                    <a:pt x="996" y="1035"/>
                  </a:lnTo>
                  <a:lnTo>
                    <a:pt x="996" y="1028"/>
                  </a:lnTo>
                  <a:lnTo>
                    <a:pt x="994" y="1023"/>
                  </a:lnTo>
                  <a:lnTo>
                    <a:pt x="994" y="1017"/>
                  </a:lnTo>
                  <a:lnTo>
                    <a:pt x="998" y="1012"/>
                  </a:lnTo>
                  <a:lnTo>
                    <a:pt x="998" y="1008"/>
                  </a:lnTo>
                  <a:lnTo>
                    <a:pt x="997" y="1002"/>
                  </a:lnTo>
                  <a:lnTo>
                    <a:pt x="998" y="996"/>
                  </a:lnTo>
                  <a:lnTo>
                    <a:pt x="1003" y="993"/>
                  </a:lnTo>
                  <a:lnTo>
                    <a:pt x="1004" y="988"/>
                  </a:lnTo>
                  <a:lnTo>
                    <a:pt x="1004" y="982"/>
                  </a:lnTo>
                  <a:lnTo>
                    <a:pt x="1008" y="979"/>
                  </a:lnTo>
                  <a:lnTo>
                    <a:pt x="1011" y="986"/>
                  </a:lnTo>
                  <a:lnTo>
                    <a:pt x="1012" y="993"/>
                  </a:lnTo>
                  <a:lnTo>
                    <a:pt x="1014" y="1000"/>
                  </a:lnTo>
                  <a:lnTo>
                    <a:pt x="1017" y="1006"/>
                  </a:lnTo>
                  <a:lnTo>
                    <a:pt x="1025" y="1009"/>
                  </a:lnTo>
                  <a:lnTo>
                    <a:pt x="1029" y="1014"/>
                  </a:lnTo>
                  <a:lnTo>
                    <a:pt x="1034" y="1023"/>
                  </a:lnTo>
                  <a:lnTo>
                    <a:pt x="1040" y="1027"/>
                  </a:lnTo>
                  <a:lnTo>
                    <a:pt x="1043" y="1026"/>
                  </a:lnTo>
                  <a:lnTo>
                    <a:pt x="1044" y="1023"/>
                  </a:lnTo>
                  <a:lnTo>
                    <a:pt x="1046" y="1019"/>
                  </a:lnTo>
                  <a:lnTo>
                    <a:pt x="1047" y="1016"/>
                  </a:lnTo>
                  <a:lnTo>
                    <a:pt x="1058" y="1001"/>
                  </a:lnTo>
                  <a:lnTo>
                    <a:pt x="1064" y="983"/>
                  </a:lnTo>
                  <a:lnTo>
                    <a:pt x="1066" y="964"/>
                  </a:lnTo>
                  <a:lnTo>
                    <a:pt x="1070" y="945"/>
                  </a:lnTo>
                  <a:lnTo>
                    <a:pt x="1071" y="944"/>
                  </a:lnTo>
                  <a:lnTo>
                    <a:pt x="1072" y="945"/>
                  </a:lnTo>
                  <a:lnTo>
                    <a:pt x="1073" y="946"/>
                  </a:lnTo>
                  <a:lnTo>
                    <a:pt x="1073" y="948"/>
                  </a:lnTo>
                  <a:lnTo>
                    <a:pt x="1074" y="949"/>
                  </a:lnTo>
                  <a:lnTo>
                    <a:pt x="1074" y="950"/>
                  </a:lnTo>
                  <a:lnTo>
                    <a:pt x="1073" y="951"/>
                  </a:lnTo>
                  <a:lnTo>
                    <a:pt x="1072" y="951"/>
                  </a:lnTo>
                  <a:lnTo>
                    <a:pt x="1071" y="959"/>
                  </a:lnTo>
                  <a:lnTo>
                    <a:pt x="1073" y="965"/>
                  </a:lnTo>
                  <a:lnTo>
                    <a:pt x="1076" y="970"/>
                  </a:lnTo>
                  <a:lnTo>
                    <a:pt x="1077" y="975"/>
                  </a:lnTo>
                  <a:lnTo>
                    <a:pt x="1077" y="981"/>
                  </a:lnTo>
                  <a:lnTo>
                    <a:pt x="1079" y="990"/>
                  </a:lnTo>
                  <a:lnTo>
                    <a:pt x="1078" y="1001"/>
                  </a:lnTo>
                  <a:lnTo>
                    <a:pt x="1076" y="1011"/>
                  </a:lnTo>
                  <a:lnTo>
                    <a:pt x="1077" y="1023"/>
                  </a:lnTo>
                  <a:lnTo>
                    <a:pt x="1080" y="1025"/>
                  </a:lnTo>
                  <a:lnTo>
                    <a:pt x="1082" y="1028"/>
                  </a:lnTo>
                  <a:lnTo>
                    <a:pt x="1084" y="1031"/>
                  </a:lnTo>
                  <a:lnTo>
                    <a:pt x="1085" y="1034"/>
                  </a:lnTo>
                  <a:lnTo>
                    <a:pt x="1086" y="1035"/>
                  </a:lnTo>
                  <a:lnTo>
                    <a:pt x="1088" y="1036"/>
                  </a:lnTo>
                  <a:lnTo>
                    <a:pt x="1091" y="1038"/>
                  </a:lnTo>
                  <a:lnTo>
                    <a:pt x="1093" y="1038"/>
                  </a:lnTo>
                  <a:lnTo>
                    <a:pt x="1094" y="1043"/>
                  </a:lnTo>
                  <a:lnTo>
                    <a:pt x="1094" y="1049"/>
                  </a:lnTo>
                  <a:lnTo>
                    <a:pt x="1095" y="1055"/>
                  </a:lnTo>
                  <a:lnTo>
                    <a:pt x="1097" y="1059"/>
                  </a:lnTo>
                  <a:lnTo>
                    <a:pt x="1097" y="1064"/>
                  </a:lnTo>
                  <a:lnTo>
                    <a:pt x="1096" y="1069"/>
                  </a:lnTo>
                  <a:lnTo>
                    <a:pt x="1094" y="1072"/>
                  </a:lnTo>
                  <a:lnTo>
                    <a:pt x="1092" y="1076"/>
                  </a:lnTo>
                  <a:lnTo>
                    <a:pt x="1089" y="1080"/>
                  </a:lnTo>
                  <a:lnTo>
                    <a:pt x="1089" y="1085"/>
                  </a:lnTo>
                  <a:lnTo>
                    <a:pt x="1089" y="1088"/>
                  </a:lnTo>
                  <a:lnTo>
                    <a:pt x="1093" y="1091"/>
                  </a:lnTo>
                  <a:lnTo>
                    <a:pt x="1093" y="1094"/>
                  </a:lnTo>
                  <a:lnTo>
                    <a:pt x="1094" y="1097"/>
                  </a:lnTo>
                  <a:lnTo>
                    <a:pt x="1095" y="1101"/>
                  </a:lnTo>
                  <a:lnTo>
                    <a:pt x="1096" y="1103"/>
                  </a:lnTo>
                  <a:lnTo>
                    <a:pt x="1102" y="1101"/>
                  </a:lnTo>
                  <a:lnTo>
                    <a:pt x="1103" y="1096"/>
                  </a:lnTo>
                  <a:lnTo>
                    <a:pt x="1104" y="1089"/>
                  </a:lnTo>
                  <a:lnTo>
                    <a:pt x="1107" y="1085"/>
                  </a:lnTo>
                  <a:lnTo>
                    <a:pt x="1109" y="1091"/>
                  </a:lnTo>
                  <a:lnTo>
                    <a:pt x="1111" y="1096"/>
                  </a:lnTo>
                  <a:lnTo>
                    <a:pt x="1115" y="1101"/>
                  </a:lnTo>
                  <a:lnTo>
                    <a:pt x="1119" y="1104"/>
                  </a:lnTo>
                  <a:lnTo>
                    <a:pt x="1121" y="1108"/>
                  </a:lnTo>
                  <a:lnTo>
                    <a:pt x="1121" y="1111"/>
                  </a:lnTo>
                  <a:lnTo>
                    <a:pt x="1121" y="1116"/>
                  </a:lnTo>
                  <a:lnTo>
                    <a:pt x="1119" y="1119"/>
                  </a:lnTo>
                  <a:lnTo>
                    <a:pt x="1122" y="1125"/>
                  </a:lnTo>
                  <a:lnTo>
                    <a:pt x="1123" y="1131"/>
                  </a:lnTo>
                  <a:lnTo>
                    <a:pt x="1123" y="1138"/>
                  </a:lnTo>
                  <a:lnTo>
                    <a:pt x="1123" y="1144"/>
                  </a:lnTo>
                  <a:lnTo>
                    <a:pt x="1121" y="1147"/>
                  </a:lnTo>
                  <a:lnTo>
                    <a:pt x="1121" y="1151"/>
                  </a:lnTo>
                  <a:lnTo>
                    <a:pt x="1121" y="1155"/>
                  </a:lnTo>
                  <a:lnTo>
                    <a:pt x="1121" y="1159"/>
                  </a:lnTo>
                  <a:lnTo>
                    <a:pt x="1124" y="1159"/>
                  </a:lnTo>
                  <a:lnTo>
                    <a:pt x="1127" y="1155"/>
                  </a:lnTo>
                  <a:lnTo>
                    <a:pt x="1130" y="1152"/>
                  </a:lnTo>
                  <a:lnTo>
                    <a:pt x="1131" y="1147"/>
                  </a:lnTo>
                  <a:lnTo>
                    <a:pt x="1134" y="1142"/>
                  </a:lnTo>
                  <a:lnTo>
                    <a:pt x="1139" y="1140"/>
                  </a:lnTo>
                  <a:lnTo>
                    <a:pt x="1145" y="1137"/>
                  </a:lnTo>
                  <a:lnTo>
                    <a:pt x="1149" y="1133"/>
                  </a:lnTo>
                  <a:lnTo>
                    <a:pt x="1152" y="1127"/>
                  </a:lnTo>
                  <a:lnTo>
                    <a:pt x="1159" y="1130"/>
                  </a:lnTo>
                  <a:lnTo>
                    <a:pt x="1162" y="1136"/>
                  </a:lnTo>
                  <a:lnTo>
                    <a:pt x="1165" y="1142"/>
                  </a:lnTo>
                  <a:lnTo>
                    <a:pt x="1169" y="1149"/>
                  </a:lnTo>
                  <a:lnTo>
                    <a:pt x="1169" y="1154"/>
                  </a:lnTo>
                  <a:lnTo>
                    <a:pt x="1171" y="1159"/>
                  </a:lnTo>
                  <a:lnTo>
                    <a:pt x="1172" y="1162"/>
                  </a:lnTo>
                  <a:lnTo>
                    <a:pt x="1176" y="1166"/>
                  </a:lnTo>
                  <a:lnTo>
                    <a:pt x="1177" y="1184"/>
                  </a:lnTo>
                  <a:lnTo>
                    <a:pt x="1178" y="1184"/>
                  </a:lnTo>
                  <a:lnTo>
                    <a:pt x="1179" y="1184"/>
                  </a:lnTo>
                  <a:lnTo>
                    <a:pt x="1180" y="1184"/>
                  </a:lnTo>
                  <a:lnTo>
                    <a:pt x="1182" y="1183"/>
                  </a:lnTo>
                  <a:lnTo>
                    <a:pt x="1187" y="1169"/>
                  </a:lnTo>
                  <a:lnTo>
                    <a:pt x="1191" y="1163"/>
                  </a:lnTo>
                  <a:lnTo>
                    <a:pt x="1193" y="1156"/>
                  </a:lnTo>
                  <a:lnTo>
                    <a:pt x="1194" y="1149"/>
                  </a:lnTo>
                  <a:lnTo>
                    <a:pt x="1195" y="1141"/>
                  </a:lnTo>
                  <a:lnTo>
                    <a:pt x="1200" y="1145"/>
                  </a:lnTo>
                  <a:lnTo>
                    <a:pt x="1206" y="1148"/>
                  </a:lnTo>
                  <a:lnTo>
                    <a:pt x="1210" y="1153"/>
                  </a:lnTo>
                  <a:lnTo>
                    <a:pt x="1214" y="1157"/>
                  </a:lnTo>
                  <a:lnTo>
                    <a:pt x="1217" y="1159"/>
                  </a:lnTo>
                  <a:lnTo>
                    <a:pt x="1221" y="1160"/>
                  </a:lnTo>
                  <a:lnTo>
                    <a:pt x="1223" y="1162"/>
                  </a:lnTo>
                  <a:lnTo>
                    <a:pt x="1224" y="1166"/>
                  </a:lnTo>
                  <a:lnTo>
                    <a:pt x="1225" y="1169"/>
                  </a:lnTo>
                  <a:lnTo>
                    <a:pt x="1225" y="1172"/>
                  </a:lnTo>
                  <a:lnTo>
                    <a:pt x="1225" y="1176"/>
                  </a:lnTo>
                  <a:lnTo>
                    <a:pt x="1230" y="1175"/>
                  </a:lnTo>
                  <a:lnTo>
                    <a:pt x="1231" y="1168"/>
                  </a:lnTo>
                  <a:lnTo>
                    <a:pt x="1231" y="1161"/>
                  </a:lnTo>
                  <a:lnTo>
                    <a:pt x="1230" y="1154"/>
                  </a:lnTo>
                  <a:lnTo>
                    <a:pt x="1229" y="1146"/>
                  </a:lnTo>
                  <a:lnTo>
                    <a:pt x="1229" y="1145"/>
                  </a:lnTo>
                  <a:lnTo>
                    <a:pt x="1230" y="1144"/>
                  </a:lnTo>
                  <a:lnTo>
                    <a:pt x="1230" y="1142"/>
                  </a:lnTo>
                  <a:lnTo>
                    <a:pt x="1229" y="1141"/>
                  </a:lnTo>
                  <a:lnTo>
                    <a:pt x="1229" y="1138"/>
                  </a:lnTo>
                  <a:lnTo>
                    <a:pt x="1227" y="1134"/>
                  </a:lnTo>
                  <a:lnTo>
                    <a:pt x="1225" y="1131"/>
                  </a:lnTo>
                  <a:lnTo>
                    <a:pt x="1224" y="1127"/>
                  </a:lnTo>
                  <a:lnTo>
                    <a:pt x="1218" y="1121"/>
                  </a:lnTo>
                  <a:lnTo>
                    <a:pt x="1213" y="1114"/>
                  </a:lnTo>
                  <a:lnTo>
                    <a:pt x="1206" y="1108"/>
                  </a:lnTo>
                  <a:lnTo>
                    <a:pt x="1199" y="1103"/>
                  </a:lnTo>
                  <a:lnTo>
                    <a:pt x="1193" y="1099"/>
                  </a:lnTo>
                  <a:lnTo>
                    <a:pt x="1186" y="1095"/>
                  </a:lnTo>
                  <a:lnTo>
                    <a:pt x="1179" y="1091"/>
                  </a:lnTo>
                  <a:lnTo>
                    <a:pt x="1172" y="1085"/>
                  </a:lnTo>
                  <a:lnTo>
                    <a:pt x="1171" y="1071"/>
                  </a:lnTo>
                  <a:lnTo>
                    <a:pt x="1171" y="1069"/>
                  </a:lnTo>
                  <a:lnTo>
                    <a:pt x="1172" y="1066"/>
                  </a:lnTo>
                  <a:lnTo>
                    <a:pt x="1172" y="1064"/>
                  </a:lnTo>
                  <a:lnTo>
                    <a:pt x="1172" y="1062"/>
                  </a:lnTo>
                  <a:lnTo>
                    <a:pt x="1172" y="1051"/>
                  </a:lnTo>
                  <a:lnTo>
                    <a:pt x="1172" y="1041"/>
                  </a:lnTo>
                  <a:lnTo>
                    <a:pt x="1174" y="1032"/>
                  </a:lnTo>
                  <a:lnTo>
                    <a:pt x="1176" y="1021"/>
                  </a:lnTo>
                  <a:lnTo>
                    <a:pt x="1176" y="1017"/>
                  </a:lnTo>
                  <a:lnTo>
                    <a:pt x="1177" y="1011"/>
                  </a:lnTo>
                  <a:lnTo>
                    <a:pt x="1178" y="1006"/>
                  </a:lnTo>
                  <a:lnTo>
                    <a:pt x="1180" y="1002"/>
                  </a:lnTo>
                  <a:lnTo>
                    <a:pt x="1184" y="1004"/>
                  </a:lnTo>
                  <a:lnTo>
                    <a:pt x="1189" y="1008"/>
                  </a:lnTo>
                  <a:lnTo>
                    <a:pt x="1193" y="1010"/>
                  </a:lnTo>
                  <a:lnTo>
                    <a:pt x="1198" y="1012"/>
                  </a:lnTo>
                  <a:lnTo>
                    <a:pt x="1202" y="1014"/>
                  </a:lnTo>
                  <a:lnTo>
                    <a:pt x="1208" y="1017"/>
                  </a:lnTo>
                  <a:lnTo>
                    <a:pt x="1213" y="1018"/>
                  </a:lnTo>
                  <a:lnTo>
                    <a:pt x="1218" y="1018"/>
                  </a:lnTo>
                  <a:lnTo>
                    <a:pt x="1221" y="1017"/>
                  </a:lnTo>
                  <a:lnTo>
                    <a:pt x="1222" y="1016"/>
                  </a:lnTo>
                  <a:lnTo>
                    <a:pt x="1224" y="1014"/>
                  </a:lnTo>
                  <a:lnTo>
                    <a:pt x="1224" y="1013"/>
                  </a:lnTo>
                  <a:lnTo>
                    <a:pt x="1225" y="1011"/>
                  </a:lnTo>
                  <a:lnTo>
                    <a:pt x="1225" y="1008"/>
                  </a:lnTo>
                  <a:lnTo>
                    <a:pt x="1223" y="1004"/>
                  </a:lnTo>
                  <a:lnTo>
                    <a:pt x="1223" y="1001"/>
                  </a:lnTo>
                  <a:lnTo>
                    <a:pt x="1231" y="1001"/>
                  </a:lnTo>
                  <a:lnTo>
                    <a:pt x="1240" y="1002"/>
                  </a:lnTo>
                  <a:lnTo>
                    <a:pt x="1248" y="1004"/>
                  </a:lnTo>
                  <a:lnTo>
                    <a:pt x="1257" y="1004"/>
                  </a:lnTo>
                  <a:lnTo>
                    <a:pt x="1262" y="1006"/>
                  </a:lnTo>
                  <a:lnTo>
                    <a:pt x="1268" y="1008"/>
                  </a:lnTo>
                  <a:lnTo>
                    <a:pt x="1274" y="1009"/>
                  </a:lnTo>
                  <a:lnTo>
                    <a:pt x="1280" y="1008"/>
                  </a:lnTo>
                  <a:lnTo>
                    <a:pt x="1285" y="1006"/>
                  </a:lnTo>
                  <a:lnTo>
                    <a:pt x="1290" y="1004"/>
                  </a:lnTo>
                  <a:lnTo>
                    <a:pt x="1296" y="1001"/>
                  </a:lnTo>
                  <a:lnTo>
                    <a:pt x="1300" y="997"/>
                  </a:lnTo>
                  <a:lnTo>
                    <a:pt x="1300" y="995"/>
                  </a:lnTo>
                  <a:lnTo>
                    <a:pt x="1300" y="994"/>
                  </a:lnTo>
                  <a:lnTo>
                    <a:pt x="1299" y="991"/>
                  </a:lnTo>
                  <a:lnTo>
                    <a:pt x="1299" y="990"/>
                  </a:lnTo>
                  <a:lnTo>
                    <a:pt x="1295" y="987"/>
                  </a:lnTo>
                  <a:lnTo>
                    <a:pt x="1290" y="982"/>
                  </a:lnTo>
                  <a:lnTo>
                    <a:pt x="1285" y="979"/>
                  </a:lnTo>
                  <a:lnTo>
                    <a:pt x="1280" y="975"/>
                  </a:lnTo>
                  <a:lnTo>
                    <a:pt x="1275" y="972"/>
                  </a:lnTo>
                  <a:lnTo>
                    <a:pt x="1269" y="970"/>
                  </a:lnTo>
                  <a:lnTo>
                    <a:pt x="1265" y="967"/>
                  </a:lnTo>
                  <a:lnTo>
                    <a:pt x="1259" y="965"/>
                  </a:lnTo>
                  <a:lnTo>
                    <a:pt x="1254" y="961"/>
                  </a:lnTo>
                  <a:lnTo>
                    <a:pt x="1250" y="958"/>
                  </a:lnTo>
                  <a:lnTo>
                    <a:pt x="1245" y="953"/>
                  </a:lnTo>
                  <a:lnTo>
                    <a:pt x="1240" y="950"/>
                  </a:lnTo>
                  <a:lnTo>
                    <a:pt x="1236" y="945"/>
                  </a:lnTo>
                  <a:lnTo>
                    <a:pt x="1232" y="941"/>
                  </a:lnTo>
                  <a:lnTo>
                    <a:pt x="1228" y="937"/>
                  </a:lnTo>
                  <a:lnTo>
                    <a:pt x="1224" y="933"/>
                  </a:lnTo>
                  <a:lnTo>
                    <a:pt x="1220" y="923"/>
                  </a:lnTo>
                  <a:lnTo>
                    <a:pt x="1215" y="914"/>
                  </a:lnTo>
                  <a:lnTo>
                    <a:pt x="1209" y="906"/>
                  </a:lnTo>
                  <a:lnTo>
                    <a:pt x="1206" y="896"/>
                  </a:lnTo>
                  <a:lnTo>
                    <a:pt x="1200" y="888"/>
                  </a:lnTo>
                  <a:lnTo>
                    <a:pt x="1195" y="880"/>
                  </a:lnTo>
                  <a:lnTo>
                    <a:pt x="1194" y="870"/>
                  </a:lnTo>
                  <a:lnTo>
                    <a:pt x="1195" y="860"/>
                  </a:lnTo>
                  <a:lnTo>
                    <a:pt x="1197" y="860"/>
                  </a:lnTo>
                  <a:lnTo>
                    <a:pt x="1197" y="859"/>
                  </a:lnTo>
                  <a:lnTo>
                    <a:pt x="1197" y="857"/>
                  </a:lnTo>
                  <a:lnTo>
                    <a:pt x="1197" y="855"/>
                  </a:lnTo>
                  <a:lnTo>
                    <a:pt x="1200" y="846"/>
                  </a:lnTo>
                  <a:lnTo>
                    <a:pt x="1204" y="837"/>
                  </a:lnTo>
                  <a:lnTo>
                    <a:pt x="1207" y="829"/>
                  </a:lnTo>
                  <a:lnTo>
                    <a:pt x="1207" y="819"/>
                  </a:lnTo>
                  <a:lnTo>
                    <a:pt x="1212" y="808"/>
                  </a:lnTo>
                  <a:lnTo>
                    <a:pt x="1217" y="798"/>
                  </a:lnTo>
                  <a:lnTo>
                    <a:pt x="1222" y="787"/>
                  </a:lnTo>
                  <a:lnTo>
                    <a:pt x="1227" y="777"/>
                  </a:lnTo>
                  <a:lnTo>
                    <a:pt x="1229" y="770"/>
                  </a:lnTo>
                  <a:lnTo>
                    <a:pt x="1232" y="764"/>
                  </a:lnTo>
                  <a:lnTo>
                    <a:pt x="1235" y="759"/>
                  </a:lnTo>
                  <a:lnTo>
                    <a:pt x="1235" y="752"/>
                  </a:lnTo>
                  <a:lnTo>
                    <a:pt x="1242" y="746"/>
                  </a:lnTo>
                  <a:lnTo>
                    <a:pt x="1250" y="740"/>
                  </a:lnTo>
                  <a:lnTo>
                    <a:pt x="1259" y="737"/>
                  </a:lnTo>
                  <a:lnTo>
                    <a:pt x="1268" y="736"/>
                  </a:lnTo>
                  <a:lnTo>
                    <a:pt x="1275" y="733"/>
                  </a:lnTo>
                  <a:lnTo>
                    <a:pt x="1283" y="733"/>
                  </a:lnTo>
                  <a:lnTo>
                    <a:pt x="1291" y="733"/>
                  </a:lnTo>
                  <a:lnTo>
                    <a:pt x="1298" y="733"/>
                  </a:lnTo>
                  <a:lnTo>
                    <a:pt x="1308" y="736"/>
                  </a:lnTo>
                  <a:lnTo>
                    <a:pt x="1319" y="737"/>
                  </a:lnTo>
                  <a:lnTo>
                    <a:pt x="1329" y="739"/>
                  </a:lnTo>
                  <a:lnTo>
                    <a:pt x="1341" y="740"/>
                  </a:lnTo>
                  <a:lnTo>
                    <a:pt x="1351" y="741"/>
                  </a:lnTo>
                  <a:lnTo>
                    <a:pt x="1361" y="740"/>
                  </a:lnTo>
                  <a:lnTo>
                    <a:pt x="1372" y="739"/>
                  </a:lnTo>
                  <a:lnTo>
                    <a:pt x="1382" y="736"/>
                  </a:lnTo>
                  <a:lnTo>
                    <a:pt x="1384" y="734"/>
                  </a:lnTo>
                  <a:lnTo>
                    <a:pt x="1388" y="733"/>
                  </a:lnTo>
                  <a:lnTo>
                    <a:pt x="1390" y="733"/>
                  </a:lnTo>
                  <a:lnTo>
                    <a:pt x="1393" y="732"/>
                  </a:lnTo>
                  <a:lnTo>
                    <a:pt x="1401" y="729"/>
                  </a:lnTo>
                  <a:lnTo>
                    <a:pt x="1409" y="725"/>
                  </a:lnTo>
                  <a:lnTo>
                    <a:pt x="1418" y="722"/>
                  </a:lnTo>
                  <a:lnTo>
                    <a:pt x="1426" y="718"/>
                  </a:lnTo>
                  <a:lnTo>
                    <a:pt x="1448" y="712"/>
                  </a:lnTo>
                  <a:lnTo>
                    <a:pt x="1470" y="707"/>
                  </a:lnTo>
                  <a:lnTo>
                    <a:pt x="1493" y="702"/>
                  </a:lnTo>
                  <a:lnTo>
                    <a:pt x="1516" y="697"/>
                  </a:lnTo>
                  <a:lnTo>
                    <a:pt x="1538" y="694"/>
                  </a:lnTo>
                  <a:lnTo>
                    <a:pt x="1562" y="691"/>
                  </a:lnTo>
                  <a:lnTo>
                    <a:pt x="1585" y="688"/>
                  </a:lnTo>
                  <a:lnTo>
                    <a:pt x="1608" y="687"/>
                  </a:lnTo>
                  <a:lnTo>
                    <a:pt x="1654" y="685"/>
                  </a:lnTo>
                  <a:lnTo>
                    <a:pt x="1669" y="687"/>
                  </a:lnTo>
                  <a:lnTo>
                    <a:pt x="1677" y="686"/>
                  </a:lnTo>
                  <a:lnTo>
                    <a:pt x="1686" y="686"/>
                  </a:lnTo>
                  <a:lnTo>
                    <a:pt x="1694" y="686"/>
                  </a:lnTo>
                  <a:lnTo>
                    <a:pt x="1704" y="686"/>
                  </a:lnTo>
                  <a:lnTo>
                    <a:pt x="1712" y="687"/>
                  </a:lnTo>
                  <a:lnTo>
                    <a:pt x="1721" y="687"/>
                  </a:lnTo>
                  <a:lnTo>
                    <a:pt x="1729" y="687"/>
                  </a:lnTo>
                  <a:lnTo>
                    <a:pt x="1738" y="686"/>
                  </a:lnTo>
                  <a:lnTo>
                    <a:pt x="1743" y="685"/>
                  </a:lnTo>
                  <a:lnTo>
                    <a:pt x="1749" y="682"/>
                  </a:lnTo>
                  <a:lnTo>
                    <a:pt x="1752" y="679"/>
                  </a:lnTo>
                  <a:lnTo>
                    <a:pt x="1754" y="674"/>
                  </a:lnTo>
                  <a:lnTo>
                    <a:pt x="1753" y="669"/>
                  </a:lnTo>
                  <a:lnTo>
                    <a:pt x="1750" y="664"/>
                  </a:lnTo>
                  <a:lnTo>
                    <a:pt x="1747" y="661"/>
                  </a:lnTo>
                  <a:lnTo>
                    <a:pt x="1750" y="655"/>
                  </a:lnTo>
                  <a:lnTo>
                    <a:pt x="1759" y="651"/>
                  </a:lnTo>
                  <a:lnTo>
                    <a:pt x="1767" y="648"/>
                  </a:lnTo>
                  <a:lnTo>
                    <a:pt x="1776" y="643"/>
                  </a:lnTo>
                  <a:lnTo>
                    <a:pt x="1784" y="640"/>
                  </a:lnTo>
                  <a:lnTo>
                    <a:pt x="1794" y="636"/>
                  </a:lnTo>
                  <a:lnTo>
                    <a:pt x="1802" y="633"/>
                  </a:lnTo>
                  <a:lnTo>
                    <a:pt x="1811" y="628"/>
                  </a:lnTo>
                  <a:lnTo>
                    <a:pt x="1820" y="624"/>
                  </a:lnTo>
                  <a:lnTo>
                    <a:pt x="1820" y="621"/>
                  </a:lnTo>
                  <a:lnTo>
                    <a:pt x="1827" y="619"/>
                  </a:lnTo>
                  <a:lnTo>
                    <a:pt x="1833" y="616"/>
                  </a:lnTo>
                  <a:lnTo>
                    <a:pt x="1840" y="612"/>
                  </a:lnTo>
                  <a:lnTo>
                    <a:pt x="1845" y="608"/>
                  </a:lnTo>
                  <a:lnTo>
                    <a:pt x="1851" y="604"/>
                  </a:lnTo>
                  <a:lnTo>
                    <a:pt x="1856" y="599"/>
                  </a:lnTo>
                  <a:lnTo>
                    <a:pt x="1862" y="595"/>
                  </a:lnTo>
                  <a:lnTo>
                    <a:pt x="1867" y="590"/>
                  </a:lnTo>
                  <a:lnTo>
                    <a:pt x="1870" y="579"/>
                  </a:lnTo>
                  <a:lnTo>
                    <a:pt x="1874" y="576"/>
                  </a:lnTo>
                  <a:lnTo>
                    <a:pt x="1880" y="574"/>
                  </a:lnTo>
                  <a:lnTo>
                    <a:pt x="1885" y="572"/>
                  </a:lnTo>
                  <a:lnTo>
                    <a:pt x="1890" y="569"/>
                  </a:lnTo>
                  <a:lnTo>
                    <a:pt x="1895" y="567"/>
                  </a:lnTo>
                  <a:lnTo>
                    <a:pt x="1901" y="565"/>
                  </a:lnTo>
                  <a:lnTo>
                    <a:pt x="1905" y="563"/>
                  </a:lnTo>
                  <a:lnTo>
                    <a:pt x="1911" y="560"/>
                  </a:lnTo>
                  <a:lnTo>
                    <a:pt x="1918" y="557"/>
                  </a:lnTo>
                  <a:lnTo>
                    <a:pt x="1925" y="553"/>
                  </a:lnTo>
                  <a:lnTo>
                    <a:pt x="1932" y="550"/>
                  </a:lnTo>
                  <a:lnTo>
                    <a:pt x="1939" y="545"/>
                  </a:lnTo>
                  <a:lnTo>
                    <a:pt x="1945" y="541"/>
                  </a:lnTo>
                  <a:lnTo>
                    <a:pt x="1949" y="536"/>
                  </a:lnTo>
                  <a:lnTo>
                    <a:pt x="1955" y="530"/>
                  </a:lnTo>
                  <a:lnTo>
                    <a:pt x="1958" y="523"/>
                  </a:lnTo>
                  <a:lnTo>
                    <a:pt x="1957" y="520"/>
                  </a:lnTo>
                  <a:lnTo>
                    <a:pt x="1956" y="518"/>
                  </a:lnTo>
                  <a:lnTo>
                    <a:pt x="1954" y="514"/>
                  </a:lnTo>
                  <a:lnTo>
                    <a:pt x="1953" y="512"/>
                  </a:lnTo>
                  <a:lnTo>
                    <a:pt x="1954" y="507"/>
                  </a:lnTo>
                  <a:lnTo>
                    <a:pt x="1957" y="504"/>
                  </a:lnTo>
                  <a:lnTo>
                    <a:pt x="1962" y="501"/>
                  </a:lnTo>
                  <a:lnTo>
                    <a:pt x="1966" y="500"/>
                  </a:lnTo>
                  <a:lnTo>
                    <a:pt x="1971" y="498"/>
                  </a:lnTo>
                  <a:lnTo>
                    <a:pt x="1977" y="496"/>
                  </a:lnTo>
                  <a:lnTo>
                    <a:pt x="1981" y="492"/>
                  </a:lnTo>
                  <a:lnTo>
                    <a:pt x="1986" y="489"/>
                  </a:lnTo>
                  <a:lnTo>
                    <a:pt x="1991" y="486"/>
                  </a:lnTo>
                  <a:lnTo>
                    <a:pt x="1996" y="483"/>
                  </a:lnTo>
                  <a:lnTo>
                    <a:pt x="2001" y="481"/>
                  </a:lnTo>
                  <a:lnTo>
                    <a:pt x="2007" y="478"/>
                  </a:lnTo>
                  <a:lnTo>
                    <a:pt x="2015" y="475"/>
                  </a:lnTo>
                  <a:lnTo>
                    <a:pt x="2022" y="473"/>
                  </a:lnTo>
                  <a:lnTo>
                    <a:pt x="2030" y="469"/>
                  </a:lnTo>
                  <a:lnTo>
                    <a:pt x="2038" y="466"/>
                  </a:lnTo>
                  <a:lnTo>
                    <a:pt x="2046" y="462"/>
                  </a:lnTo>
                  <a:lnTo>
                    <a:pt x="2053" y="459"/>
                  </a:lnTo>
                  <a:lnTo>
                    <a:pt x="2061" y="455"/>
                  </a:lnTo>
                  <a:lnTo>
                    <a:pt x="2068" y="452"/>
                  </a:lnTo>
                  <a:lnTo>
                    <a:pt x="2069" y="450"/>
                  </a:lnTo>
                  <a:lnTo>
                    <a:pt x="2069" y="446"/>
                  </a:lnTo>
                  <a:lnTo>
                    <a:pt x="2070" y="443"/>
                  </a:lnTo>
                  <a:lnTo>
                    <a:pt x="2071" y="439"/>
                  </a:lnTo>
                  <a:lnTo>
                    <a:pt x="2081" y="437"/>
                  </a:lnTo>
                  <a:lnTo>
                    <a:pt x="2089" y="433"/>
                  </a:lnTo>
                  <a:lnTo>
                    <a:pt x="2098" y="430"/>
                  </a:lnTo>
                  <a:lnTo>
                    <a:pt x="2107" y="427"/>
                  </a:lnTo>
                  <a:lnTo>
                    <a:pt x="2115" y="423"/>
                  </a:lnTo>
                  <a:lnTo>
                    <a:pt x="2124" y="421"/>
                  </a:lnTo>
                  <a:lnTo>
                    <a:pt x="2132" y="417"/>
                  </a:lnTo>
                  <a:lnTo>
                    <a:pt x="2142" y="415"/>
                  </a:lnTo>
                  <a:lnTo>
                    <a:pt x="2147" y="413"/>
                  </a:lnTo>
                  <a:lnTo>
                    <a:pt x="2152" y="410"/>
                  </a:lnTo>
                  <a:lnTo>
                    <a:pt x="2158" y="408"/>
                  </a:lnTo>
                  <a:lnTo>
                    <a:pt x="2164" y="406"/>
                  </a:lnTo>
                  <a:lnTo>
                    <a:pt x="2168" y="403"/>
                  </a:lnTo>
                  <a:lnTo>
                    <a:pt x="2173" y="400"/>
                  </a:lnTo>
                  <a:lnTo>
                    <a:pt x="2177" y="395"/>
                  </a:lnTo>
                  <a:lnTo>
                    <a:pt x="2181" y="391"/>
                  </a:lnTo>
                  <a:lnTo>
                    <a:pt x="2181" y="389"/>
                  </a:lnTo>
                  <a:lnTo>
                    <a:pt x="2180" y="387"/>
                  </a:lnTo>
                  <a:lnTo>
                    <a:pt x="2177" y="385"/>
                  </a:lnTo>
                  <a:lnTo>
                    <a:pt x="2176" y="385"/>
                  </a:lnTo>
                  <a:lnTo>
                    <a:pt x="2169" y="385"/>
                  </a:lnTo>
                  <a:lnTo>
                    <a:pt x="2162" y="385"/>
                  </a:lnTo>
                  <a:lnTo>
                    <a:pt x="2155" y="386"/>
                  </a:lnTo>
                  <a:lnTo>
                    <a:pt x="2149" y="387"/>
                  </a:lnTo>
                  <a:lnTo>
                    <a:pt x="2142" y="390"/>
                  </a:lnTo>
                  <a:lnTo>
                    <a:pt x="2135" y="390"/>
                  </a:lnTo>
                  <a:lnTo>
                    <a:pt x="2129" y="391"/>
                  </a:lnTo>
                  <a:lnTo>
                    <a:pt x="2122" y="391"/>
                  </a:lnTo>
                  <a:lnTo>
                    <a:pt x="2121" y="389"/>
                  </a:lnTo>
                  <a:lnTo>
                    <a:pt x="2127" y="385"/>
                  </a:lnTo>
                  <a:lnTo>
                    <a:pt x="2132" y="383"/>
                  </a:lnTo>
                  <a:lnTo>
                    <a:pt x="2138" y="379"/>
                  </a:lnTo>
                  <a:lnTo>
                    <a:pt x="2145" y="377"/>
                  </a:lnTo>
                  <a:lnTo>
                    <a:pt x="2151" y="374"/>
                  </a:lnTo>
                  <a:lnTo>
                    <a:pt x="2158" y="371"/>
                  </a:lnTo>
                  <a:lnTo>
                    <a:pt x="2165" y="369"/>
                  </a:lnTo>
                  <a:lnTo>
                    <a:pt x="2172" y="367"/>
                  </a:lnTo>
                  <a:lnTo>
                    <a:pt x="2179" y="363"/>
                  </a:lnTo>
                  <a:lnTo>
                    <a:pt x="2187" y="361"/>
                  </a:lnTo>
                  <a:lnTo>
                    <a:pt x="2195" y="359"/>
                  </a:lnTo>
                  <a:lnTo>
                    <a:pt x="2202" y="356"/>
                  </a:lnTo>
                  <a:lnTo>
                    <a:pt x="2210" y="354"/>
                  </a:lnTo>
                  <a:lnTo>
                    <a:pt x="2218" y="352"/>
                  </a:lnTo>
                  <a:lnTo>
                    <a:pt x="2225" y="347"/>
                  </a:lnTo>
                  <a:lnTo>
                    <a:pt x="2232" y="342"/>
                  </a:lnTo>
                  <a:lnTo>
                    <a:pt x="2234" y="340"/>
                  </a:lnTo>
                  <a:lnTo>
                    <a:pt x="2235" y="337"/>
                  </a:lnTo>
                  <a:lnTo>
                    <a:pt x="2235" y="332"/>
                  </a:lnTo>
                  <a:lnTo>
                    <a:pt x="2233" y="327"/>
                  </a:lnTo>
                  <a:lnTo>
                    <a:pt x="2227" y="325"/>
                  </a:lnTo>
                  <a:lnTo>
                    <a:pt x="2219" y="324"/>
                  </a:lnTo>
                  <a:lnTo>
                    <a:pt x="2212" y="324"/>
                  </a:lnTo>
                  <a:lnTo>
                    <a:pt x="2205" y="323"/>
                  </a:lnTo>
                  <a:lnTo>
                    <a:pt x="2199" y="324"/>
                  </a:lnTo>
                  <a:lnTo>
                    <a:pt x="2193" y="326"/>
                  </a:lnTo>
                  <a:lnTo>
                    <a:pt x="2188" y="327"/>
                  </a:lnTo>
                  <a:lnTo>
                    <a:pt x="2181" y="329"/>
                  </a:lnTo>
                  <a:lnTo>
                    <a:pt x="2175" y="330"/>
                  </a:lnTo>
                  <a:lnTo>
                    <a:pt x="2169" y="331"/>
                  </a:lnTo>
                  <a:lnTo>
                    <a:pt x="2162" y="333"/>
                  </a:lnTo>
                  <a:lnTo>
                    <a:pt x="2157" y="334"/>
                  </a:lnTo>
                  <a:lnTo>
                    <a:pt x="2159" y="331"/>
                  </a:lnTo>
                  <a:lnTo>
                    <a:pt x="2162" y="327"/>
                  </a:lnTo>
                  <a:lnTo>
                    <a:pt x="2166" y="325"/>
                  </a:lnTo>
                  <a:lnTo>
                    <a:pt x="2168" y="322"/>
                  </a:lnTo>
                  <a:lnTo>
                    <a:pt x="2170" y="318"/>
                  </a:lnTo>
                  <a:lnTo>
                    <a:pt x="2170" y="314"/>
                  </a:lnTo>
                  <a:lnTo>
                    <a:pt x="2170" y="310"/>
                  </a:lnTo>
                  <a:lnTo>
                    <a:pt x="2169" y="306"/>
                  </a:lnTo>
                  <a:lnTo>
                    <a:pt x="2176" y="300"/>
                  </a:lnTo>
                  <a:lnTo>
                    <a:pt x="2183" y="296"/>
                  </a:lnTo>
                  <a:lnTo>
                    <a:pt x="2190" y="294"/>
                  </a:lnTo>
                  <a:lnTo>
                    <a:pt x="2197" y="288"/>
                  </a:lnTo>
                  <a:lnTo>
                    <a:pt x="2200" y="286"/>
                  </a:lnTo>
                  <a:lnTo>
                    <a:pt x="2205" y="284"/>
                  </a:lnTo>
                  <a:lnTo>
                    <a:pt x="2208" y="282"/>
                  </a:lnTo>
                  <a:lnTo>
                    <a:pt x="2212" y="279"/>
                  </a:lnTo>
                  <a:lnTo>
                    <a:pt x="2219" y="276"/>
                  </a:lnTo>
                  <a:lnTo>
                    <a:pt x="2226" y="271"/>
                  </a:lnTo>
                  <a:lnTo>
                    <a:pt x="2233" y="269"/>
                  </a:lnTo>
                  <a:lnTo>
                    <a:pt x="2241" y="265"/>
                  </a:lnTo>
                  <a:lnTo>
                    <a:pt x="2248" y="262"/>
                  </a:lnTo>
                  <a:lnTo>
                    <a:pt x="2255" y="258"/>
                  </a:lnTo>
                  <a:lnTo>
                    <a:pt x="2261" y="255"/>
                  </a:lnTo>
                  <a:lnTo>
                    <a:pt x="2268" y="250"/>
                  </a:lnTo>
                  <a:lnTo>
                    <a:pt x="2285" y="239"/>
                  </a:lnTo>
                  <a:lnTo>
                    <a:pt x="2287" y="235"/>
                  </a:lnTo>
                  <a:lnTo>
                    <a:pt x="2287" y="232"/>
                  </a:lnTo>
                  <a:lnTo>
                    <a:pt x="2286" y="229"/>
                  </a:lnTo>
                  <a:lnTo>
                    <a:pt x="2285" y="226"/>
                  </a:lnTo>
                  <a:close/>
                </a:path>
              </a:pathLst>
            </a:custGeom>
            <a:solidFill>
              <a:srgbClr val="D28C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39" name="Freeform 16"/>
            <p:cNvSpPr>
              <a:spLocks noChangeAspect="1"/>
            </p:cNvSpPr>
            <p:nvPr/>
          </p:nvSpPr>
          <p:spPr bwMode="auto">
            <a:xfrm>
              <a:off x="3398" y="990"/>
              <a:ext cx="70" cy="57"/>
            </a:xfrm>
            <a:custGeom>
              <a:avLst/>
              <a:gdLst>
                <a:gd name="T0" fmla="*/ 24 w 141"/>
                <a:gd name="T1" fmla="*/ 13 h 114"/>
                <a:gd name="T2" fmla="*/ 28 w 141"/>
                <a:gd name="T3" fmla="*/ 16 h 114"/>
                <a:gd name="T4" fmla="*/ 32 w 141"/>
                <a:gd name="T5" fmla="*/ 18 h 114"/>
                <a:gd name="T6" fmla="*/ 35 w 141"/>
                <a:gd name="T7" fmla="*/ 20 h 114"/>
                <a:gd name="T8" fmla="*/ 38 w 141"/>
                <a:gd name="T9" fmla="*/ 23 h 114"/>
                <a:gd name="T10" fmla="*/ 41 w 141"/>
                <a:gd name="T11" fmla="*/ 25 h 114"/>
                <a:gd name="T12" fmla="*/ 45 w 141"/>
                <a:gd name="T13" fmla="*/ 28 h 114"/>
                <a:gd name="T14" fmla="*/ 48 w 141"/>
                <a:gd name="T15" fmla="*/ 31 h 114"/>
                <a:gd name="T16" fmla="*/ 51 w 141"/>
                <a:gd name="T17" fmla="*/ 33 h 114"/>
                <a:gd name="T18" fmla="*/ 54 w 141"/>
                <a:gd name="T19" fmla="*/ 36 h 114"/>
                <a:gd name="T20" fmla="*/ 56 w 141"/>
                <a:gd name="T21" fmla="*/ 39 h 114"/>
                <a:gd name="T22" fmla="*/ 59 w 141"/>
                <a:gd name="T23" fmla="*/ 41 h 114"/>
                <a:gd name="T24" fmla="*/ 61 w 141"/>
                <a:gd name="T25" fmla="*/ 43 h 114"/>
                <a:gd name="T26" fmla="*/ 64 w 141"/>
                <a:gd name="T27" fmla="*/ 47 h 114"/>
                <a:gd name="T28" fmla="*/ 66 w 141"/>
                <a:gd name="T29" fmla="*/ 50 h 114"/>
                <a:gd name="T30" fmla="*/ 68 w 141"/>
                <a:gd name="T31" fmla="*/ 54 h 114"/>
                <a:gd name="T32" fmla="*/ 70 w 141"/>
                <a:gd name="T33" fmla="*/ 57 h 114"/>
                <a:gd name="T34" fmla="*/ 67 w 141"/>
                <a:gd name="T35" fmla="*/ 55 h 114"/>
                <a:gd name="T36" fmla="*/ 63 w 141"/>
                <a:gd name="T37" fmla="*/ 53 h 114"/>
                <a:gd name="T38" fmla="*/ 60 w 141"/>
                <a:gd name="T39" fmla="*/ 50 h 114"/>
                <a:gd name="T40" fmla="*/ 56 w 141"/>
                <a:gd name="T41" fmla="*/ 48 h 114"/>
                <a:gd name="T42" fmla="*/ 53 w 141"/>
                <a:gd name="T43" fmla="*/ 45 h 114"/>
                <a:gd name="T44" fmla="*/ 50 w 141"/>
                <a:gd name="T45" fmla="*/ 42 h 114"/>
                <a:gd name="T46" fmla="*/ 47 w 141"/>
                <a:gd name="T47" fmla="*/ 40 h 114"/>
                <a:gd name="T48" fmla="*/ 43 w 141"/>
                <a:gd name="T49" fmla="*/ 38 h 114"/>
                <a:gd name="T50" fmla="*/ 39 w 141"/>
                <a:gd name="T51" fmla="*/ 35 h 114"/>
                <a:gd name="T52" fmla="*/ 36 w 141"/>
                <a:gd name="T53" fmla="*/ 32 h 114"/>
                <a:gd name="T54" fmla="*/ 32 w 141"/>
                <a:gd name="T55" fmla="*/ 30 h 114"/>
                <a:gd name="T56" fmla="*/ 28 w 141"/>
                <a:gd name="T57" fmla="*/ 27 h 114"/>
                <a:gd name="T58" fmla="*/ 24 w 141"/>
                <a:gd name="T59" fmla="*/ 24 h 114"/>
                <a:gd name="T60" fmla="*/ 21 w 141"/>
                <a:gd name="T61" fmla="*/ 22 h 114"/>
                <a:gd name="T62" fmla="*/ 17 w 141"/>
                <a:gd name="T63" fmla="*/ 19 h 114"/>
                <a:gd name="T64" fmla="*/ 14 w 141"/>
                <a:gd name="T65" fmla="*/ 16 h 114"/>
                <a:gd name="T66" fmla="*/ 0 w 141"/>
                <a:gd name="T67" fmla="*/ 0 h 114"/>
                <a:gd name="T68" fmla="*/ 2 w 141"/>
                <a:gd name="T69" fmla="*/ 1 h 114"/>
                <a:gd name="T70" fmla="*/ 5 w 141"/>
                <a:gd name="T71" fmla="*/ 2 h 114"/>
                <a:gd name="T72" fmla="*/ 9 w 141"/>
                <a:gd name="T73" fmla="*/ 4 h 114"/>
                <a:gd name="T74" fmla="*/ 13 w 141"/>
                <a:gd name="T75" fmla="*/ 6 h 114"/>
                <a:gd name="T76" fmla="*/ 17 w 141"/>
                <a:gd name="T77" fmla="*/ 8 h 114"/>
                <a:gd name="T78" fmla="*/ 20 w 141"/>
                <a:gd name="T79" fmla="*/ 10 h 114"/>
                <a:gd name="T80" fmla="*/ 23 w 141"/>
                <a:gd name="T81" fmla="*/ 12 h 114"/>
                <a:gd name="T82" fmla="*/ 24 w 141"/>
                <a:gd name="T83" fmla="*/ 13 h 11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1"/>
                <a:gd name="T127" fmla="*/ 0 h 114"/>
                <a:gd name="T128" fmla="*/ 141 w 141"/>
                <a:gd name="T129" fmla="*/ 114 h 11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1" h="114">
                  <a:moveTo>
                    <a:pt x="49" y="26"/>
                  </a:moveTo>
                  <a:lnTo>
                    <a:pt x="56" y="31"/>
                  </a:lnTo>
                  <a:lnTo>
                    <a:pt x="64" y="35"/>
                  </a:lnTo>
                  <a:lnTo>
                    <a:pt x="71" y="40"/>
                  </a:lnTo>
                  <a:lnTo>
                    <a:pt x="76" y="45"/>
                  </a:lnTo>
                  <a:lnTo>
                    <a:pt x="83" y="50"/>
                  </a:lnTo>
                  <a:lnTo>
                    <a:pt x="90" y="55"/>
                  </a:lnTo>
                  <a:lnTo>
                    <a:pt x="96" y="61"/>
                  </a:lnTo>
                  <a:lnTo>
                    <a:pt x="103" y="66"/>
                  </a:lnTo>
                  <a:lnTo>
                    <a:pt x="108" y="71"/>
                  </a:lnTo>
                  <a:lnTo>
                    <a:pt x="113" y="77"/>
                  </a:lnTo>
                  <a:lnTo>
                    <a:pt x="119" y="81"/>
                  </a:lnTo>
                  <a:lnTo>
                    <a:pt x="123" y="86"/>
                  </a:lnTo>
                  <a:lnTo>
                    <a:pt x="128" y="93"/>
                  </a:lnTo>
                  <a:lnTo>
                    <a:pt x="133" y="100"/>
                  </a:lnTo>
                  <a:lnTo>
                    <a:pt x="136" y="107"/>
                  </a:lnTo>
                  <a:lnTo>
                    <a:pt x="141" y="114"/>
                  </a:lnTo>
                  <a:lnTo>
                    <a:pt x="134" y="110"/>
                  </a:lnTo>
                  <a:lnTo>
                    <a:pt x="127" y="106"/>
                  </a:lnTo>
                  <a:lnTo>
                    <a:pt x="120" y="100"/>
                  </a:lnTo>
                  <a:lnTo>
                    <a:pt x="113" y="95"/>
                  </a:lnTo>
                  <a:lnTo>
                    <a:pt x="106" y="90"/>
                  </a:lnTo>
                  <a:lnTo>
                    <a:pt x="101" y="84"/>
                  </a:lnTo>
                  <a:lnTo>
                    <a:pt x="94" y="79"/>
                  </a:lnTo>
                  <a:lnTo>
                    <a:pt x="87" y="75"/>
                  </a:lnTo>
                  <a:lnTo>
                    <a:pt x="79" y="70"/>
                  </a:lnTo>
                  <a:lnTo>
                    <a:pt x="72" y="64"/>
                  </a:lnTo>
                  <a:lnTo>
                    <a:pt x="64" y="60"/>
                  </a:lnTo>
                  <a:lnTo>
                    <a:pt x="57" y="54"/>
                  </a:lnTo>
                  <a:lnTo>
                    <a:pt x="49" y="48"/>
                  </a:lnTo>
                  <a:lnTo>
                    <a:pt x="42" y="43"/>
                  </a:lnTo>
                  <a:lnTo>
                    <a:pt x="35" y="37"/>
                  </a:lnTo>
                  <a:lnTo>
                    <a:pt x="29" y="31"/>
                  </a:lnTo>
                  <a:lnTo>
                    <a:pt x="0" y="0"/>
                  </a:lnTo>
                  <a:lnTo>
                    <a:pt x="4" y="1"/>
                  </a:lnTo>
                  <a:lnTo>
                    <a:pt x="10" y="4"/>
                  </a:lnTo>
                  <a:lnTo>
                    <a:pt x="18" y="8"/>
                  </a:lnTo>
                  <a:lnTo>
                    <a:pt x="26" y="12"/>
                  </a:lnTo>
                  <a:lnTo>
                    <a:pt x="34" y="16"/>
                  </a:lnTo>
                  <a:lnTo>
                    <a:pt x="41" y="20"/>
                  </a:lnTo>
                  <a:lnTo>
                    <a:pt x="46" y="24"/>
                  </a:lnTo>
                  <a:lnTo>
                    <a:pt x="49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40" name="Freeform 17"/>
            <p:cNvSpPr>
              <a:spLocks noChangeAspect="1"/>
            </p:cNvSpPr>
            <p:nvPr/>
          </p:nvSpPr>
          <p:spPr bwMode="auto">
            <a:xfrm>
              <a:off x="3483" y="1023"/>
              <a:ext cx="359" cy="180"/>
            </a:xfrm>
            <a:custGeom>
              <a:avLst/>
              <a:gdLst>
                <a:gd name="T0" fmla="*/ 51 w 718"/>
                <a:gd name="T1" fmla="*/ 29 h 361"/>
                <a:gd name="T2" fmla="*/ 58 w 718"/>
                <a:gd name="T3" fmla="*/ 32 h 361"/>
                <a:gd name="T4" fmla="*/ 68 w 718"/>
                <a:gd name="T5" fmla="*/ 35 h 361"/>
                <a:gd name="T6" fmla="*/ 79 w 718"/>
                <a:gd name="T7" fmla="*/ 39 h 361"/>
                <a:gd name="T8" fmla="*/ 91 w 718"/>
                <a:gd name="T9" fmla="*/ 43 h 361"/>
                <a:gd name="T10" fmla="*/ 106 w 718"/>
                <a:gd name="T11" fmla="*/ 46 h 361"/>
                <a:gd name="T12" fmla="*/ 120 w 718"/>
                <a:gd name="T13" fmla="*/ 50 h 361"/>
                <a:gd name="T14" fmla="*/ 134 w 718"/>
                <a:gd name="T15" fmla="*/ 53 h 361"/>
                <a:gd name="T16" fmla="*/ 152 w 718"/>
                <a:gd name="T17" fmla="*/ 57 h 361"/>
                <a:gd name="T18" fmla="*/ 170 w 718"/>
                <a:gd name="T19" fmla="*/ 63 h 361"/>
                <a:gd name="T20" fmla="*/ 188 w 718"/>
                <a:gd name="T21" fmla="*/ 67 h 361"/>
                <a:gd name="T22" fmla="*/ 207 w 718"/>
                <a:gd name="T23" fmla="*/ 71 h 361"/>
                <a:gd name="T24" fmla="*/ 219 w 718"/>
                <a:gd name="T25" fmla="*/ 73 h 361"/>
                <a:gd name="T26" fmla="*/ 229 w 718"/>
                <a:gd name="T27" fmla="*/ 74 h 361"/>
                <a:gd name="T28" fmla="*/ 239 w 718"/>
                <a:gd name="T29" fmla="*/ 75 h 361"/>
                <a:gd name="T30" fmla="*/ 250 w 718"/>
                <a:gd name="T31" fmla="*/ 77 h 361"/>
                <a:gd name="T32" fmla="*/ 263 w 718"/>
                <a:gd name="T33" fmla="*/ 79 h 361"/>
                <a:gd name="T34" fmla="*/ 276 w 718"/>
                <a:gd name="T35" fmla="*/ 83 h 361"/>
                <a:gd name="T36" fmla="*/ 285 w 718"/>
                <a:gd name="T37" fmla="*/ 85 h 361"/>
                <a:gd name="T38" fmla="*/ 298 w 718"/>
                <a:gd name="T39" fmla="*/ 91 h 361"/>
                <a:gd name="T40" fmla="*/ 306 w 718"/>
                <a:gd name="T41" fmla="*/ 96 h 361"/>
                <a:gd name="T42" fmla="*/ 323 w 718"/>
                <a:gd name="T43" fmla="*/ 108 h 361"/>
                <a:gd name="T44" fmla="*/ 332 w 718"/>
                <a:gd name="T45" fmla="*/ 116 h 361"/>
                <a:gd name="T46" fmla="*/ 341 w 718"/>
                <a:gd name="T47" fmla="*/ 126 h 361"/>
                <a:gd name="T48" fmla="*/ 349 w 718"/>
                <a:gd name="T49" fmla="*/ 132 h 361"/>
                <a:gd name="T50" fmla="*/ 343 w 718"/>
                <a:gd name="T51" fmla="*/ 129 h 361"/>
                <a:gd name="T52" fmla="*/ 323 w 718"/>
                <a:gd name="T53" fmla="*/ 120 h 361"/>
                <a:gd name="T54" fmla="*/ 305 w 718"/>
                <a:gd name="T55" fmla="*/ 109 h 361"/>
                <a:gd name="T56" fmla="*/ 287 w 718"/>
                <a:gd name="T57" fmla="*/ 101 h 361"/>
                <a:gd name="T58" fmla="*/ 276 w 718"/>
                <a:gd name="T59" fmla="*/ 98 h 361"/>
                <a:gd name="T60" fmla="*/ 277 w 718"/>
                <a:gd name="T61" fmla="*/ 103 h 361"/>
                <a:gd name="T62" fmla="*/ 289 w 718"/>
                <a:gd name="T63" fmla="*/ 108 h 361"/>
                <a:gd name="T64" fmla="*/ 306 w 718"/>
                <a:gd name="T65" fmla="*/ 117 h 361"/>
                <a:gd name="T66" fmla="*/ 311 w 718"/>
                <a:gd name="T67" fmla="*/ 122 h 361"/>
                <a:gd name="T68" fmla="*/ 321 w 718"/>
                <a:gd name="T69" fmla="*/ 132 h 361"/>
                <a:gd name="T70" fmla="*/ 333 w 718"/>
                <a:gd name="T71" fmla="*/ 141 h 361"/>
                <a:gd name="T72" fmla="*/ 344 w 718"/>
                <a:gd name="T73" fmla="*/ 152 h 361"/>
                <a:gd name="T74" fmla="*/ 356 w 718"/>
                <a:gd name="T75" fmla="*/ 175 h 361"/>
                <a:gd name="T76" fmla="*/ 359 w 718"/>
                <a:gd name="T77" fmla="*/ 180 h 361"/>
                <a:gd name="T78" fmla="*/ 357 w 718"/>
                <a:gd name="T79" fmla="*/ 180 h 361"/>
                <a:gd name="T80" fmla="*/ 344 w 718"/>
                <a:gd name="T81" fmla="*/ 168 h 361"/>
                <a:gd name="T82" fmla="*/ 315 w 718"/>
                <a:gd name="T83" fmla="*/ 137 h 361"/>
                <a:gd name="T84" fmla="*/ 296 w 718"/>
                <a:gd name="T85" fmla="*/ 122 h 361"/>
                <a:gd name="T86" fmla="*/ 278 w 718"/>
                <a:gd name="T87" fmla="*/ 108 h 361"/>
                <a:gd name="T88" fmla="*/ 257 w 718"/>
                <a:gd name="T89" fmla="*/ 98 h 361"/>
                <a:gd name="T90" fmla="*/ 241 w 718"/>
                <a:gd name="T91" fmla="*/ 94 h 361"/>
                <a:gd name="T92" fmla="*/ 212 w 718"/>
                <a:gd name="T93" fmla="*/ 89 h 361"/>
                <a:gd name="T94" fmla="*/ 199 w 718"/>
                <a:gd name="T95" fmla="*/ 86 h 361"/>
                <a:gd name="T96" fmla="*/ 170 w 718"/>
                <a:gd name="T97" fmla="*/ 79 h 361"/>
                <a:gd name="T98" fmla="*/ 127 w 718"/>
                <a:gd name="T99" fmla="*/ 63 h 361"/>
                <a:gd name="T100" fmla="*/ 99 w 718"/>
                <a:gd name="T101" fmla="*/ 52 h 361"/>
                <a:gd name="T102" fmla="*/ 84 w 718"/>
                <a:gd name="T103" fmla="*/ 46 h 361"/>
                <a:gd name="T104" fmla="*/ 74 w 718"/>
                <a:gd name="T105" fmla="*/ 43 h 361"/>
                <a:gd name="T106" fmla="*/ 58 w 718"/>
                <a:gd name="T107" fmla="*/ 37 h 361"/>
                <a:gd name="T108" fmla="*/ 55 w 718"/>
                <a:gd name="T109" fmla="*/ 40 h 361"/>
                <a:gd name="T110" fmla="*/ 50 w 718"/>
                <a:gd name="T111" fmla="*/ 40 h 361"/>
                <a:gd name="T112" fmla="*/ 37 w 718"/>
                <a:gd name="T113" fmla="*/ 32 h 361"/>
                <a:gd name="T114" fmla="*/ 24 w 718"/>
                <a:gd name="T115" fmla="*/ 22 h 361"/>
                <a:gd name="T116" fmla="*/ 8 w 718"/>
                <a:gd name="T117" fmla="*/ 7 h 361"/>
                <a:gd name="T118" fmla="*/ 30 w 718"/>
                <a:gd name="T119" fmla="*/ 18 h 361"/>
                <a:gd name="T120" fmla="*/ 37 w 718"/>
                <a:gd name="T121" fmla="*/ 22 h 36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718"/>
                <a:gd name="T184" fmla="*/ 0 h 361"/>
                <a:gd name="T185" fmla="*/ 718 w 718"/>
                <a:gd name="T186" fmla="*/ 361 h 36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718" h="361">
                  <a:moveTo>
                    <a:pt x="88" y="52"/>
                  </a:moveTo>
                  <a:lnTo>
                    <a:pt x="93" y="55"/>
                  </a:lnTo>
                  <a:lnTo>
                    <a:pt x="98" y="56"/>
                  </a:lnTo>
                  <a:lnTo>
                    <a:pt x="101" y="58"/>
                  </a:lnTo>
                  <a:lnTo>
                    <a:pt x="107" y="60"/>
                  </a:lnTo>
                  <a:lnTo>
                    <a:pt x="111" y="61"/>
                  </a:lnTo>
                  <a:lnTo>
                    <a:pt x="114" y="63"/>
                  </a:lnTo>
                  <a:lnTo>
                    <a:pt x="116" y="64"/>
                  </a:lnTo>
                  <a:lnTo>
                    <a:pt x="120" y="64"/>
                  </a:lnTo>
                  <a:lnTo>
                    <a:pt x="126" y="66"/>
                  </a:lnTo>
                  <a:lnTo>
                    <a:pt x="130" y="68"/>
                  </a:lnTo>
                  <a:lnTo>
                    <a:pt x="135" y="71"/>
                  </a:lnTo>
                  <a:lnTo>
                    <a:pt x="142" y="73"/>
                  </a:lnTo>
                  <a:lnTo>
                    <a:pt x="146" y="74"/>
                  </a:lnTo>
                  <a:lnTo>
                    <a:pt x="152" y="75"/>
                  </a:lnTo>
                  <a:lnTo>
                    <a:pt x="157" y="78"/>
                  </a:lnTo>
                  <a:lnTo>
                    <a:pt x="161" y="80"/>
                  </a:lnTo>
                  <a:lnTo>
                    <a:pt x="168" y="82"/>
                  </a:lnTo>
                  <a:lnTo>
                    <a:pt x="175" y="83"/>
                  </a:lnTo>
                  <a:lnTo>
                    <a:pt x="182" y="86"/>
                  </a:lnTo>
                  <a:lnTo>
                    <a:pt x="190" y="88"/>
                  </a:lnTo>
                  <a:lnTo>
                    <a:pt x="197" y="89"/>
                  </a:lnTo>
                  <a:lnTo>
                    <a:pt x="204" y="91"/>
                  </a:lnTo>
                  <a:lnTo>
                    <a:pt x="211" y="93"/>
                  </a:lnTo>
                  <a:lnTo>
                    <a:pt x="218" y="94"/>
                  </a:lnTo>
                  <a:lnTo>
                    <a:pt x="225" y="96"/>
                  </a:lnTo>
                  <a:lnTo>
                    <a:pt x="232" y="98"/>
                  </a:lnTo>
                  <a:lnTo>
                    <a:pt x="239" y="101"/>
                  </a:lnTo>
                  <a:lnTo>
                    <a:pt x="245" y="102"/>
                  </a:lnTo>
                  <a:lnTo>
                    <a:pt x="252" y="103"/>
                  </a:lnTo>
                  <a:lnTo>
                    <a:pt x="260" y="104"/>
                  </a:lnTo>
                  <a:lnTo>
                    <a:pt x="267" y="106"/>
                  </a:lnTo>
                  <a:lnTo>
                    <a:pt x="274" y="109"/>
                  </a:lnTo>
                  <a:lnTo>
                    <a:pt x="283" y="110"/>
                  </a:lnTo>
                  <a:lnTo>
                    <a:pt x="294" y="112"/>
                  </a:lnTo>
                  <a:lnTo>
                    <a:pt x="303" y="114"/>
                  </a:lnTo>
                  <a:lnTo>
                    <a:pt x="312" y="118"/>
                  </a:lnTo>
                  <a:lnTo>
                    <a:pt x="320" y="121"/>
                  </a:lnTo>
                  <a:lnTo>
                    <a:pt x="330" y="124"/>
                  </a:lnTo>
                  <a:lnTo>
                    <a:pt x="340" y="126"/>
                  </a:lnTo>
                  <a:lnTo>
                    <a:pt x="349" y="128"/>
                  </a:lnTo>
                  <a:lnTo>
                    <a:pt x="358" y="131"/>
                  </a:lnTo>
                  <a:lnTo>
                    <a:pt x="366" y="133"/>
                  </a:lnTo>
                  <a:lnTo>
                    <a:pt x="376" y="135"/>
                  </a:lnTo>
                  <a:lnTo>
                    <a:pt x="385" y="138"/>
                  </a:lnTo>
                  <a:lnTo>
                    <a:pt x="394" y="139"/>
                  </a:lnTo>
                  <a:lnTo>
                    <a:pt x="403" y="141"/>
                  </a:lnTo>
                  <a:lnTo>
                    <a:pt x="413" y="142"/>
                  </a:lnTo>
                  <a:lnTo>
                    <a:pt x="422" y="144"/>
                  </a:lnTo>
                  <a:lnTo>
                    <a:pt x="426" y="146"/>
                  </a:lnTo>
                  <a:lnTo>
                    <a:pt x="431" y="147"/>
                  </a:lnTo>
                  <a:lnTo>
                    <a:pt x="437" y="147"/>
                  </a:lnTo>
                  <a:lnTo>
                    <a:pt x="441" y="148"/>
                  </a:lnTo>
                  <a:lnTo>
                    <a:pt x="447" y="148"/>
                  </a:lnTo>
                  <a:lnTo>
                    <a:pt x="452" y="149"/>
                  </a:lnTo>
                  <a:lnTo>
                    <a:pt x="457" y="149"/>
                  </a:lnTo>
                  <a:lnTo>
                    <a:pt x="462" y="150"/>
                  </a:lnTo>
                  <a:lnTo>
                    <a:pt x="468" y="150"/>
                  </a:lnTo>
                  <a:lnTo>
                    <a:pt x="474" y="150"/>
                  </a:lnTo>
                  <a:lnTo>
                    <a:pt x="478" y="151"/>
                  </a:lnTo>
                  <a:lnTo>
                    <a:pt x="484" y="151"/>
                  </a:lnTo>
                  <a:lnTo>
                    <a:pt x="489" y="153"/>
                  </a:lnTo>
                  <a:lnTo>
                    <a:pt x="494" y="154"/>
                  </a:lnTo>
                  <a:lnTo>
                    <a:pt x="499" y="154"/>
                  </a:lnTo>
                  <a:lnTo>
                    <a:pt x="505" y="155"/>
                  </a:lnTo>
                  <a:lnTo>
                    <a:pt x="512" y="156"/>
                  </a:lnTo>
                  <a:lnTo>
                    <a:pt x="519" y="157"/>
                  </a:lnTo>
                  <a:lnTo>
                    <a:pt x="525" y="159"/>
                  </a:lnTo>
                  <a:lnTo>
                    <a:pt x="532" y="161"/>
                  </a:lnTo>
                  <a:lnTo>
                    <a:pt x="538" y="163"/>
                  </a:lnTo>
                  <a:lnTo>
                    <a:pt x="545" y="164"/>
                  </a:lnTo>
                  <a:lnTo>
                    <a:pt x="552" y="166"/>
                  </a:lnTo>
                  <a:lnTo>
                    <a:pt x="559" y="168"/>
                  </a:lnTo>
                  <a:lnTo>
                    <a:pt x="562" y="169"/>
                  </a:lnTo>
                  <a:lnTo>
                    <a:pt x="567" y="170"/>
                  </a:lnTo>
                  <a:lnTo>
                    <a:pt x="570" y="171"/>
                  </a:lnTo>
                  <a:lnTo>
                    <a:pt x="575" y="172"/>
                  </a:lnTo>
                  <a:lnTo>
                    <a:pt x="582" y="176"/>
                  </a:lnTo>
                  <a:lnTo>
                    <a:pt x="589" y="179"/>
                  </a:lnTo>
                  <a:lnTo>
                    <a:pt x="596" y="182"/>
                  </a:lnTo>
                  <a:lnTo>
                    <a:pt x="603" y="186"/>
                  </a:lnTo>
                  <a:lnTo>
                    <a:pt x="605" y="188"/>
                  </a:lnTo>
                  <a:lnTo>
                    <a:pt x="608" y="191"/>
                  </a:lnTo>
                  <a:lnTo>
                    <a:pt x="611" y="192"/>
                  </a:lnTo>
                  <a:lnTo>
                    <a:pt x="614" y="192"/>
                  </a:lnTo>
                  <a:lnTo>
                    <a:pt x="635" y="207"/>
                  </a:lnTo>
                  <a:lnTo>
                    <a:pt x="640" y="211"/>
                  </a:lnTo>
                  <a:lnTo>
                    <a:pt x="645" y="216"/>
                  </a:lnTo>
                  <a:lnTo>
                    <a:pt x="650" y="219"/>
                  </a:lnTo>
                  <a:lnTo>
                    <a:pt x="655" y="224"/>
                  </a:lnTo>
                  <a:lnTo>
                    <a:pt x="659" y="229"/>
                  </a:lnTo>
                  <a:lnTo>
                    <a:pt x="664" y="233"/>
                  </a:lnTo>
                  <a:lnTo>
                    <a:pt x="668" y="238"/>
                  </a:lnTo>
                  <a:lnTo>
                    <a:pt x="672" y="242"/>
                  </a:lnTo>
                  <a:lnTo>
                    <a:pt x="676" y="247"/>
                  </a:lnTo>
                  <a:lnTo>
                    <a:pt x="681" y="252"/>
                  </a:lnTo>
                  <a:lnTo>
                    <a:pt x="686" y="255"/>
                  </a:lnTo>
                  <a:lnTo>
                    <a:pt x="691" y="259"/>
                  </a:lnTo>
                  <a:lnTo>
                    <a:pt x="694" y="262"/>
                  </a:lnTo>
                  <a:lnTo>
                    <a:pt x="697" y="264"/>
                  </a:lnTo>
                  <a:lnTo>
                    <a:pt x="701" y="267"/>
                  </a:lnTo>
                  <a:lnTo>
                    <a:pt x="703" y="270"/>
                  </a:lnTo>
                  <a:lnTo>
                    <a:pt x="695" y="264"/>
                  </a:lnTo>
                  <a:lnTo>
                    <a:pt x="686" y="259"/>
                  </a:lnTo>
                  <a:lnTo>
                    <a:pt x="675" y="254"/>
                  </a:lnTo>
                  <a:lnTo>
                    <a:pt x="666" y="251"/>
                  </a:lnTo>
                  <a:lnTo>
                    <a:pt x="656" y="246"/>
                  </a:lnTo>
                  <a:lnTo>
                    <a:pt x="646" y="241"/>
                  </a:lnTo>
                  <a:lnTo>
                    <a:pt x="636" y="236"/>
                  </a:lnTo>
                  <a:lnTo>
                    <a:pt x="628" y="229"/>
                  </a:lnTo>
                  <a:lnTo>
                    <a:pt x="619" y="224"/>
                  </a:lnTo>
                  <a:lnTo>
                    <a:pt x="610" y="219"/>
                  </a:lnTo>
                  <a:lnTo>
                    <a:pt x="600" y="215"/>
                  </a:lnTo>
                  <a:lnTo>
                    <a:pt x="591" y="210"/>
                  </a:lnTo>
                  <a:lnTo>
                    <a:pt x="582" y="207"/>
                  </a:lnTo>
                  <a:lnTo>
                    <a:pt x="573" y="202"/>
                  </a:lnTo>
                  <a:lnTo>
                    <a:pt x="564" y="197"/>
                  </a:lnTo>
                  <a:lnTo>
                    <a:pt x="554" y="194"/>
                  </a:lnTo>
                  <a:lnTo>
                    <a:pt x="553" y="195"/>
                  </a:lnTo>
                  <a:lnTo>
                    <a:pt x="551" y="196"/>
                  </a:lnTo>
                  <a:lnTo>
                    <a:pt x="550" y="197"/>
                  </a:lnTo>
                  <a:lnTo>
                    <a:pt x="550" y="199"/>
                  </a:lnTo>
                  <a:lnTo>
                    <a:pt x="551" y="203"/>
                  </a:lnTo>
                  <a:lnTo>
                    <a:pt x="554" y="206"/>
                  </a:lnTo>
                  <a:lnTo>
                    <a:pt x="559" y="208"/>
                  </a:lnTo>
                  <a:lnTo>
                    <a:pt x="562" y="209"/>
                  </a:lnTo>
                  <a:lnTo>
                    <a:pt x="570" y="212"/>
                  </a:lnTo>
                  <a:lnTo>
                    <a:pt x="578" y="217"/>
                  </a:lnTo>
                  <a:lnTo>
                    <a:pt x="587" y="221"/>
                  </a:lnTo>
                  <a:lnTo>
                    <a:pt x="596" y="225"/>
                  </a:lnTo>
                  <a:lnTo>
                    <a:pt x="603" y="230"/>
                  </a:lnTo>
                  <a:lnTo>
                    <a:pt x="611" y="234"/>
                  </a:lnTo>
                  <a:lnTo>
                    <a:pt x="618" y="240"/>
                  </a:lnTo>
                  <a:lnTo>
                    <a:pt x="625" y="246"/>
                  </a:lnTo>
                  <a:lnTo>
                    <a:pt x="623" y="246"/>
                  </a:lnTo>
                  <a:lnTo>
                    <a:pt x="621" y="245"/>
                  </a:lnTo>
                  <a:lnTo>
                    <a:pt x="618" y="246"/>
                  </a:lnTo>
                  <a:lnTo>
                    <a:pt x="617" y="248"/>
                  </a:lnTo>
                  <a:lnTo>
                    <a:pt x="618" y="252"/>
                  </a:lnTo>
                  <a:lnTo>
                    <a:pt x="641" y="265"/>
                  </a:lnTo>
                  <a:lnTo>
                    <a:pt x="645" y="271"/>
                  </a:lnTo>
                  <a:lnTo>
                    <a:pt x="651" y="276"/>
                  </a:lnTo>
                  <a:lnTo>
                    <a:pt x="658" y="279"/>
                  </a:lnTo>
                  <a:lnTo>
                    <a:pt x="666" y="283"/>
                  </a:lnTo>
                  <a:lnTo>
                    <a:pt x="673" y="287"/>
                  </a:lnTo>
                  <a:lnTo>
                    <a:pt x="680" y="292"/>
                  </a:lnTo>
                  <a:lnTo>
                    <a:pt x="685" y="297"/>
                  </a:lnTo>
                  <a:lnTo>
                    <a:pt x="688" y="304"/>
                  </a:lnTo>
                  <a:lnTo>
                    <a:pt x="695" y="315"/>
                  </a:lnTo>
                  <a:lnTo>
                    <a:pt x="700" y="327"/>
                  </a:lnTo>
                  <a:lnTo>
                    <a:pt x="705" y="338"/>
                  </a:lnTo>
                  <a:lnTo>
                    <a:pt x="711" y="350"/>
                  </a:lnTo>
                  <a:lnTo>
                    <a:pt x="712" y="352"/>
                  </a:lnTo>
                  <a:lnTo>
                    <a:pt x="714" y="354"/>
                  </a:lnTo>
                  <a:lnTo>
                    <a:pt x="716" y="358"/>
                  </a:lnTo>
                  <a:lnTo>
                    <a:pt x="718" y="360"/>
                  </a:lnTo>
                  <a:lnTo>
                    <a:pt x="717" y="361"/>
                  </a:lnTo>
                  <a:lnTo>
                    <a:pt x="716" y="361"/>
                  </a:lnTo>
                  <a:lnTo>
                    <a:pt x="714" y="361"/>
                  </a:lnTo>
                  <a:lnTo>
                    <a:pt x="714" y="360"/>
                  </a:lnTo>
                  <a:lnTo>
                    <a:pt x="708" y="354"/>
                  </a:lnTo>
                  <a:lnTo>
                    <a:pt x="701" y="347"/>
                  </a:lnTo>
                  <a:lnTo>
                    <a:pt x="693" y="342"/>
                  </a:lnTo>
                  <a:lnTo>
                    <a:pt x="687" y="336"/>
                  </a:lnTo>
                  <a:lnTo>
                    <a:pt x="660" y="294"/>
                  </a:lnTo>
                  <a:lnTo>
                    <a:pt x="650" y="287"/>
                  </a:lnTo>
                  <a:lnTo>
                    <a:pt x="641" y="280"/>
                  </a:lnTo>
                  <a:lnTo>
                    <a:pt x="630" y="274"/>
                  </a:lnTo>
                  <a:lnTo>
                    <a:pt x="620" y="267"/>
                  </a:lnTo>
                  <a:lnTo>
                    <a:pt x="611" y="260"/>
                  </a:lnTo>
                  <a:lnTo>
                    <a:pt x="602" y="253"/>
                  </a:lnTo>
                  <a:lnTo>
                    <a:pt x="592" y="245"/>
                  </a:lnTo>
                  <a:lnTo>
                    <a:pt x="583" y="236"/>
                  </a:lnTo>
                  <a:lnTo>
                    <a:pt x="574" y="229"/>
                  </a:lnTo>
                  <a:lnTo>
                    <a:pt x="565" y="222"/>
                  </a:lnTo>
                  <a:lnTo>
                    <a:pt x="555" y="216"/>
                  </a:lnTo>
                  <a:lnTo>
                    <a:pt x="545" y="210"/>
                  </a:lnTo>
                  <a:lnTo>
                    <a:pt x="535" y="206"/>
                  </a:lnTo>
                  <a:lnTo>
                    <a:pt x="524" y="201"/>
                  </a:lnTo>
                  <a:lnTo>
                    <a:pt x="514" y="196"/>
                  </a:lnTo>
                  <a:lnTo>
                    <a:pt x="504" y="192"/>
                  </a:lnTo>
                  <a:lnTo>
                    <a:pt x="496" y="192"/>
                  </a:lnTo>
                  <a:lnTo>
                    <a:pt x="489" y="191"/>
                  </a:lnTo>
                  <a:lnTo>
                    <a:pt x="481" y="188"/>
                  </a:lnTo>
                  <a:lnTo>
                    <a:pt x="474" y="186"/>
                  </a:lnTo>
                  <a:lnTo>
                    <a:pt x="436" y="181"/>
                  </a:lnTo>
                  <a:lnTo>
                    <a:pt x="430" y="179"/>
                  </a:lnTo>
                  <a:lnTo>
                    <a:pt x="423" y="178"/>
                  </a:lnTo>
                  <a:lnTo>
                    <a:pt x="417" y="177"/>
                  </a:lnTo>
                  <a:lnTo>
                    <a:pt x="410" y="176"/>
                  </a:lnTo>
                  <a:lnTo>
                    <a:pt x="403" y="174"/>
                  </a:lnTo>
                  <a:lnTo>
                    <a:pt x="398" y="173"/>
                  </a:lnTo>
                  <a:lnTo>
                    <a:pt x="391" y="172"/>
                  </a:lnTo>
                  <a:lnTo>
                    <a:pt x="385" y="171"/>
                  </a:lnTo>
                  <a:lnTo>
                    <a:pt x="362" y="165"/>
                  </a:lnTo>
                  <a:lnTo>
                    <a:pt x="339" y="158"/>
                  </a:lnTo>
                  <a:lnTo>
                    <a:pt x="317" y="151"/>
                  </a:lnTo>
                  <a:lnTo>
                    <a:pt x="296" y="143"/>
                  </a:lnTo>
                  <a:lnTo>
                    <a:pt x="274" y="136"/>
                  </a:lnTo>
                  <a:lnTo>
                    <a:pt x="253" y="127"/>
                  </a:lnTo>
                  <a:lnTo>
                    <a:pt x="232" y="119"/>
                  </a:lnTo>
                  <a:lnTo>
                    <a:pt x="210" y="110"/>
                  </a:lnTo>
                  <a:lnTo>
                    <a:pt x="204" y="108"/>
                  </a:lnTo>
                  <a:lnTo>
                    <a:pt x="197" y="104"/>
                  </a:lnTo>
                  <a:lnTo>
                    <a:pt x="190" y="101"/>
                  </a:lnTo>
                  <a:lnTo>
                    <a:pt x="182" y="98"/>
                  </a:lnTo>
                  <a:lnTo>
                    <a:pt x="175" y="95"/>
                  </a:lnTo>
                  <a:lnTo>
                    <a:pt x="167" y="93"/>
                  </a:lnTo>
                  <a:lnTo>
                    <a:pt x="160" y="91"/>
                  </a:lnTo>
                  <a:lnTo>
                    <a:pt x="153" y="90"/>
                  </a:lnTo>
                  <a:lnTo>
                    <a:pt x="152" y="89"/>
                  </a:lnTo>
                  <a:lnTo>
                    <a:pt x="147" y="87"/>
                  </a:lnTo>
                  <a:lnTo>
                    <a:pt x="141" y="85"/>
                  </a:lnTo>
                  <a:lnTo>
                    <a:pt x="132" y="81"/>
                  </a:lnTo>
                  <a:lnTo>
                    <a:pt x="124" y="78"/>
                  </a:lnTo>
                  <a:lnTo>
                    <a:pt x="116" y="74"/>
                  </a:lnTo>
                  <a:lnTo>
                    <a:pt x="111" y="73"/>
                  </a:lnTo>
                  <a:lnTo>
                    <a:pt x="108" y="73"/>
                  </a:lnTo>
                  <a:lnTo>
                    <a:pt x="105" y="75"/>
                  </a:lnTo>
                  <a:lnTo>
                    <a:pt x="109" y="81"/>
                  </a:lnTo>
                  <a:lnTo>
                    <a:pt x="113" y="87"/>
                  </a:lnTo>
                  <a:lnTo>
                    <a:pt x="109" y="87"/>
                  </a:lnTo>
                  <a:lnTo>
                    <a:pt x="106" y="85"/>
                  </a:lnTo>
                  <a:lnTo>
                    <a:pt x="100" y="81"/>
                  </a:lnTo>
                  <a:lnTo>
                    <a:pt x="94" y="78"/>
                  </a:lnTo>
                  <a:lnTo>
                    <a:pt x="86" y="73"/>
                  </a:lnTo>
                  <a:lnTo>
                    <a:pt x="79" y="68"/>
                  </a:lnTo>
                  <a:lnTo>
                    <a:pt x="73" y="64"/>
                  </a:lnTo>
                  <a:lnTo>
                    <a:pt x="68" y="60"/>
                  </a:lnTo>
                  <a:lnTo>
                    <a:pt x="64" y="57"/>
                  </a:lnTo>
                  <a:lnTo>
                    <a:pt x="55" y="50"/>
                  </a:lnTo>
                  <a:lnTo>
                    <a:pt x="47" y="44"/>
                  </a:lnTo>
                  <a:lnTo>
                    <a:pt x="39" y="37"/>
                  </a:lnTo>
                  <a:lnTo>
                    <a:pt x="31" y="30"/>
                  </a:lnTo>
                  <a:lnTo>
                    <a:pt x="23" y="22"/>
                  </a:lnTo>
                  <a:lnTo>
                    <a:pt x="16" y="15"/>
                  </a:lnTo>
                  <a:lnTo>
                    <a:pt x="8" y="8"/>
                  </a:lnTo>
                  <a:lnTo>
                    <a:pt x="0" y="0"/>
                  </a:lnTo>
                  <a:lnTo>
                    <a:pt x="52" y="34"/>
                  </a:lnTo>
                  <a:lnTo>
                    <a:pt x="59" y="37"/>
                  </a:lnTo>
                  <a:lnTo>
                    <a:pt x="63" y="40"/>
                  </a:lnTo>
                  <a:lnTo>
                    <a:pt x="67" y="42"/>
                  </a:lnTo>
                  <a:lnTo>
                    <a:pt x="69" y="43"/>
                  </a:lnTo>
                  <a:lnTo>
                    <a:pt x="73" y="45"/>
                  </a:lnTo>
                  <a:lnTo>
                    <a:pt x="76" y="46"/>
                  </a:lnTo>
                  <a:lnTo>
                    <a:pt x="81" y="49"/>
                  </a:lnTo>
                  <a:lnTo>
                    <a:pt x="88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41" name="Freeform 18"/>
            <p:cNvSpPr>
              <a:spLocks noChangeAspect="1"/>
            </p:cNvSpPr>
            <p:nvPr/>
          </p:nvSpPr>
          <p:spPr bwMode="auto">
            <a:xfrm>
              <a:off x="3928" y="1045"/>
              <a:ext cx="536" cy="150"/>
            </a:xfrm>
            <a:custGeom>
              <a:avLst/>
              <a:gdLst>
                <a:gd name="T0" fmla="*/ 522 w 1070"/>
                <a:gd name="T1" fmla="*/ 11 h 300"/>
                <a:gd name="T2" fmla="*/ 494 w 1070"/>
                <a:gd name="T3" fmla="*/ 23 h 300"/>
                <a:gd name="T4" fmla="*/ 454 w 1070"/>
                <a:gd name="T5" fmla="*/ 41 h 300"/>
                <a:gd name="T6" fmla="*/ 470 w 1070"/>
                <a:gd name="T7" fmla="*/ 35 h 300"/>
                <a:gd name="T8" fmla="*/ 486 w 1070"/>
                <a:gd name="T9" fmla="*/ 29 h 300"/>
                <a:gd name="T10" fmla="*/ 502 w 1070"/>
                <a:gd name="T11" fmla="*/ 27 h 300"/>
                <a:gd name="T12" fmla="*/ 498 w 1070"/>
                <a:gd name="T13" fmla="*/ 34 h 300"/>
                <a:gd name="T14" fmla="*/ 483 w 1070"/>
                <a:gd name="T15" fmla="*/ 38 h 300"/>
                <a:gd name="T16" fmla="*/ 478 w 1070"/>
                <a:gd name="T17" fmla="*/ 39 h 300"/>
                <a:gd name="T18" fmla="*/ 464 w 1070"/>
                <a:gd name="T19" fmla="*/ 45 h 300"/>
                <a:gd name="T20" fmla="*/ 454 w 1070"/>
                <a:gd name="T21" fmla="*/ 45 h 300"/>
                <a:gd name="T22" fmla="*/ 443 w 1070"/>
                <a:gd name="T23" fmla="*/ 47 h 300"/>
                <a:gd name="T24" fmla="*/ 417 w 1070"/>
                <a:gd name="T25" fmla="*/ 52 h 300"/>
                <a:gd name="T26" fmla="*/ 387 w 1070"/>
                <a:gd name="T27" fmla="*/ 60 h 300"/>
                <a:gd name="T28" fmla="*/ 362 w 1070"/>
                <a:gd name="T29" fmla="*/ 66 h 300"/>
                <a:gd name="T30" fmla="*/ 345 w 1070"/>
                <a:gd name="T31" fmla="*/ 69 h 300"/>
                <a:gd name="T32" fmla="*/ 320 w 1070"/>
                <a:gd name="T33" fmla="*/ 74 h 300"/>
                <a:gd name="T34" fmla="*/ 283 w 1070"/>
                <a:gd name="T35" fmla="*/ 85 h 300"/>
                <a:gd name="T36" fmla="*/ 254 w 1070"/>
                <a:gd name="T37" fmla="*/ 87 h 300"/>
                <a:gd name="T38" fmla="*/ 237 w 1070"/>
                <a:gd name="T39" fmla="*/ 87 h 300"/>
                <a:gd name="T40" fmla="*/ 212 w 1070"/>
                <a:gd name="T41" fmla="*/ 88 h 300"/>
                <a:gd name="T42" fmla="*/ 182 w 1070"/>
                <a:gd name="T43" fmla="*/ 90 h 300"/>
                <a:gd name="T44" fmla="*/ 153 w 1070"/>
                <a:gd name="T45" fmla="*/ 95 h 300"/>
                <a:gd name="T46" fmla="*/ 133 w 1070"/>
                <a:gd name="T47" fmla="*/ 102 h 300"/>
                <a:gd name="T48" fmla="*/ 124 w 1070"/>
                <a:gd name="T49" fmla="*/ 102 h 300"/>
                <a:gd name="T50" fmla="*/ 113 w 1070"/>
                <a:gd name="T51" fmla="*/ 102 h 300"/>
                <a:gd name="T52" fmla="*/ 96 w 1070"/>
                <a:gd name="T53" fmla="*/ 108 h 300"/>
                <a:gd name="T54" fmla="*/ 74 w 1070"/>
                <a:gd name="T55" fmla="*/ 119 h 300"/>
                <a:gd name="T56" fmla="*/ 59 w 1070"/>
                <a:gd name="T57" fmla="*/ 129 h 300"/>
                <a:gd name="T58" fmla="*/ 40 w 1070"/>
                <a:gd name="T59" fmla="*/ 140 h 300"/>
                <a:gd name="T60" fmla="*/ 21 w 1070"/>
                <a:gd name="T61" fmla="*/ 146 h 300"/>
                <a:gd name="T62" fmla="*/ 6 w 1070"/>
                <a:gd name="T63" fmla="*/ 148 h 300"/>
                <a:gd name="T64" fmla="*/ 0 w 1070"/>
                <a:gd name="T65" fmla="*/ 142 h 300"/>
                <a:gd name="T66" fmla="*/ 40 w 1070"/>
                <a:gd name="T67" fmla="*/ 130 h 300"/>
                <a:gd name="T68" fmla="*/ 52 w 1070"/>
                <a:gd name="T69" fmla="*/ 124 h 300"/>
                <a:gd name="T70" fmla="*/ 74 w 1070"/>
                <a:gd name="T71" fmla="*/ 110 h 300"/>
                <a:gd name="T72" fmla="*/ 96 w 1070"/>
                <a:gd name="T73" fmla="*/ 94 h 300"/>
                <a:gd name="T74" fmla="*/ 116 w 1070"/>
                <a:gd name="T75" fmla="*/ 83 h 300"/>
                <a:gd name="T76" fmla="*/ 137 w 1070"/>
                <a:gd name="T77" fmla="*/ 79 h 300"/>
                <a:gd name="T78" fmla="*/ 165 w 1070"/>
                <a:gd name="T79" fmla="*/ 75 h 300"/>
                <a:gd name="T80" fmla="*/ 165 w 1070"/>
                <a:gd name="T81" fmla="*/ 78 h 300"/>
                <a:gd name="T82" fmla="*/ 145 w 1070"/>
                <a:gd name="T83" fmla="*/ 82 h 300"/>
                <a:gd name="T84" fmla="*/ 146 w 1070"/>
                <a:gd name="T85" fmla="*/ 86 h 300"/>
                <a:gd name="T86" fmla="*/ 169 w 1070"/>
                <a:gd name="T87" fmla="*/ 83 h 300"/>
                <a:gd name="T88" fmla="*/ 190 w 1070"/>
                <a:gd name="T89" fmla="*/ 82 h 300"/>
                <a:gd name="T90" fmla="*/ 216 w 1070"/>
                <a:gd name="T91" fmla="*/ 80 h 300"/>
                <a:gd name="T92" fmla="*/ 254 w 1070"/>
                <a:gd name="T93" fmla="*/ 77 h 300"/>
                <a:gd name="T94" fmla="*/ 286 w 1070"/>
                <a:gd name="T95" fmla="*/ 69 h 300"/>
                <a:gd name="T96" fmla="*/ 325 w 1070"/>
                <a:gd name="T97" fmla="*/ 60 h 300"/>
                <a:gd name="T98" fmla="*/ 345 w 1070"/>
                <a:gd name="T99" fmla="*/ 57 h 300"/>
                <a:gd name="T100" fmla="*/ 364 w 1070"/>
                <a:gd name="T101" fmla="*/ 55 h 300"/>
                <a:gd name="T102" fmla="*/ 377 w 1070"/>
                <a:gd name="T103" fmla="*/ 48 h 300"/>
                <a:gd name="T104" fmla="*/ 397 w 1070"/>
                <a:gd name="T105" fmla="*/ 44 h 300"/>
                <a:gd name="T106" fmla="*/ 418 w 1070"/>
                <a:gd name="T107" fmla="*/ 41 h 300"/>
                <a:gd name="T108" fmla="*/ 438 w 1070"/>
                <a:gd name="T109" fmla="*/ 38 h 300"/>
                <a:gd name="T110" fmla="*/ 463 w 1070"/>
                <a:gd name="T111" fmla="*/ 32 h 300"/>
                <a:gd name="T112" fmla="*/ 477 w 1070"/>
                <a:gd name="T113" fmla="*/ 25 h 300"/>
                <a:gd name="T114" fmla="*/ 511 w 1070"/>
                <a:gd name="T115" fmla="*/ 13 h 300"/>
                <a:gd name="T116" fmla="*/ 535 w 1070"/>
                <a:gd name="T117" fmla="*/ 0 h 30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070"/>
                <a:gd name="T178" fmla="*/ 0 h 300"/>
                <a:gd name="T179" fmla="*/ 1070 w 1070"/>
                <a:gd name="T180" fmla="*/ 300 h 30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070" h="300">
                  <a:moveTo>
                    <a:pt x="1070" y="5"/>
                  </a:moveTo>
                  <a:lnTo>
                    <a:pt x="1066" y="10"/>
                  </a:lnTo>
                  <a:lnTo>
                    <a:pt x="1060" y="13"/>
                  </a:lnTo>
                  <a:lnTo>
                    <a:pt x="1054" y="16"/>
                  </a:lnTo>
                  <a:lnTo>
                    <a:pt x="1048" y="19"/>
                  </a:lnTo>
                  <a:lnTo>
                    <a:pt x="1043" y="22"/>
                  </a:lnTo>
                  <a:lnTo>
                    <a:pt x="1037" y="26"/>
                  </a:lnTo>
                  <a:lnTo>
                    <a:pt x="1031" y="29"/>
                  </a:lnTo>
                  <a:lnTo>
                    <a:pt x="1027" y="33"/>
                  </a:lnTo>
                  <a:lnTo>
                    <a:pt x="1013" y="37"/>
                  </a:lnTo>
                  <a:lnTo>
                    <a:pt x="999" y="42"/>
                  </a:lnTo>
                  <a:lnTo>
                    <a:pt x="986" y="46"/>
                  </a:lnTo>
                  <a:lnTo>
                    <a:pt x="972" y="51"/>
                  </a:lnTo>
                  <a:lnTo>
                    <a:pt x="959" y="56"/>
                  </a:lnTo>
                  <a:lnTo>
                    <a:pt x="945" y="61"/>
                  </a:lnTo>
                  <a:lnTo>
                    <a:pt x="931" y="67"/>
                  </a:lnTo>
                  <a:lnTo>
                    <a:pt x="918" y="73"/>
                  </a:lnTo>
                  <a:lnTo>
                    <a:pt x="907" y="81"/>
                  </a:lnTo>
                  <a:lnTo>
                    <a:pt x="912" y="80"/>
                  </a:lnTo>
                  <a:lnTo>
                    <a:pt x="917" y="78"/>
                  </a:lnTo>
                  <a:lnTo>
                    <a:pt x="923" y="76"/>
                  </a:lnTo>
                  <a:lnTo>
                    <a:pt x="927" y="74"/>
                  </a:lnTo>
                  <a:lnTo>
                    <a:pt x="933" y="72"/>
                  </a:lnTo>
                  <a:lnTo>
                    <a:pt x="938" y="69"/>
                  </a:lnTo>
                  <a:lnTo>
                    <a:pt x="944" y="67"/>
                  </a:lnTo>
                  <a:lnTo>
                    <a:pt x="949" y="65"/>
                  </a:lnTo>
                  <a:lnTo>
                    <a:pt x="955" y="63"/>
                  </a:lnTo>
                  <a:lnTo>
                    <a:pt x="960" y="60"/>
                  </a:lnTo>
                  <a:lnTo>
                    <a:pt x="965" y="59"/>
                  </a:lnTo>
                  <a:lnTo>
                    <a:pt x="971" y="57"/>
                  </a:lnTo>
                  <a:lnTo>
                    <a:pt x="977" y="56"/>
                  </a:lnTo>
                  <a:lnTo>
                    <a:pt x="983" y="53"/>
                  </a:lnTo>
                  <a:lnTo>
                    <a:pt x="988" y="53"/>
                  </a:lnTo>
                  <a:lnTo>
                    <a:pt x="995" y="52"/>
                  </a:lnTo>
                  <a:lnTo>
                    <a:pt x="999" y="54"/>
                  </a:lnTo>
                  <a:lnTo>
                    <a:pt x="1003" y="53"/>
                  </a:lnTo>
                  <a:lnTo>
                    <a:pt x="1009" y="52"/>
                  </a:lnTo>
                  <a:lnTo>
                    <a:pt x="1014" y="52"/>
                  </a:lnTo>
                  <a:lnTo>
                    <a:pt x="1012" y="57"/>
                  </a:lnTo>
                  <a:lnTo>
                    <a:pt x="1007" y="60"/>
                  </a:lnTo>
                  <a:lnTo>
                    <a:pt x="1001" y="64"/>
                  </a:lnTo>
                  <a:lnTo>
                    <a:pt x="995" y="67"/>
                  </a:lnTo>
                  <a:lnTo>
                    <a:pt x="990" y="71"/>
                  </a:lnTo>
                  <a:lnTo>
                    <a:pt x="984" y="73"/>
                  </a:lnTo>
                  <a:lnTo>
                    <a:pt x="977" y="73"/>
                  </a:lnTo>
                  <a:lnTo>
                    <a:pt x="970" y="73"/>
                  </a:lnTo>
                  <a:lnTo>
                    <a:pt x="968" y="75"/>
                  </a:lnTo>
                  <a:lnTo>
                    <a:pt x="964" y="75"/>
                  </a:lnTo>
                  <a:lnTo>
                    <a:pt x="962" y="75"/>
                  </a:lnTo>
                  <a:lnTo>
                    <a:pt x="960" y="75"/>
                  </a:lnTo>
                  <a:lnTo>
                    <a:pt x="959" y="76"/>
                  </a:lnTo>
                  <a:lnTo>
                    <a:pt x="957" y="76"/>
                  </a:lnTo>
                  <a:lnTo>
                    <a:pt x="956" y="76"/>
                  </a:lnTo>
                  <a:lnTo>
                    <a:pt x="955" y="78"/>
                  </a:lnTo>
                  <a:lnTo>
                    <a:pt x="950" y="80"/>
                  </a:lnTo>
                  <a:lnTo>
                    <a:pt x="946" y="82"/>
                  </a:lnTo>
                  <a:lnTo>
                    <a:pt x="940" y="83"/>
                  </a:lnTo>
                  <a:lnTo>
                    <a:pt x="935" y="86"/>
                  </a:lnTo>
                  <a:lnTo>
                    <a:pt x="931" y="87"/>
                  </a:lnTo>
                  <a:lnTo>
                    <a:pt x="926" y="89"/>
                  </a:lnTo>
                  <a:lnTo>
                    <a:pt x="922" y="90"/>
                  </a:lnTo>
                  <a:lnTo>
                    <a:pt x="917" y="93"/>
                  </a:lnTo>
                  <a:lnTo>
                    <a:pt x="914" y="94"/>
                  </a:lnTo>
                  <a:lnTo>
                    <a:pt x="910" y="94"/>
                  </a:lnTo>
                  <a:lnTo>
                    <a:pt x="909" y="91"/>
                  </a:lnTo>
                  <a:lnTo>
                    <a:pt x="907" y="89"/>
                  </a:lnTo>
                  <a:lnTo>
                    <a:pt x="906" y="90"/>
                  </a:lnTo>
                  <a:lnTo>
                    <a:pt x="904" y="90"/>
                  </a:lnTo>
                  <a:lnTo>
                    <a:pt x="903" y="89"/>
                  </a:lnTo>
                  <a:lnTo>
                    <a:pt x="902" y="89"/>
                  </a:lnTo>
                  <a:lnTo>
                    <a:pt x="893" y="91"/>
                  </a:lnTo>
                  <a:lnTo>
                    <a:pt x="885" y="93"/>
                  </a:lnTo>
                  <a:lnTo>
                    <a:pt x="876" y="95"/>
                  </a:lnTo>
                  <a:lnTo>
                    <a:pt x="866" y="96"/>
                  </a:lnTo>
                  <a:lnTo>
                    <a:pt x="857" y="97"/>
                  </a:lnTo>
                  <a:lnTo>
                    <a:pt x="849" y="98"/>
                  </a:lnTo>
                  <a:lnTo>
                    <a:pt x="840" y="101"/>
                  </a:lnTo>
                  <a:lnTo>
                    <a:pt x="832" y="103"/>
                  </a:lnTo>
                  <a:lnTo>
                    <a:pt x="823" y="106"/>
                  </a:lnTo>
                  <a:lnTo>
                    <a:pt x="812" y="110"/>
                  </a:lnTo>
                  <a:lnTo>
                    <a:pt x="802" y="112"/>
                  </a:lnTo>
                  <a:lnTo>
                    <a:pt x="791" y="116"/>
                  </a:lnTo>
                  <a:lnTo>
                    <a:pt x="781" y="117"/>
                  </a:lnTo>
                  <a:lnTo>
                    <a:pt x="772" y="119"/>
                  </a:lnTo>
                  <a:lnTo>
                    <a:pt x="761" y="119"/>
                  </a:lnTo>
                  <a:lnTo>
                    <a:pt x="751" y="118"/>
                  </a:lnTo>
                  <a:lnTo>
                    <a:pt x="742" y="119"/>
                  </a:lnTo>
                  <a:lnTo>
                    <a:pt x="737" y="125"/>
                  </a:lnTo>
                  <a:lnTo>
                    <a:pt x="731" y="129"/>
                  </a:lnTo>
                  <a:lnTo>
                    <a:pt x="723" y="131"/>
                  </a:lnTo>
                  <a:lnTo>
                    <a:pt x="717" y="133"/>
                  </a:lnTo>
                  <a:lnTo>
                    <a:pt x="711" y="134"/>
                  </a:lnTo>
                  <a:lnTo>
                    <a:pt x="705" y="135"/>
                  </a:lnTo>
                  <a:lnTo>
                    <a:pt x="699" y="136"/>
                  </a:lnTo>
                  <a:lnTo>
                    <a:pt x="693" y="136"/>
                  </a:lnTo>
                  <a:lnTo>
                    <a:pt x="688" y="137"/>
                  </a:lnTo>
                  <a:lnTo>
                    <a:pt x="682" y="137"/>
                  </a:lnTo>
                  <a:lnTo>
                    <a:pt x="675" y="139"/>
                  </a:lnTo>
                  <a:lnTo>
                    <a:pt x="653" y="143"/>
                  </a:lnTo>
                  <a:lnTo>
                    <a:pt x="644" y="148"/>
                  </a:lnTo>
                  <a:lnTo>
                    <a:pt x="642" y="148"/>
                  </a:lnTo>
                  <a:lnTo>
                    <a:pt x="638" y="148"/>
                  </a:lnTo>
                  <a:lnTo>
                    <a:pt x="630" y="151"/>
                  </a:lnTo>
                  <a:lnTo>
                    <a:pt x="617" y="156"/>
                  </a:lnTo>
                  <a:lnTo>
                    <a:pt x="605" y="159"/>
                  </a:lnTo>
                  <a:lnTo>
                    <a:pt x="592" y="163"/>
                  </a:lnTo>
                  <a:lnTo>
                    <a:pt x="578" y="165"/>
                  </a:lnTo>
                  <a:lnTo>
                    <a:pt x="564" y="169"/>
                  </a:lnTo>
                  <a:lnTo>
                    <a:pt x="552" y="171"/>
                  </a:lnTo>
                  <a:lnTo>
                    <a:pt x="538" y="172"/>
                  </a:lnTo>
                  <a:lnTo>
                    <a:pt x="524" y="173"/>
                  </a:lnTo>
                  <a:lnTo>
                    <a:pt x="518" y="173"/>
                  </a:lnTo>
                  <a:lnTo>
                    <a:pt x="513" y="174"/>
                  </a:lnTo>
                  <a:lnTo>
                    <a:pt x="508" y="174"/>
                  </a:lnTo>
                  <a:lnTo>
                    <a:pt x="502" y="176"/>
                  </a:lnTo>
                  <a:lnTo>
                    <a:pt x="496" y="176"/>
                  </a:lnTo>
                  <a:lnTo>
                    <a:pt x="492" y="177"/>
                  </a:lnTo>
                  <a:lnTo>
                    <a:pt x="486" y="176"/>
                  </a:lnTo>
                  <a:lnTo>
                    <a:pt x="480" y="176"/>
                  </a:lnTo>
                  <a:lnTo>
                    <a:pt x="473" y="174"/>
                  </a:lnTo>
                  <a:lnTo>
                    <a:pt x="468" y="174"/>
                  </a:lnTo>
                  <a:lnTo>
                    <a:pt x="461" y="176"/>
                  </a:lnTo>
                  <a:lnTo>
                    <a:pt x="454" y="176"/>
                  </a:lnTo>
                  <a:lnTo>
                    <a:pt x="443" y="176"/>
                  </a:lnTo>
                  <a:lnTo>
                    <a:pt x="434" y="176"/>
                  </a:lnTo>
                  <a:lnTo>
                    <a:pt x="424" y="176"/>
                  </a:lnTo>
                  <a:lnTo>
                    <a:pt x="415" y="176"/>
                  </a:lnTo>
                  <a:lnTo>
                    <a:pt x="404" y="176"/>
                  </a:lnTo>
                  <a:lnTo>
                    <a:pt x="394" y="177"/>
                  </a:lnTo>
                  <a:lnTo>
                    <a:pt x="385" y="178"/>
                  </a:lnTo>
                  <a:lnTo>
                    <a:pt x="374" y="179"/>
                  </a:lnTo>
                  <a:lnTo>
                    <a:pt x="364" y="179"/>
                  </a:lnTo>
                  <a:lnTo>
                    <a:pt x="355" y="180"/>
                  </a:lnTo>
                  <a:lnTo>
                    <a:pt x="344" y="181"/>
                  </a:lnTo>
                  <a:lnTo>
                    <a:pt x="335" y="184"/>
                  </a:lnTo>
                  <a:lnTo>
                    <a:pt x="325" y="185"/>
                  </a:lnTo>
                  <a:lnTo>
                    <a:pt x="315" y="187"/>
                  </a:lnTo>
                  <a:lnTo>
                    <a:pt x="305" y="189"/>
                  </a:lnTo>
                  <a:lnTo>
                    <a:pt x="296" y="192"/>
                  </a:lnTo>
                  <a:lnTo>
                    <a:pt x="289" y="194"/>
                  </a:lnTo>
                  <a:lnTo>
                    <a:pt x="283" y="197"/>
                  </a:lnTo>
                  <a:lnTo>
                    <a:pt x="276" y="200"/>
                  </a:lnTo>
                  <a:lnTo>
                    <a:pt x="269" y="202"/>
                  </a:lnTo>
                  <a:lnTo>
                    <a:pt x="266" y="204"/>
                  </a:lnTo>
                  <a:lnTo>
                    <a:pt x="261" y="207"/>
                  </a:lnTo>
                  <a:lnTo>
                    <a:pt x="257" y="208"/>
                  </a:lnTo>
                  <a:lnTo>
                    <a:pt x="252" y="209"/>
                  </a:lnTo>
                  <a:lnTo>
                    <a:pt x="251" y="208"/>
                  </a:lnTo>
                  <a:lnTo>
                    <a:pt x="250" y="206"/>
                  </a:lnTo>
                  <a:lnTo>
                    <a:pt x="247" y="204"/>
                  </a:lnTo>
                  <a:lnTo>
                    <a:pt x="245" y="203"/>
                  </a:lnTo>
                  <a:lnTo>
                    <a:pt x="242" y="203"/>
                  </a:lnTo>
                  <a:lnTo>
                    <a:pt x="238" y="203"/>
                  </a:lnTo>
                  <a:lnTo>
                    <a:pt x="235" y="204"/>
                  </a:lnTo>
                  <a:lnTo>
                    <a:pt x="231" y="204"/>
                  </a:lnTo>
                  <a:lnTo>
                    <a:pt x="226" y="204"/>
                  </a:lnTo>
                  <a:lnTo>
                    <a:pt x="220" y="206"/>
                  </a:lnTo>
                  <a:lnTo>
                    <a:pt x="215" y="207"/>
                  </a:lnTo>
                  <a:lnTo>
                    <a:pt x="209" y="209"/>
                  </a:lnTo>
                  <a:lnTo>
                    <a:pt x="204" y="211"/>
                  </a:lnTo>
                  <a:lnTo>
                    <a:pt x="198" y="212"/>
                  </a:lnTo>
                  <a:lnTo>
                    <a:pt x="192" y="215"/>
                  </a:lnTo>
                  <a:lnTo>
                    <a:pt x="186" y="216"/>
                  </a:lnTo>
                  <a:lnTo>
                    <a:pt x="178" y="218"/>
                  </a:lnTo>
                  <a:lnTo>
                    <a:pt x="170" y="222"/>
                  </a:lnTo>
                  <a:lnTo>
                    <a:pt x="163" y="226"/>
                  </a:lnTo>
                  <a:lnTo>
                    <a:pt x="156" y="232"/>
                  </a:lnTo>
                  <a:lnTo>
                    <a:pt x="147" y="238"/>
                  </a:lnTo>
                  <a:lnTo>
                    <a:pt x="147" y="237"/>
                  </a:lnTo>
                  <a:lnTo>
                    <a:pt x="141" y="240"/>
                  </a:lnTo>
                  <a:lnTo>
                    <a:pt x="135" y="245"/>
                  </a:lnTo>
                  <a:lnTo>
                    <a:pt x="129" y="249"/>
                  </a:lnTo>
                  <a:lnTo>
                    <a:pt x="123" y="253"/>
                  </a:lnTo>
                  <a:lnTo>
                    <a:pt x="117" y="257"/>
                  </a:lnTo>
                  <a:lnTo>
                    <a:pt x="111" y="261"/>
                  </a:lnTo>
                  <a:lnTo>
                    <a:pt x="106" y="264"/>
                  </a:lnTo>
                  <a:lnTo>
                    <a:pt x="99" y="267"/>
                  </a:lnTo>
                  <a:lnTo>
                    <a:pt x="92" y="271"/>
                  </a:lnTo>
                  <a:lnTo>
                    <a:pt x="86" y="276"/>
                  </a:lnTo>
                  <a:lnTo>
                    <a:pt x="79" y="279"/>
                  </a:lnTo>
                  <a:lnTo>
                    <a:pt x="72" y="280"/>
                  </a:lnTo>
                  <a:lnTo>
                    <a:pt x="61" y="286"/>
                  </a:lnTo>
                  <a:lnTo>
                    <a:pt x="56" y="287"/>
                  </a:lnTo>
                  <a:lnTo>
                    <a:pt x="52" y="290"/>
                  </a:lnTo>
                  <a:lnTo>
                    <a:pt x="46" y="291"/>
                  </a:lnTo>
                  <a:lnTo>
                    <a:pt x="41" y="292"/>
                  </a:lnTo>
                  <a:lnTo>
                    <a:pt x="35" y="294"/>
                  </a:lnTo>
                  <a:lnTo>
                    <a:pt x="31" y="295"/>
                  </a:lnTo>
                  <a:lnTo>
                    <a:pt x="25" y="298"/>
                  </a:lnTo>
                  <a:lnTo>
                    <a:pt x="20" y="300"/>
                  </a:lnTo>
                  <a:lnTo>
                    <a:pt x="16" y="299"/>
                  </a:lnTo>
                  <a:lnTo>
                    <a:pt x="11" y="295"/>
                  </a:lnTo>
                  <a:lnTo>
                    <a:pt x="7" y="291"/>
                  </a:lnTo>
                  <a:lnTo>
                    <a:pt x="3" y="287"/>
                  </a:lnTo>
                  <a:lnTo>
                    <a:pt x="2" y="286"/>
                  </a:lnTo>
                  <a:lnTo>
                    <a:pt x="2" y="285"/>
                  </a:lnTo>
                  <a:lnTo>
                    <a:pt x="1" y="284"/>
                  </a:lnTo>
                  <a:lnTo>
                    <a:pt x="0" y="283"/>
                  </a:lnTo>
                  <a:lnTo>
                    <a:pt x="20" y="280"/>
                  </a:lnTo>
                  <a:lnTo>
                    <a:pt x="46" y="274"/>
                  </a:lnTo>
                  <a:lnTo>
                    <a:pt x="54" y="270"/>
                  </a:lnTo>
                  <a:lnTo>
                    <a:pt x="62" y="267"/>
                  </a:lnTo>
                  <a:lnTo>
                    <a:pt x="70" y="263"/>
                  </a:lnTo>
                  <a:lnTo>
                    <a:pt x="79" y="260"/>
                  </a:lnTo>
                  <a:lnTo>
                    <a:pt x="81" y="259"/>
                  </a:lnTo>
                  <a:lnTo>
                    <a:pt x="84" y="257"/>
                  </a:lnTo>
                  <a:lnTo>
                    <a:pt x="86" y="256"/>
                  </a:lnTo>
                  <a:lnTo>
                    <a:pt x="87" y="254"/>
                  </a:lnTo>
                  <a:lnTo>
                    <a:pt x="95" y="250"/>
                  </a:lnTo>
                  <a:lnTo>
                    <a:pt x="103" y="247"/>
                  </a:lnTo>
                  <a:lnTo>
                    <a:pt x="111" y="244"/>
                  </a:lnTo>
                  <a:lnTo>
                    <a:pt x="118" y="240"/>
                  </a:lnTo>
                  <a:lnTo>
                    <a:pt x="126" y="235"/>
                  </a:lnTo>
                  <a:lnTo>
                    <a:pt x="133" y="231"/>
                  </a:lnTo>
                  <a:lnTo>
                    <a:pt x="140" y="225"/>
                  </a:lnTo>
                  <a:lnTo>
                    <a:pt x="147" y="219"/>
                  </a:lnTo>
                  <a:lnTo>
                    <a:pt x="155" y="214"/>
                  </a:lnTo>
                  <a:lnTo>
                    <a:pt x="162" y="209"/>
                  </a:lnTo>
                  <a:lnTo>
                    <a:pt x="170" y="203"/>
                  </a:lnTo>
                  <a:lnTo>
                    <a:pt x="177" y="199"/>
                  </a:lnTo>
                  <a:lnTo>
                    <a:pt x="185" y="193"/>
                  </a:lnTo>
                  <a:lnTo>
                    <a:pt x="192" y="188"/>
                  </a:lnTo>
                  <a:lnTo>
                    <a:pt x="200" y="182"/>
                  </a:lnTo>
                  <a:lnTo>
                    <a:pt x="207" y="177"/>
                  </a:lnTo>
                  <a:lnTo>
                    <a:pt x="213" y="174"/>
                  </a:lnTo>
                  <a:lnTo>
                    <a:pt x="220" y="172"/>
                  </a:lnTo>
                  <a:lnTo>
                    <a:pt x="226" y="169"/>
                  </a:lnTo>
                  <a:lnTo>
                    <a:pt x="231" y="165"/>
                  </a:lnTo>
                  <a:lnTo>
                    <a:pt x="238" y="164"/>
                  </a:lnTo>
                  <a:lnTo>
                    <a:pt x="244" y="163"/>
                  </a:lnTo>
                  <a:lnTo>
                    <a:pt x="249" y="161"/>
                  </a:lnTo>
                  <a:lnTo>
                    <a:pt x="254" y="158"/>
                  </a:lnTo>
                  <a:lnTo>
                    <a:pt x="264" y="158"/>
                  </a:lnTo>
                  <a:lnTo>
                    <a:pt x="274" y="157"/>
                  </a:lnTo>
                  <a:lnTo>
                    <a:pt x="283" y="156"/>
                  </a:lnTo>
                  <a:lnTo>
                    <a:pt x="292" y="155"/>
                  </a:lnTo>
                  <a:lnTo>
                    <a:pt x="303" y="154"/>
                  </a:lnTo>
                  <a:lnTo>
                    <a:pt x="312" y="152"/>
                  </a:lnTo>
                  <a:lnTo>
                    <a:pt x="321" y="150"/>
                  </a:lnTo>
                  <a:lnTo>
                    <a:pt x="330" y="149"/>
                  </a:lnTo>
                  <a:lnTo>
                    <a:pt x="342" y="149"/>
                  </a:lnTo>
                  <a:lnTo>
                    <a:pt x="342" y="151"/>
                  </a:lnTo>
                  <a:lnTo>
                    <a:pt x="341" y="152"/>
                  </a:lnTo>
                  <a:lnTo>
                    <a:pt x="337" y="152"/>
                  </a:lnTo>
                  <a:lnTo>
                    <a:pt x="335" y="154"/>
                  </a:lnTo>
                  <a:lnTo>
                    <a:pt x="329" y="156"/>
                  </a:lnTo>
                  <a:lnTo>
                    <a:pt x="322" y="157"/>
                  </a:lnTo>
                  <a:lnTo>
                    <a:pt x="317" y="158"/>
                  </a:lnTo>
                  <a:lnTo>
                    <a:pt x="310" y="159"/>
                  </a:lnTo>
                  <a:lnTo>
                    <a:pt x="303" y="161"/>
                  </a:lnTo>
                  <a:lnTo>
                    <a:pt x="296" y="162"/>
                  </a:lnTo>
                  <a:lnTo>
                    <a:pt x="290" y="164"/>
                  </a:lnTo>
                  <a:lnTo>
                    <a:pt x="283" y="166"/>
                  </a:lnTo>
                  <a:lnTo>
                    <a:pt x="282" y="167"/>
                  </a:lnTo>
                  <a:lnTo>
                    <a:pt x="283" y="170"/>
                  </a:lnTo>
                  <a:lnTo>
                    <a:pt x="284" y="171"/>
                  </a:lnTo>
                  <a:lnTo>
                    <a:pt x="285" y="172"/>
                  </a:lnTo>
                  <a:lnTo>
                    <a:pt x="292" y="172"/>
                  </a:lnTo>
                  <a:lnTo>
                    <a:pt x="300" y="170"/>
                  </a:lnTo>
                  <a:lnTo>
                    <a:pt x="307" y="169"/>
                  </a:lnTo>
                  <a:lnTo>
                    <a:pt x="315" y="167"/>
                  </a:lnTo>
                  <a:lnTo>
                    <a:pt x="322" y="166"/>
                  </a:lnTo>
                  <a:lnTo>
                    <a:pt x="329" y="166"/>
                  </a:lnTo>
                  <a:lnTo>
                    <a:pt x="337" y="165"/>
                  </a:lnTo>
                  <a:lnTo>
                    <a:pt x="345" y="165"/>
                  </a:lnTo>
                  <a:lnTo>
                    <a:pt x="352" y="165"/>
                  </a:lnTo>
                  <a:lnTo>
                    <a:pt x="360" y="164"/>
                  </a:lnTo>
                  <a:lnTo>
                    <a:pt x="368" y="164"/>
                  </a:lnTo>
                  <a:lnTo>
                    <a:pt x="375" y="163"/>
                  </a:lnTo>
                  <a:lnTo>
                    <a:pt x="379" y="164"/>
                  </a:lnTo>
                  <a:lnTo>
                    <a:pt x="382" y="163"/>
                  </a:lnTo>
                  <a:lnTo>
                    <a:pt x="386" y="162"/>
                  </a:lnTo>
                  <a:lnTo>
                    <a:pt x="389" y="162"/>
                  </a:lnTo>
                  <a:lnTo>
                    <a:pt x="403" y="161"/>
                  </a:lnTo>
                  <a:lnTo>
                    <a:pt x="417" y="161"/>
                  </a:lnTo>
                  <a:lnTo>
                    <a:pt x="431" y="159"/>
                  </a:lnTo>
                  <a:lnTo>
                    <a:pt x="446" y="158"/>
                  </a:lnTo>
                  <a:lnTo>
                    <a:pt x="460" y="158"/>
                  </a:lnTo>
                  <a:lnTo>
                    <a:pt x="473" y="157"/>
                  </a:lnTo>
                  <a:lnTo>
                    <a:pt x="487" y="156"/>
                  </a:lnTo>
                  <a:lnTo>
                    <a:pt x="501" y="155"/>
                  </a:lnTo>
                  <a:lnTo>
                    <a:pt x="508" y="154"/>
                  </a:lnTo>
                  <a:lnTo>
                    <a:pt x="516" y="151"/>
                  </a:lnTo>
                  <a:lnTo>
                    <a:pt x="524" y="150"/>
                  </a:lnTo>
                  <a:lnTo>
                    <a:pt x="532" y="150"/>
                  </a:lnTo>
                  <a:lnTo>
                    <a:pt x="546" y="146"/>
                  </a:lnTo>
                  <a:lnTo>
                    <a:pt x="559" y="141"/>
                  </a:lnTo>
                  <a:lnTo>
                    <a:pt x="571" y="137"/>
                  </a:lnTo>
                  <a:lnTo>
                    <a:pt x="585" y="133"/>
                  </a:lnTo>
                  <a:lnTo>
                    <a:pt x="598" y="129"/>
                  </a:lnTo>
                  <a:lnTo>
                    <a:pt x="612" y="127"/>
                  </a:lnTo>
                  <a:lnTo>
                    <a:pt x="625" y="124"/>
                  </a:lnTo>
                  <a:lnTo>
                    <a:pt x="640" y="123"/>
                  </a:lnTo>
                  <a:lnTo>
                    <a:pt x="649" y="120"/>
                  </a:lnTo>
                  <a:lnTo>
                    <a:pt x="655" y="118"/>
                  </a:lnTo>
                  <a:lnTo>
                    <a:pt x="661" y="116"/>
                  </a:lnTo>
                  <a:lnTo>
                    <a:pt x="669" y="114"/>
                  </a:lnTo>
                  <a:lnTo>
                    <a:pt x="674" y="113"/>
                  </a:lnTo>
                  <a:lnTo>
                    <a:pt x="682" y="113"/>
                  </a:lnTo>
                  <a:lnTo>
                    <a:pt x="689" y="113"/>
                  </a:lnTo>
                  <a:lnTo>
                    <a:pt x="693" y="114"/>
                  </a:lnTo>
                  <a:lnTo>
                    <a:pt x="699" y="112"/>
                  </a:lnTo>
                  <a:lnTo>
                    <a:pt x="706" y="111"/>
                  </a:lnTo>
                  <a:lnTo>
                    <a:pt x="712" y="110"/>
                  </a:lnTo>
                  <a:lnTo>
                    <a:pt x="719" y="110"/>
                  </a:lnTo>
                  <a:lnTo>
                    <a:pt x="726" y="110"/>
                  </a:lnTo>
                  <a:lnTo>
                    <a:pt x="731" y="109"/>
                  </a:lnTo>
                  <a:lnTo>
                    <a:pt x="738" y="108"/>
                  </a:lnTo>
                  <a:lnTo>
                    <a:pt x="744" y="105"/>
                  </a:lnTo>
                  <a:lnTo>
                    <a:pt x="745" y="101"/>
                  </a:lnTo>
                  <a:lnTo>
                    <a:pt x="750" y="98"/>
                  </a:lnTo>
                  <a:lnTo>
                    <a:pt x="753" y="96"/>
                  </a:lnTo>
                  <a:lnTo>
                    <a:pt x="758" y="95"/>
                  </a:lnTo>
                  <a:lnTo>
                    <a:pt x="765" y="94"/>
                  </a:lnTo>
                  <a:lnTo>
                    <a:pt x="772" y="91"/>
                  </a:lnTo>
                  <a:lnTo>
                    <a:pt x="779" y="90"/>
                  </a:lnTo>
                  <a:lnTo>
                    <a:pt x="786" y="89"/>
                  </a:lnTo>
                  <a:lnTo>
                    <a:pt x="793" y="88"/>
                  </a:lnTo>
                  <a:lnTo>
                    <a:pt x="799" y="87"/>
                  </a:lnTo>
                  <a:lnTo>
                    <a:pt x="805" y="84"/>
                  </a:lnTo>
                  <a:lnTo>
                    <a:pt x="812" y="82"/>
                  </a:lnTo>
                  <a:lnTo>
                    <a:pt x="819" y="82"/>
                  </a:lnTo>
                  <a:lnTo>
                    <a:pt x="827" y="81"/>
                  </a:lnTo>
                  <a:lnTo>
                    <a:pt x="834" y="81"/>
                  </a:lnTo>
                  <a:lnTo>
                    <a:pt x="841" y="80"/>
                  </a:lnTo>
                  <a:lnTo>
                    <a:pt x="849" y="79"/>
                  </a:lnTo>
                  <a:lnTo>
                    <a:pt x="856" y="78"/>
                  </a:lnTo>
                  <a:lnTo>
                    <a:pt x="863" y="76"/>
                  </a:lnTo>
                  <a:lnTo>
                    <a:pt x="870" y="75"/>
                  </a:lnTo>
                  <a:lnTo>
                    <a:pt x="874" y="76"/>
                  </a:lnTo>
                  <a:lnTo>
                    <a:pt x="882" y="74"/>
                  </a:lnTo>
                  <a:lnTo>
                    <a:pt x="891" y="72"/>
                  </a:lnTo>
                  <a:lnTo>
                    <a:pt x="900" y="71"/>
                  </a:lnTo>
                  <a:lnTo>
                    <a:pt x="908" y="68"/>
                  </a:lnTo>
                  <a:lnTo>
                    <a:pt x="916" y="66"/>
                  </a:lnTo>
                  <a:lnTo>
                    <a:pt x="924" y="63"/>
                  </a:lnTo>
                  <a:lnTo>
                    <a:pt x="932" y="59"/>
                  </a:lnTo>
                  <a:lnTo>
                    <a:pt x="940" y="56"/>
                  </a:lnTo>
                  <a:lnTo>
                    <a:pt x="944" y="54"/>
                  </a:lnTo>
                  <a:lnTo>
                    <a:pt x="946" y="52"/>
                  </a:lnTo>
                  <a:lnTo>
                    <a:pt x="949" y="51"/>
                  </a:lnTo>
                  <a:lnTo>
                    <a:pt x="952" y="50"/>
                  </a:lnTo>
                  <a:lnTo>
                    <a:pt x="963" y="45"/>
                  </a:lnTo>
                  <a:lnTo>
                    <a:pt x="974" y="41"/>
                  </a:lnTo>
                  <a:lnTo>
                    <a:pt x="985" y="37"/>
                  </a:lnTo>
                  <a:lnTo>
                    <a:pt x="997" y="33"/>
                  </a:lnTo>
                  <a:lnTo>
                    <a:pt x="1008" y="29"/>
                  </a:lnTo>
                  <a:lnTo>
                    <a:pt x="1020" y="25"/>
                  </a:lnTo>
                  <a:lnTo>
                    <a:pt x="1030" y="20"/>
                  </a:lnTo>
                  <a:lnTo>
                    <a:pt x="1042" y="14"/>
                  </a:lnTo>
                  <a:lnTo>
                    <a:pt x="1048" y="12"/>
                  </a:lnTo>
                  <a:lnTo>
                    <a:pt x="1055" y="8"/>
                  </a:lnTo>
                  <a:lnTo>
                    <a:pt x="1062" y="4"/>
                  </a:lnTo>
                  <a:lnTo>
                    <a:pt x="1069" y="0"/>
                  </a:lnTo>
                  <a:lnTo>
                    <a:pt x="107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42" name="Freeform 19"/>
            <p:cNvSpPr>
              <a:spLocks noChangeAspect="1"/>
            </p:cNvSpPr>
            <p:nvPr/>
          </p:nvSpPr>
          <p:spPr bwMode="auto">
            <a:xfrm>
              <a:off x="4454" y="1078"/>
              <a:ext cx="18" cy="9"/>
            </a:xfrm>
            <a:custGeom>
              <a:avLst/>
              <a:gdLst>
                <a:gd name="T0" fmla="*/ 18 w 34"/>
                <a:gd name="T1" fmla="*/ 1 h 17"/>
                <a:gd name="T2" fmla="*/ 15 w 34"/>
                <a:gd name="T3" fmla="*/ 5 h 17"/>
                <a:gd name="T4" fmla="*/ 10 w 34"/>
                <a:gd name="T5" fmla="*/ 7 h 17"/>
                <a:gd name="T6" fmla="*/ 5 w 34"/>
                <a:gd name="T7" fmla="*/ 8 h 17"/>
                <a:gd name="T8" fmla="*/ 1 w 34"/>
                <a:gd name="T9" fmla="*/ 9 h 17"/>
                <a:gd name="T10" fmla="*/ 0 w 34"/>
                <a:gd name="T11" fmla="*/ 7 h 17"/>
                <a:gd name="T12" fmla="*/ 1 w 34"/>
                <a:gd name="T13" fmla="*/ 5 h 17"/>
                <a:gd name="T14" fmla="*/ 1 w 34"/>
                <a:gd name="T15" fmla="*/ 4 h 17"/>
                <a:gd name="T16" fmla="*/ 0 w 34"/>
                <a:gd name="T17" fmla="*/ 3 h 17"/>
                <a:gd name="T18" fmla="*/ 2 w 34"/>
                <a:gd name="T19" fmla="*/ 1 h 17"/>
                <a:gd name="T20" fmla="*/ 4 w 34"/>
                <a:gd name="T21" fmla="*/ 1 h 17"/>
                <a:gd name="T22" fmla="*/ 6 w 34"/>
                <a:gd name="T23" fmla="*/ 0 h 17"/>
                <a:gd name="T24" fmla="*/ 8 w 34"/>
                <a:gd name="T25" fmla="*/ 0 h 17"/>
                <a:gd name="T26" fmla="*/ 11 w 34"/>
                <a:gd name="T27" fmla="*/ 0 h 17"/>
                <a:gd name="T28" fmla="*/ 13 w 34"/>
                <a:gd name="T29" fmla="*/ 1 h 17"/>
                <a:gd name="T30" fmla="*/ 16 w 34"/>
                <a:gd name="T31" fmla="*/ 1 h 17"/>
                <a:gd name="T32" fmla="*/ 18 w 34"/>
                <a:gd name="T33" fmla="*/ 1 h 17"/>
                <a:gd name="T34" fmla="*/ 18 w 34"/>
                <a:gd name="T35" fmla="*/ 1 h 1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4"/>
                <a:gd name="T55" fmla="*/ 0 h 17"/>
                <a:gd name="T56" fmla="*/ 34 w 34"/>
                <a:gd name="T57" fmla="*/ 17 h 1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4" h="17">
                  <a:moveTo>
                    <a:pt x="34" y="2"/>
                  </a:moveTo>
                  <a:lnTo>
                    <a:pt x="28" y="9"/>
                  </a:lnTo>
                  <a:lnTo>
                    <a:pt x="19" y="13"/>
                  </a:lnTo>
                  <a:lnTo>
                    <a:pt x="10" y="15"/>
                  </a:lnTo>
                  <a:lnTo>
                    <a:pt x="1" y="17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2" y="8"/>
                  </a:lnTo>
                  <a:lnTo>
                    <a:pt x="0" y="5"/>
                  </a:lnTo>
                  <a:lnTo>
                    <a:pt x="3" y="2"/>
                  </a:lnTo>
                  <a:lnTo>
                    <a:pt x="8" y="1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21" y="0"/>
                  </a:lnTo>
                  <a:lnTo>
                    <a:pt x="25" y="1"/>
                  </a:lnTo>
                  <a:lnTo>
                    <a:pt x="30" y="1"/>
                  </a:lnTo>
                  <a:lnTo>
                    <a:pt x="34" y="1"/>
                  </a:lnTo>
                  <a:lnTo>
                    <a:pt x="34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43" name="Freeform 20"/>
            <p:cNvSpPr>
              <a:spLocks noChangeAspect="1"/>
            </p:cNvSpPr>
            <p:nvPr/>
          </p:nvSpPr>
          <p:spPr bwMode="auto">
            <a:xfrm>
              <a:off x="4390" y="1109"/>
              <a:ext cx="51" cy="20"/>
            </a:xfrm>
            <a:custGeom>
              <a:avLst/>
              <a:gdLst>
                <a:gd name="T0" fmla="*/ 51 w 101"/>
                <a:gd name="T1" fmla="*/ 1 h 42"/>
                <a:gd name="T2" fmla="*/ 46 w 101"/>
                <a:gd name="T3" fmla="*/ 4 h 42"/>
                <a:gd name="T4" fmla="*/ 41 w 101"/>
                <a:gd name="T5" fmla="*/ 6 h 42"/>
                <a:gd name="T6" fmla="*/ 37 w 101"/>
                <a:gd name="T7" fmla="*/ 8 h 42"/>
                <a:gd name="T8" fmla="*/ 31 w 101"/>
                <a:gd name="T9" fmla="*/ 10 h 42"/>
                <a:gd name="T10" fmla="*/ 26 w 101"/>
                <a:gd name="T11" fmla="*/ 11 h 42"/>
                <a:gd name="T12" fmla="*/ 21 w 101"/>
                <a:gd name="T13" fmla="*/ 13 h 42"/>
                <a:gd name="T14" fmla="*/ 16 w 101"/>
                <a:gd name="T15" fmla="*/ 15 h 42"/>
                <a:gd name="T16" fmla="*/ 11 w 101"/>
                <a:gd name="T17" fmla="*/ 17 h 42"/>
                <a:gd name="T18" fmla="*/ 0 w 101"/>
                <a:gd name="T19" fmla="*/ 20 h 42"/>
                <a:gd name="T20" fmla="*/ 4 w 101"/>
                <a:gd name="T21" fmla="*/ 18 h 42"/>
                <a:gd name="T22" fmla="*/ 8 w 101"/>
                <a:gd name="T23" fmla="*/ 17 h 42"/>
                <a:gd name="T24" fmla="*/ 11 w 101"/>
                <a:gd name="T25" fmla="*/ 14 h 42"/>
                <a:gd name="T26" fmla="*/ 14 w 101"/>
                <a:gd name="T27" fmla="*/ 11 h 42"/>
                <a:gd name="T28" fmla="*/ 16 w 101"/>
                <a:gd name="T29" fmla="*/ 10 h 42"/>
                <a:gd name="T30" fmla="*/ 19 w 101"/>
                <a:gd name="T31" fmla="*/ 9 h 42"/>
                <a:gd name="T32" fmla="*/ 22 w 101"/>
                <a:gd name="T33" fmla="*/ 8 h 42"/>
                <a:gd name="T34" fmla="*/ 24 w 101"/>
                <a:gd name="T35" fmla="*/ 5 h 42"/>
                <a:gd name="T36" fmla="*/ 27 w 101"/>
                <a:gd name="T37" fmla="*/ 4 h 42"/>
                <a:gd name="T38" fmla="*/ 30 w 101"/>
                <a:gd name="T39" fmla="*/ 3 h 42"/>
                <a:gd name="T40" fmla="*/ 33 w 101"/>
                <a:gd name="T41" fmla="*/ 2 h 42"/>
                <a:gd name="T42" fmla="*/ 37 w 101"/>
                <a:gd name="T43" fmla="*/ 2 h 42"/>
                <a:gd name="T44" fmla="*/ 40 w 101"/>
                <a:gd name="T45" fmla="*/ 1 h 42"/>
                <a:gd name="T46" fmla="*/ 43 w 101"/>
                <a:gd name="T47" fmla="*/ 0 h 42"/>
                <a:gd name="T48" fmla="*/ 47 w 101"/>
                <a:gd name="T49" fmla="*/ 0 h 42"/>
                <a:gd name="T50" fmla="*/ 50 w 101"/>
                <a:gd name="T51" fmla="*/ 0 h 42"/>
                <a:gd name="T52" fmla="*/ 51 w 101"/>
                <a:gd name="T53" fmla="*/ 1 h 4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01"/>
                <a:gd name="T82" fmla="*/ 0 h 42"/>
                <a:gd name="T83" fmla="*/ 101 w 101"/>
                <a:gd name="T84" fmla="*/ 42 h 4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01" h="42">
                  <a:moveTo>
                    <a:pt x="101" y="2"/>
                  </a:moveTo>
                  <a:lnTo>
                    <a:pt x="92" y="8"/>
                  </a:lnTo>
                  <a:lnTo>
                    <a:pt x="82" y="13"/>
                  </a:lnTo>
                  <a:lnTo>
                    <a:pt x="73" y="17"/>
                  </a:lnTo>
                  <a:lnTo>
                    <a:pt x="62" y="21"/>
                  </a:lnTo>
                  <a:lnTo>
                    <a:pt x="52" y="24"/>
                  </a:lnTo>
                  <a:lnTo>
                    <a:pt x="41" y="28"/>
                  </a:lnTo>
                  <a:lnTo>
                    <a:pt x="31" y="32"/>
                  </a:lnTo>
                  <a:lnTo>
                    <a:pt x="21" y="36"/>
                  </a:lnTo>
                  <a:lnTo>
                    <a:pt x="0" y="42"/>
                  </a:lnTo>
                  <a:lnTo>
                    <a:pt x="7" y="37"/>
                  </a:lnTo>
                  <a:lnTo>
                    <a:pt x="15" y="35"/>
                  </a:lnTo>
                  <a:lnTo>
                    <a:pt x="22" y="30"/>
                  </a:lnTo>
                  <a:lnTo>
                    <a:pt x="28" y="24"/>
                  </a:lnTo>
                  <a:lnTo>
                    <a:pt x="32" y="22"/>
                  </a:lnTo>
                  <a:lnTo>
                    <a:pt x="38" y="19"/>
                  </a:lnTo>
                  <a:lnTo>
                    <a:pt x="44" y="16"/>
                  </a:lnTo>
                  <a:lnTo>
                    <a:pt x="47" y="10"/>
                  </a:lnTo>
                  <a:lnTo>
                    <a:pt x="53" y="8"/>
                  </a:lnTo>
                  <a:lnTo>
                    <a:pt x="60" y="6"/>
                  </a:lnTo>
                  <a:lnTo>
                    <a:pt x="66" y="5"/>
                  </a:lnTo>
                  <a:lnTo>
                    <a:pt x="73" y="4"/>
                  </a:lnTo>
                  <a:lnTo>
                    <a:pt x="79" y="2"/>
                  </a:lnTo>
                  <a:lnTo>
                    <a:pt x="86" y="1"/>
                  </a:lnTo>
                  <a:lnTo>
                    <a:pt x="93" y="1"/>
                  </a:lnTo>
                  <a:lnTo>
                    <a:pt x="100" y="0"/>
                  </a:lnTo>
                  <a:lnTo>
                    <a:pt x="101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44" name="Freeform 21"/>
            <p:cNvSpPr>
              <a:spLocks noChangeAspect="1"/>
            </p:cNvSpPr>
            <p:nvPr/>
          </p:nvSpPr>
          <p:spPr bwMode="auto">
            <a:xfrm>
              <a:off x="4335" y="1136"/>
              <a:ext cx="50" cy="24"/>
            </a:xfrm>
            <a:custGeom>
              <a:avLst/>
              <a:gdLst>
                <a:gd name="T0" fmla="*/ 50 w 101"/>
                <a:gd name="T1" fmla="*/ 1 h 49"/>
                <a:gd name="T2" fmla="*/ 47 w 101"/>
                <a:gd name="T3" fmla="*/ 3 h 49"/>
                <a:gd name="T4" fmla="*/ 43 w 101"/>
                <a:gd name="T5" fmla="*/ 5 h 49"/>
                <a:gd name="T6" fmla="*/ 39 w 101"/>
                <a:gd name="T7" fmla="*/ 6 h 49"/>
                <a:gd name="T8" fmla="*/ 35 w 101"/>
                <a:gd name="T9" fmla="*/ 8 h 49"/>
                <a:gd name="T10" fmla="*/ 31 w 101"/>
                <a:gd name="T11" fmla="*/ 10 h 49"/>
                <a:gd name="T12" fmla="*/ 27 w 101"/>
                <a:gd name="T13" fmla="*/ 12 h 49"/>
                <a:gd name="T14" fmla="*/ 23 w 101"/>
                <a:gd name="T15" fmla="*/ 13 h 49"/>
                <a:gd name="T16" fmla="*/ 20 w 101"/>
                <a:gd name="T17" fmla="*/ 16 h 49"/>
                <a:gd name="T18" fmla="*/ 17 w 101"/>
                <a:gd name="T19" fmla="*/ 17 h 49"/>
                <a:gd name="T20" fmla="*/ 15 w 101"/>
                <a:gd name="T21" fmla="*/ 18 h 49"/>
                <a:gd name="T22" fmla="*/ 13 w 101"/>
                <a:gd name="T23" fmla="*/ 19 h 49"/>
                <a:gd name="T24" fmla="*/ 10 w 101"/>
                <a:gd name="T25" fmla="*/ 20 h 49"/>
                <a:gd name="T26" fmla="*/ 8 w 101"/>
                <a:gd name="T27" fmla="*/ 21 h 49"/>
                <a:gd name="T28" fmla="*/ 6 w 101"/>
                <a:gd name="T29" fmla="*/ 22 h 49"/>
                <a:gd name="T30" fmla="*/ 3 w 101"/>
                <a:gd name="T31" fmla="*/ 23 h 49"/>
                <a:gd name="T32" fmla="*/ 1 w 101"/>
                <a:gd name="T33" fmla="*/ 24 h 49"/>
                <a:gd name="T34" fmla="*/ 0 w 101"/>
                <a:gd name="T35" fmla="*/ 22 h 49"/>
                <a:gd name="T36" fmla="*/ 0 w 101"/>
                <a:gd name="T37" fmla="*/ 21 h 49"/>
                <a:gd name="T38" fmla="*/ 0 w 101"/>
                <a:gd name="T39" fmla="*/ 19 h 49"/>
                <a:gd name="T40" fmla="*/ 1 w 101"/>
                <a:gd name="T41" fmla="*/ 17 h 49"/>
                <a:gd name="T42" fmla="*/ 7 w 101"/>
                <a:gd name="T43" fmla="*/ 15 h 49"/>
                <a:gd name="T44" fmla="*/ 13 w 101"/>
                <a:gd name="T45" fmla="*/ 13 h 49"/>
                <a:gd name="T46" fmla="*/ 19 w 101"/>
                <a:gd name="T47" fmla="*/ 10 h 49"/>
                <a:gd name="T48" fmla="*/ 25 w 101"/>
                <a:gd name="T49" fmla="*/ 7 h 49"/>
                <a:gd name="T50" fmla="*/ 31 w 101"/>
                <a:gd name="T51" fmla="*/ 6 h 49"/>
                <a:gd name="T52" fmla="*/ 37 w 101"/>
                <a:gd name="T53" fmla="*/ 3 h 49"/>
                <a:gd name="T54" fmla="*/ 44 w 101"/>
                <a:gd name="T55" fmla="*/ 2 h 49"/>
                <a:gd name="T56" fmla="*/ 50 w 101"/>
                <a:gd name="T57" fmla="*/ 0 h 49"/>
                <a:gd name="T58" fmla="*/ 50 w 101"/>
                <a:gd name="T59" fmla="*/ 1 h 4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01"/>
                <a:gd name="T91" fmla="*/ 0 h 49"/>
                <a:gd name="T92" fmla="*/ 101 w 101"/>
                <a:gd name="T93" fmla="*/ 49 h 49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01" h="49">
                  <a:moveTo>
                    <a:pt x="101" y="2"/>
                  </a:moveTo>
                  <a:lnTo>
                    <a:pt x="94" y="6"/>
                  </a:lnTo>
                  <a:lnTo>
                    <a:pt x="86" y="10"/>
                  </a:lnTo>
                  <a:lnTo>
                    <a:pt x="78" y="13"/>
                  </a:lnTo>
                  <a:lnTo>
                    <a:pt x="71" y="17"/>
                  </a:lnTo>
                  <a:lnTo>
                    <a:pt x="63" y="20"/>
                  </a:lnTo>
                  <a:lnTo>
                    <a:pt x="54" y="24"/>
                  </a:lnTo>
                  <a:lnTo>
                    <a:pt x="46" y="27"/>
                  </a:lnTo>
                  <a:lnTo>
                    <a:pt x="40" y="32"/>
                  </a:lnTo>
                  <a:lnTo>
                    <a:pt x="35" y="34"/>
                  </a:lnTo>
                  <a:lnTo>
                    <a:pt x="30" y="36"/>
                  </a:lnTo>
                  <a:lnTo>
                    <a:pt x="26" y="38"/>
                  </a:lnTo>
                  <a:lnTo>
                    <a:pt x="21" y="41"/>
                  </a:lnTo>
                  <a:lnTo>
                    <a:pt x="16" y="43"/>
                  </a:lnTo>
                  <a:lnTo>
                    <a:pt x="12" y="45"/>
                  </a:lnTo>
                  <a:lnTo>
                    <a:pt x="7" y="47"/>
                  </a:lnTo>
                  <a:lnTo>
                    <a:pt x="3" y="49"/>
                  </a:lnTo>
                  <a:lnTo>
                    <a:pt x="1" y="45"/>
                  </a:lnTo>
                  <a:lnTo>
                    <a:pt x="0" y="42"/>
                  </a:lnTo>
                  <a:lnTo>
                    <a:pt x="0" y="38"/>
                  </a:lnTo>
                  <a:lnTo>
                    <a:pt x="3" y="35"/>
                  </a:lnTo>
                  <a:lnTo>
                    <a:pt x="14" y="30"/>
                  </a:lnTo>
                  <a:lnTo>
                    <a:pt x="26" y="26"/>
                  </a:lnTo>
                  <a:lnTo>
                    <a:pt x="38" y="21"/>
                  </a:lnTo>
                  <a:lnTo>
                    <a:pt x="50" y="15"/>
                  </a:lnTo>
                  <a:lnTo>
                    <a:pt x="63" y="12"/>
                  </a:lnTo>
                  <a:lnTo>
                    <a:pt x="75" y="7"/>
                  </a:lnTo>
                  <a:lnTo>
                    <a:pt x="88" y="4"/>
                  </a:lnTo>
                  <a:lnTo>
                    <a:pt x="101" y="0"/>
                  </a:lnTo>
                  <a:lnTo>
                    <a:pt x="101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45" name="Freeform 22"/>
            <p:cNvSpPr>
              <a:spLocks noChangeAspect="1"/>
            </p:cNvSpPr>
            <p:nvPr/>
          </p:nvSpPr>
          <p:spPr bwMode="auto">
            <a:xfrm>
              <a:off x="3524" y="1167"/>
              <a:ext cx="48" cy="26"/>
            </a:xfrm>
            <a:custGeom>
              <a:avLst/>
              <a:gdLst>
                <a:gd name="T0" fmla="*/ 36 w 95"/>
                <a:gd name="T1" fmla="*/ 16 h 53"/>
                <a:gd name="T2" fmla="*/ 39 w 95"/>
                <a:gd name="T3" fmla="*/ 18 h 53"/>
                <a:gd name="T4" fmla="*/ 41 w 95"/>
                <a:gd name="T5" fmla="*/ 20 h 53"/>
                <a:gd name="T6" fmla="*/ 43 w 95"/>
                <a:gd name="T7" fmla="*/ 23 h 53"/>
                <a:gd name="T8" fmla="*/ 46 w 95"/>
                <a:gd name="T9" fmla="*/ 25 h 53"/>
                <a:gd name="T10" fmla="*/ 47 w 95"/>
                <a:gd name="T11" fmla="*/ 25 h 53"/>
                <a:gd name="T12" fmla="*/ 47 w 95"/>
                <a:gd name="T13" fmla="*/ 25 h 53"/>
                <a:gd name="T14" fmla="*/ 48 w 95"/>
                <a:gd name="T15" fmla="*/ 25 h 53"/>
                <a:gd name="T16" fmla="*/ 48 w 95"/>
                <a:gd name="T17" fmla="*/ 25 h 53"/>
                <a:gd name="T18" fmla="*/ 48 w 95"/>
                <a:gd name="T19" fmla="*/ 26 h 53"/>
                <a:gd name="T20" fmla="*/ 46 w 95"/>
                <a:gd name="T21" fmla="*/ 25 h 53"/>
                <a:gd name="T22" fmla="*/ 43 w 95"/>
                <a:gd name="T23" fmla="*/ 24 h 53"/>
                <a:gd name="T24" fmla="*/ 40 w 95"/>
                <a:gd name="T25" fmla="*/ 24 h 53"/>
                <a:gd name="T26" fmla="*/ 38 w 95"/>
                <a:gd name="T27" fmla="*/ 23 h 53"/>
                <a:gd name="T28" fmla="*/ 35 w 95"/>
                <a:gd name="T29" fmla="*/ 22 h 53"/>
                <a:gd name="T30" fmla="*/ 32 w 95"/>
                <a:gd name="T31" fmla="*/ 21 h 53"/>
                <a:gd name="T32" fmla="*/ 30 w 95"/>
                <a:gd name="T33" fmla="*/ 20 h 53"/>
                <a:gd name="T34" fmla="*/ 27 w 95"/>
                <a:gd name="T35" fmla="*/ 19 h 53"/>
                <a:gd name="T36" fmla="*/ 25 w 95"/>
                <a:gd name="T37" fmla="*/ 17 h 53"/>
                <a:gd name="T38" fmla="*/ 22 w 95"/>
                <a:gd name="T39" fmla="*/ 16 h 53"/>
                <a:gd name="T40" fmla="*/ 20 w 95"/>
                <a:gd name="T41" fmla="*/ 15 h 53"/>
                <a:gd name="T42" fmla="*/ 17 w 95"/>
                <a:gd name="T43" fmla="*/ 13 h 53"/>
                <a:gd name="T44" fmla="*/ 14 w 95"/>
                <a:gd name="T45" fmla="*/ 12 h 53"/>
                <a:gd name="T46" fmla="*/ 12 w 95"/>
                <a:gd name="T47" fmla="*/ 10 h 53"/>
                <a:gd name="T48" fmla="*/ 9 w 95"/>
                <a:gd name="T49" fmla="*/ 9 h 53"/>
                <a:gd name="T50" fmla="*/ 7 w 95"/>
                <a:gd name="T51" fmla="*/ 7 h 53"/>
                <a:gd name="T52" fmla="*/ 0 w 95"/>
                <a:gd name="T53" fmla="*/ 0 h 53"/>
                <a:gd name="T54" fmla="*/ 4 w 95"/>
                <a:gd name="T55" fmla="*/ 1 h 53"/>
                <a:gd name="T56" fmla="*/ 8 w 95"/>
                <a:gd name="T57" fmla="*/ 3 h 53"/>
                <a:gd name="T58" fmla="*/ 13 w 95"/>
                <a:gd name="T59" fmla="*/ 5 h 53"/>
                <a:gd name="T60" fmla="*/ 18 w 95"/>
                <a:gd name="T61" fmla="*/ 7 h 53"/>
                <a:gd name="T62" fmla="*/ 24 w 95"/>
                <a:gd name="T63" fmla="*/ 9 h 53"/>
                <a:gd name="T64" fmla="*/ 28 w 95"/>
                <a:gd name="T65" fmla="*/ 12 h 53"/>
                <a:gd name="T66" fmla="*/ 32 w 95"/>
                <a:gd name="T67" fmla="*/ 14 h 53"/>
                <a:gd name="T68" fmla="*/ 36 w 95"/>
                <a:gd name="T69" fmla="*/ 16 h 5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95"/>
                <a:gd name="T106" fmla="*/ 0 h 53"/>
                <a:gd name="T107" fmla="*/ 95 w 95"/>
                <a:gd name="T108" fmla="*/ 53 h 5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95" h="53">
                  <a:moveTo>
                    <a:pt x="71" y="33"/>
                  </a:moveTo>
                  <a:lnTo>
                    <a:pt x="77" y="36"/>
                  </a:lnTo>
                  <a:lnTo>
                    <a:pt x="81" y="41"/>
                  </a:lnTo>
                  <a:lnTo>
                    <a:pt x="86" y="46"/>
                  </a:lnTo>
                  <a:lnTo>
                    <a:pt x="92" y="50"/>
                  </a:lnTo>
                  <a:lnTo>
                    <a:pt x="93" y="50"/>
                  </a:lnTo>
                  <a:lnTo>
                    <a:pt x="94" y="50"/>
                  </a:lnTo>
                  <a:lnTo>
                    <a:pt x="95" y="50"/>
                  </a:lnTo>
                  <a:lnTo>
                    <a:pt x="95" y="51"/>
                  </a:lnTo>
                  <a:lnTo>
                    <a:pt x="95" y="53"/>
                  </a:lnTo>
                  <a:lnTo>
                    <a:pt x="91" y="51"/>
                  </a:lnTo>
                  <a:lnTo>
                    <a:pt x="85" y="49"/>
                  </a:lnTo>
                  <a:lnTo>
                    <a:pt x="80" y="48"/>
                  </a:lnTo>
                  <a:lnTo>
                    <a:pt x="75" y="46"/>
                  </a:lnTo>
                  <a:lnTo>
                    <a:pt x="70" y="45"/>
                  </a:lnTo>
                  <a:lnTo>
                    <a:pt x="64" y="42"/>
                  </a:lnTo>
                  <a:lnTo>
                    <a:pt x="60" y="40"/>
                  </a:lnTo>
                  <a:lnTo>
                    <a:pt x="54" y="38"/>
                  </a:lnTo>
                  <a:lnTo>
                    <a:pt x="49" y="35"/>
                  </a:lnTo>
                  <a:lnTo>
                    <a:pt x="43" y="33"/>
                  </a:lnTo>
                  <a:lnTo>
                    <a:pt x="39" y="30"/>
                  </a:lnTo>
                  <a:lnTo>
                    <a:pt x="33" y="27"/>
                  </a:lnTo>
                  <a:lnTo>
                    <a:pt x="28" y="24"/>
                  </a:lnTo>
                  <a:lnTo>
                    <a:pt x="23" y="20"/>
                  </a:lnTo>
                  <a:lnTo>
                    <a:pt x="18" y="18"/>
                  </a:lnTo>
                  <a:lnTo>
                    <a:pt x="13" y="15"/>
                  </a:lnTo>
                  <a:lnTo>
                    <a:pt x="0" y="0"/>
                  </a:lnTo>
                  <a:lnTo>
                    <a:pt x="7" y="3"/>
                  </a:lnTo>
                  <a:lnTo>
                    <a:pt x="16" y="6"/>
                  </a:lnTo>
                  <a:lnTo>
                    <a:pt x="26" y="10"/>
                  </a:lnTo>
                  <a:lnTo>
                    <a:pt x="36" y="15"/>
                  </a:lnTo>
                  <a:lnTo>
                    <a:pt x="47" y="19"/>
                  </a:lnTo>
                  <a:lnTo>
                    <a:pt x="56" y="24"/>
                  </a:lnTo>
                  <a:lnTo>
                    <a:pt x="64" y="28"/>
                  </a:lnTo>
                  <a:lnTo>
                    <a:pt x="71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46" name="Freeform 23"/>
            <p:cNvSpPr>
              <a:spLocks noChangeAspect="1"/>
            </p:cNvSpPr>
            <p:nvPr/>
          </p:nvSpPr>
          <p:spPr bwMode="auto">
            <a:xfrm>
              <a:off x="3837" y="1159"/>
              <a:ext cx="30" cy="24"/>
            </a:xfrm>
            <a:custGeom>
              <a:avLst/>
              <a:gdLst>
                <a:gd name="T0" fmla="*/ 12 w 58"/>
                <a:gd name="T1" fmla="*/ 8 h 48"/>
                <a:gd name="T2" fmla="*/ 11 w 58"/>
                <a:gd name="T3" fmla="*/ 8 h 48"/>
                <a:gd name="T4" fmla="*/ 10 w 58"/>
                <a:gd name="T5" fmla="*/ 8 h 48"/>
                <a:gd name="T6" fmla="*/ 9 w 58"/>
                <a:gd name="T7" fmla="*/ 7 h 48"/>
                <a:gd name="T8" fmla="*/ 8 w 58"/>
                <a:gd name="T9" fmla="*/ 8 h 48"/>
                <a:gd name="T10" fmla="*/ 10 w 58"/>
                <a:gd name="T11" fmla="*/ 10 h 48"/>
                <a:gd name="T12" fmla="*/ 30 w 58"/>
                <a:gd name="T13" fmla="*/ 23 h 48"/>
                <a:gd name="T14" fmla="*/ 30 w 58"/>
                <a:gd name="T15" fmla="*/ 23 h 48"/>
                <a:gd name="T16" fmla="*/ 29 w 58"/>
                <a:gd name="T17" fmla="*/ 23 h 48"/>
                <a:gd name="T18" fmla="*/ 29 w 58"/>
                <a:gd name="T19" fmla="*/ 24 h 48"/>
                <a:gd name="T20" fmla="*/ 28 w 58"/>
                <a:gd name="T21" fmla="*/ 24 h 48"/>
                <a:gd name="T22" fmla="*/ 25 w 58"/>
                <a:gd name="T23" fmla="*/ 23 h 48"/>
                <a:gd name="T24" fmla="*/ 22 w 58"/>
                <a:gd name="T25" fmla="*/ 22 h 48"/>
                <a:gd name="T26" fmla="*/ 19 w 58"/>
                <a:gd name="T27" fmla="*/ 20 h 48"/>
                <a:gd name="T28" fmla="*/ 17 w 58"/>
                <a:gd name="T29" fmla="*/ 19 h 48"/>
                <a:gd name="T30" fmla="*/ 13 w 58"/>
                <a:gd name="T31" fmla="*/ 17 h 48"/>
                <a:gd name="T32" fmla="*/ 10 w 58"/>
                <a:gd name="T33" fmla="*/ 16 h 48"/>
                <a:gd name="T34" fmla="*/ 8 w 58"/>
                <a:gd name="T35" fmla="*/ 14 h 48"/>
                <a:gd name="T36" fmla="*/ 5 w 58"/>
                <a:gd name="T37" fmla="*/ 12 h 48"/>
                <a:gd name="T38" fmla="*/ 3 w 58"/>
                <a:gd name="T39" fmla="*/ 9 h 48"/>
                <a:gd name="T40" fmla="*/ 2 w 58"/>
                <a:gd name="T41" fmla="*/ 6 h 48"/>
                <a:gd name="T42" fmla="*/ 1 w 58"/>
                <a:gd name="T43" fmla="*/ 3 h 48"/>
                <a:gd name="T44" fmla="*/ 0 w 58"/>
                <a:gd name="T45" fmla="*/ 0 h 48"/>
                <a:gd name="T46" fmla="*/ 3 w 58"/>
                <a:gd name="T47" fmla="*/ 1 h 48"/>
                <a:gd name="T48" fmla="*/ 6 w 58"/>
                <a:gd name="T49" fmla="*/ 3 h 48"/>
                <a:gd name="T50" fmla="*/ 9 w 58"/>
                <a:gd name="T51" fmla="*/ 6 h 48"/>
                <a:gd name="T52" fmla="*/ 12 w 58"/>
                <a:gd name="T53" fmla="*/ 8 h 48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58"/>
                <a:gd name="T82" fmla="*/ 0 h 48"/>
                <a:gd name="T83" fmla="*/ 58 w 58"/>
                <a:gd name="T84" fmla="*/ 48 h 48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58" h="48">
                  <a:moveTo>
                    <a:pt x="23" y="16"/>
                  </a:moveTo>
                  <a:lnTo>
                    <a:pt x="21" y="16"/>
                  </a:lnTo>
                  <a:lnTo>
                    <a:pt x="19" y="15"/>
                  </a:lnTo>
                  <a:lnTo>
                    <a:pt x="18" y="13"/>
                  </a:lnTo>
                  <a:lnTo>
                    <a:pt x="16" y="15"/>
                  </a:lnTo>
                  <a:lnTo>
                    <a:pt x="19" y="19"/>
                  </a:lnTo>
                  <a:lnTo>
                    <a:pt x="58" y="45"/>
                  </a:lnTo>
                  <a:lnTo>
                    <a:pt x="58" y="46"/>
                  </a:lnTo>
                  <a:lnTo>
                    <a:pt x="57" y="46"/>
                  </a:lnTo>
                  <a:lnTo>
                    <a:pt x="56" y="47"/>
                  </a:lnTo>
                  <a:lnTo>
                    <a:pt x="55" y="48"/>
                  </a:lnTo>
                  <a:lnTo>
                    <a:pt x="49" y="46"/>
                  </a:lnTo>
                  <a:lnTo>
                    <a:pt x="42" y="43"/>
                  </a:lnTo>
                  <a:lnTo>
                    <a:pt x="36" y="40"/>
                  </a:lnTo>
                  <a:lnTo>
                    <a:pt x="32" y="38"/>
                  </a:lnTo>
                  <a:lnTo>
                    <a:pt x="26" y="34"/>
                  </a:lnTo>
                  <a:lnTo>
                    <a:pt x="20" y="32"/>
                  </a:lnTo>
                  <a:lnTo>
                    <a:pt x="16" y="28"/>
                  </a:lnTo>
                  <a:lnTo>
                    <a:pt x="10" y="24"/>
                  </a:lnTo>
                  <a:lnTo>
                    <a:pt x="6" y="18"/>
                  </a:lnTo>
                  <a:lnTo>
                    <a:pt x="4" y="12"/>
                  </a:lnTo>
                  <a:lnTo>
                    <a:pt x="2" y="5"/>
                  </a:lnTo>
                  <a:lnTo>
                    <a:pt x="0" y="0"/>
                  </a:lnTo>
                  <a:lnTo>
                    <a:pt x="6" y="2"/>
                  </a:lnTo>
                  <a:lnTo>
                    <a:pt x="12" y="6"/>
                  </a:lnTo>
                  <a:lnTo>
                    <a:pt x="18" y="11"/>
                  </a:lnTo>
                  <a:lnTo>
                    <a:pt x="23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47" name="Freeform 24"/>
            <p:cNvSpPr>
              <a:spLocks noChangeAspect="1"/>
            </p:cNvSpPr>
            <p:nvPr/>
          </p:nvSpPr>
          <p:spPr bwMode="auto">
            <a:xfrm>
              <a:off x="4312" y="1173"/>
              <a:ext cx="22" cy="14"/>
            </a:xfrm>
            <a:custGeom>
              <a:avLst/>
              <a:gdLst>
                <a:gd name="T0" fmla="*/ 22 w 44"/>
                <a:gd name="T1" fmla="*/ 0 h 29"/>
                <a:gd name="T2" fmla="*/ 21 w 44"/>
                <a:gd name="T3" fmla="*/ 3 h 29"/>
                <a:gd name="T4" fmla="*/ 18 w 44"/>
                <a:gd name="T5" fmla="*/ 5 h 29"/>
                <a:gd name="T6" fmla="*/ 16 w 44"/>
                <a:gd name="T7" fmla="*/ 7 h 29"/>
                <a:gd name="T8" fmla="*/ 13 w 44"/>
                <a:gd name="T9" fmla="*/ 8 h 29"/>
                <a:gd name="T10" fmla="*/ 10 w 44"/>
                <a:gd name="T11" fmla="*/ 10 h 29"/>
                <a:gd name="T12" fmla="*/ 7 w 44"/>
                <a:gd name="T13" fmla="*/ 11 h 29"/>
                <a:gd name="T14" fmla="*/ 4 w 44"/>
                <a:gd name="T15" fmla="*/ 12 h 29"/>
                <a:gd name="T16" fmla="*/ 2 w 44"/>
                <a:gd name="T17" fmla="*/ 14 h 29"/>
                <a:gd name="T18" fmla="*/ 2 w 44"/>
                <a:gd name="T19" fmla="*/ 14 h 29"/>
                <a:gd name="T20" fmla="*/ 1 w 44"/>
                <a:gd name="T21" fmla="*/ 14 h 29"/>
                <a:gd name="T22" fmla="*/ 0 w 44"/>
                <a:gd name="T23" fmla="*/ 14 h 29"/>
                <a:gd name="T24" fmla="*/ 0 w 44"/>
                <a:gd name="T25" fmla="*/ 13 h 29"/>
                <a:gd name="T26" fmla="*/ 2 w 44"/>
                <a:gd name="T27" fmla="*/ 12 h 29"/>
                <a:gd name="T28" fmla="*/ 3 w 44"/>
                <a:gd name="T29" fmla="*/ 11 h 29"/>
                <a:gd name="T30" fmla="*/ 4 w 44"/>
                <a:gd name="T31" fmla="*/ 10 h 29"/>
                <a:gd name="T32" fmla="*/ 4 w 44"/>
                <a:gd name="T33" fmla="*/ 7 h 29"/>
                <a:gd name="T34" fmla="*/ 6 w 44"/>
                <a:gd name="T35" fmla="*/ 6 h 29"/>
                <a:gd name="T36" fmla="*/ 8 w 44"/>
                <a:gd name="T37" fmla="*/ 6 h 29"/>
                <a:gd name="T38" fmla="*/ 10 w 44"/>
                <a:gd name="T39" fmla="*/ 4 h 29"/>
                <a:gd name="T40" fmla="*/ 11 w 44"/>
                <a:gd name="T41" fmla="*/ 3 h 29"/>
                <a:gd name="T42" fmla="*/ 14 w 44"/>
                <a:gd name="T43" fmla="*/ 2 h 29"/>
                <a:gd name="T44" fmla="*/ 17 w 44"/>
                <a:gd name="T45" fmla="*/ 1 h 29"/>
                <a:gd name="T46" fmla="*/ 19 w 44"/>
                <a:gd name="T47" fmla="*/ 0 h 29"/>
                <a:gd name="T48" fmla="*/ 22 w 44"/>
                <a:gd name="T49" fmla="*/ 0 h 2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4"/>
                <a:gd name="T76" fmla="*/ 0 h 29"/>
                <a:gd name="T77" fmla="*/ 44 w 44"/>
                <a:gd name="T78" fmla="*/ 29 h 2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4" h="29">
                  <a:moveTo>
                    <a:pt x="44" y="0"/>
                  </a:moveTo>
                  <a:lnTo>
                    <a:pt x="41" y="6"/>
                  </a:lnTo>
                  <a:lnTo>
                    <a:pt x="36" y="10"/>
                  </a:lnTo>
                  <a:lnTo>
                    <a:pt x="31" y="14"/>
                  </a:lnTo>
                  <a:lnTo>
                    <a:pt x="26" y="16"/>
                  </a:lnTo>
                  <a:lnTo>
                    <a:pt x="20" y="20"/>
                  </a:lnTo>
                  <a:lnTo>
                    <a:pt x="14" y="22"/>
                  </a:lnTo>
                  <a:lnTo>
                    <a:pt x="8" y="25"/>
                  </a:lnTo>
                  <a:lnTo>
                    <a:pt x="4" y="29"/>
                  </a:lnTo>
                  <a:lnTo>
                    <a:pt x="3" y="29"/>
                  </a:lnTo>
                  <a:lnTo>
                    <a:pt x="1" y="29"/>
                  </a:lnTo>
                  <a:lnTo>
                    <a:pt x="0" y="28"/>
                  </a:lnTo>
                  <a:lnTo>
                    <a:pt x="0" y="27"/>
                  </a:lnTo>
                  <a:lnTo>
                    <a:pt x="4" y="24"/>
                  </a:lnTo>
                  <a:lnTo>
                    <a:pt x="6" y="22"/>
                  </a:lnTo>
                  <a:lnTo>
                    <a:pt x="8" y="20"/>
                  </a:lnTo>
                  <a:lnTo>
                    <a:pt x="8" y="15"/>
                  </a:lnTo>
                  <a:lnTo>
                    <a:pt x="12" y="13"/>
                  </a:lnTo>
                  <a:lnTo>
                    <a:pt x="16" y="12"/>
                  </a:lnTo>
                  <a:lnTo>
                    <a:pt x="20" y="9"/>
                  </a:lnTo>
                  <a:lnTo>
                    <a:pt x="22" y="6"/>
                  </a:lnTo>
                  <a:lnTo>
                    <a:pt x="28" y="5"/>
                  </a:lnTo>
                  <a:lnTo>
                    <a:pt x="34" y="2"/>
                  </a:lnTo>
                  <a:lnTo>
                    <a:pt x="38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48" name="Freeform 25"/>
            <p:cNvSpPr>
              <a:spLocks noChangeAspect="1"/>
            </p:cNvSpPr>
            <p:nvPr/>
          </p:nvSpPr>
          <p:spPr bwMode="auto">
            <a:xfrm>
              <a:off x="3883" y="1214"/>
              <a:ext cx="82" cy="89"/>
            </a:xfrm>
            <a:custGeom>
              <a:avLst/>
              <a:gdLst>
                <a:gd name="T0" fmla="*/ 81 w 162"/>
                <a:gd name="T1" fmla="*/ 31 h 178"/>
                <a:gd name="T2" fmla="*/ 77 w 162"/>
                <a:gd name="T3" fmla="*/ 44 h 178"/>
                <a:gd name="T4" fmla="*/ 73 w 162"/>
                <a:gd name="T5" fmla="*/ 52 h 178"/>
                <a:gd name="T6" fmla="*/ 69 w 162"/>
                <a:gd name="T7" fmla="*/ 56 h 178"/>
                <a:gd name="T8" fmla="*/ 65 w 162"/>
                <a:gd name="T9" fmla="*/ 59 h 178"/>
                <a:gd name="T10" fmla="*/ 59 w 162"/>
                <a:gd name="T11" fmla="*/ 61 h 178"/>
                <a:gd name="T12" fmla="*/ 57 w 162"/>
                <a:gd name="T13" fmla="*/ 64 h 178"/>
                <a:gd name="T14" fmla="*/ 58 w 162"/>
                <a:gd name="T15" fmla="*/ 65 h 178"/>
                <a:gd name="T16" fmla="*/ 61 w 162"/>
                <a:gd name="T17" fmla="*/ 64 h 178"/>
                <a:gd name="T18" fmla="*/ 62 w 162"/>
                <a:gd name="T19" fmla="*/ 64 h 178"/>
                <a:gd name="T20" fmla="*/ 62 w 162"/>
                <a:gd name="T21" fmla="*/ 71 h 178"/>
                <a:gd name="T22" fmla="*/ 55 w 162"/>
                <a:gd name="T23" fmla="*/ 84 h 178"/>
                <a:gd name="T24" fmla="*/ 49 w 162"/>
                <a:gd name="T25" fmla="*/ 89 h 178"/>
                <a:gd name="T26" fmla="*/ 47 w 162"/>
                <a:gd name="T27" fmla="*/ 64 h 178"/>
                <a:gd name="T28" fmla="*/ 39 w 162"/>
                <a:gd name="T29" fmla="*/ 47 h 178"/>
                <a:gd name="T30" fmla="*/ 30 w 162"/>
                <a:gd name="T31" fmla="*/ 39 h 178"/>
                <a:gd name="T32" fmla="*/ 25 w 162"/>
                <a:gd name="T33" fmla="*/ 35 h 178"/>
                <a:gd name="T34" fmla="*/ 20 w 162"/>
                <a:gd name="T35" fmla="*/ 31 h 178"/>
                <a:gd name="T36" fmla="*/ 14 w 162"/>
                <a:gd name="T37" fmla="*/ 30 h 178"/>
                <a:gd name="T38" fmla="*/ 8 w 162"/>
                <a:gd name="T39" fmla="*/ 28 h 178"/>
                <a:gd name="T40" fmla="*/ 3 w 162"/>
                <a:gd name="T41" fmla="*/ 26 h 178"/>
                <a:gd name="T42" fmla="*/ 2 w 162"/>
                <a:gd name="T43" fmla="*/ 24 h 178"/>
                <a:gd name="T44" fmla="*/ 9 w 162"/>
                <a:gd name="T45" fmla="*/ 25 h 178"/>
                <a:gd name="T46" fmla="*/ 14 w 162"/>
                <a:gd name="T47" fmla="*/ 26 h 178"/>
                <a:gd name="T48" fmla="*/ 19 w 162"/>
                <a:gd name="T49" fmla="*/ 26 h 178"/>
                <a:gd name="T50" fmla="*/ 21 w 162"/>
                <a:gd name="T51" fmla="*/ 26 h 178"/>
                <a:gd name="T52" fmla="*/ 20 w 162"/>
                <a:gd name="T53" fmla="*/ 26 h 178"/>
                <a:gd name="T54" fmla="*/ 17 w 162"/>
                <a:gd name="T55" fmla="*/ 23 h 178"/>
                <a:gd name="T56" fmla="*/ 12 w 162"/>
                <a:gd name="T57" fmla="*/ 20 h 178"/>
                <a:gd name="T58" fmla="*/ 10 w 162"/>
                <a:gd name="T59" fmla="*/ 17 h 178"/>
                <a:gd name="T60" fmla="*/ 6 w 162"/>
                <a:gd name="T61" fmla="*/ 15 h 178"/>
                <a:gd name="T62" fmla="*/ 9 w 162"/>
                <a:gd name="T63" fmla="*/ 15 h 178"/>
                <a:gd name="T64" fmla="*/ 16 w 162"/>
                <a:gd name="T65" fmla="*/ 17 h 178"/>
                <a:gd name="T66" fmla="*/ 22 w 162"/>
                <a:gd name="T67" fmla="*/ 19 h 178"/>
                <a:gd name="T68" fmla="*/ 28 w 162"/>
                <a:gd name="T69" fmla="*/ 23 h 178"/>
                <a:gd name="T70" fmla="*/ 31 w 162"/>
                <a:gd name="T71" fmla="*/ 26 h 178"/>
                <a:gd name="T72" fmla="*/ 30 w 162"/>
                <a:gd name="T73" fmla="*/ 28 h 178"/>
                <a:gd name="T74" fmla="*/ 35 w 162"/>
                <a:gd name="T75" fmla="*/ 33 h 178"/>
                <a:gd name="T76" fmla="*/ 43 w 162"/>
                <a:gd name="T77" fmla="*/ 43 h 178"/>
                <a:gd name="T78" fmla="*/ 47 w 162"/>
                <a:gd name="T79" fmla="*/ 50 h 178"/>
                <a:gd name="T80" fmla="*/ 49 w 162"/>
                <a:gd name="T81" fmla="*/ 55 h 178"/>
                <a:gd name="T82" fmla="*/ 53 w 162"/>
                <a:gd name="T83" fmla="*/ 56 h 178"/>
                <a:gd name="T84" fmla="*/ 57 w 162"/>
                <a:gd name="T85" fmla="*/ 54 h 178"/>
                <a:gd name="T86" fmla="*/ 59 w 162"/>
                <a:gd name="T87" fmla="*/ 53 h 178"/>
                <a:gd name="T88" fmla="*/ 62 w 162"/>
                <a:gd name="T89" fmla="*/ 53 h 178"/>
                <a:gd name="T90" fmla="*/ 67 w 162"/>
                <a:gd name="T91" fmla="*/ 49 h 178"/>
                <a:gd name="T92" fmla="*/ 71 w 162"/>
                <a:gd name="T93" fmla="*/ 41 h 178"/>
                <a:gd name="T94" fmla="*/ 73 w 162"/>
                <a:gd name="T95" fmla="*/ 32 h 178"/>
                <a:gd name="T96" fmla="*/ 74 w 162"/>
                <a:gd name="T97" fmla="*/ 25 h 178"/>
                <a:gd name="T98" fmla="*/ 72 w 162"/>
                <a:gd name="T99" fmla="*/ 20 h 178"/>
                <a:gd name="T100" fmla="*/ 71 w 162"/>
                <a:gd name="T101" fmla="*/ 16 h 178"/>
                <a:gd name="T102" fmla="*/ 72 w 162"/>
                <a:gd name="T103" fmla="*/ 10 h 178"/>
                <a:gd name="T104" fmla="*/ 69 w 162"/>
                <a:gd name="T105" fmla="*/ 4 h 178"/>
                <a:gd name="T106" fmla="*/ 73 w 162"/>
                <a:gd name="T107" fmla="*/ 5 h 178"/>
                <a:gd name="T108" fmla="*/ 80 w 162"/>
                <a:gd name="T109" fmla="*/ 18 h 17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62"/>
                <a:gd name="T166" fmla="*/ 0 h 178"/>
                <a:gd name="T167" fmla="*/ 162 w 162"/>
                <a:gd name="T168" fmla="*/ 178 h 17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62" h="178">
                  <a:moveTo>
                    <a:pt x="162" y="47"/>
                  </a:moveTo>
                  <a:lnTo>
                    <a:pt x="160" y="61"/>
                  </a:lnTo>
                  <a:lnTo>
                    <a:pt x="158" y="74"/>
                  </a:lnTo>
                  <a:lnTo>
                    <a:pt x="153" y="88"/>
                  </a:lnTo>
                  <a:lnTo>
                    <a:pt x="148" y="100"/>
                  </a:lnTo>
                  <a:lnTo>
                    <a:pt x="145" y="104"/>
                  </a:lnTo>
                  <a:lnTo>
                    <a:pt x="142" y="108"/>
                  </a:lnTo>
                  <a:lnTo>
                    <a:pt x="137" y="111"/>
                  </a:lnTo>
                  <a:lnTo>
                    <a:pt x="132" y="114"/>
                  </a:lnTo>
                  <a:lnTo>
                    <a:pt x="128" y="117"/>
                  </a:lnTo>
                  <a:lnTo>
                    <a:pt x="123" y="119"/>
                  </a:lnTo>
                  <a:lnTo>
                    <a:pt x="117" y="121"/>
                  </a:lnTo>
                  <a:lnTo>
                    <a:pt x="113" y="125"/>
                  </a:lnTo>
                  <a:lnTo>
                    <a:pt x="112" y="127"/>
                  </a:lnTo>
                  <a:lnTo>
                    <a:pt x="113" y="128"/>
                  </a:lnTo>
                  <a:lnTo>
                    <a:pt x="115" y="129"/>
                  </a:lnTo>
                  <a:lnTo>
                    <a:pt x="117" y="128"/>
                  </a:lnTo>
                  <a:lnTo>
                    <a:pt x="120" y="128"/>
                  </a:lnTo>
                  <a:lnTo>
                    <a:pt x="121" y="128"/>
                  </a:lnTo>
                  <a:lnTo>
                    <a:pt x="123" y="128"/>
                  </a:lnTo>
                  <a:lnTo>
                    <a:pt x="124" y="128"/>
                  </a:lnTo>
                  <a:lnTo>
                    <a:pt x="123" y="142"/>
                  </a:lnTo>
                  <a:lnTo>
                    <a:pt x="117" y="156"/>
                  </a:lnTo>
                  <a:lnTo>
                    <a:pt x="109" y="167"/>
                  </a:lnTo>
                  <a:lnTo>
                    <a:pt x="100" y="178"/>
                  </a:lnTo>
                  <a:lnTo>
                    <a:pt x="97" y="178"/>
                  </a:lnTo>
                  <a:lnTo>
                    <a:pt x="97" y="144"/>
                  </a:lnTo>
                  <a:lnTo>
                    <a:pt x="92" y="127"/>
                  </a:lnTo>
                  <a:lnTo>
                    <a:pt x="86" y="110"/>
                  </a:lnTo>
                  <a:lnTo>
                    <a:pt x="77" y="93"/>
                  </a:lnTo>
                  <a:lnTo>
                    <a:pt x="63" y="81"/>
                  </a:lnTo>
                  <a:lnTo>
                    <a:pt x="59" y="77"/>
                  </a:lnTo>
                  <a:lnTo>
                    <a:pt x="54" y="73"/>
                  </a:lnTo>
                  <a:lnTo>
                    <a:pt x="49" y="69"/>
                  </a:lnTo>
                  <a:lnTo>
                    <a:pt x="45" y="66"/>
                  </a:lnTo>
                  <a:lnTo>
                    <a:pt x="39" y="62"/>
                  </a:lnTo>
                  <a:lnTo>
                    <a:pt x="33" y="60"/>
                  </a:lnTo>
                  <a:lnTo>
                    <a:pt x="27" y="59"/>
                  </a:lnTo>
                  <a:lnTo>
                    <a:pt x="22" y="58"/>
                  </a:lnTo>
                  <a:lnTo>
                    <a:pt x="16" y="55"/>
                  </a:lnTo>
                  <a:lnTo>
                    <a:pt x="11" y="54"/>
                  </a:lnTo>
                  <a:lnTo>
                    <a:pt x="6" y="52"/>
                  </a:lnTo>
                  <a:lnTo>
                    <a:pt x="0" y="49"/>
                  </a:lnTo>
                  <a:lnTo>
                    <a:pt x="4" y="47"/>
                  </a:lnTo>
                  <a:lnTo>
                    <a:pt x="11" y="47"/>
                  </a:lnTo>
                  <a:lnTo>
                    <a:pt x="18" y="49"/>
                  </a:lnTo>
                  <a:lnTo>
                    <a:pt x="23" y="50"/>
                  </a:lnTo>
                  <a:lnTo>
                    <a:pt x="27" y="51"/>
                  </a:lnTo>
                  <a:lnTo>
                    <a:pt x="32" y="52"/>
                  </a:lnTo>
                  <a:lnTo>
                    <a:pt x="37" y="52"/>
                  </a:lnTo>
                  <a:lnTo>
                    <a:pt x="42" y="51"/>
                  </a:lnTo>
                  <a:lnTo>
                    <a:pt x="41" y="51"/>
                  </a:lnTo>
                  <a:lnTo>
                    <a:pt x="40" y="51"/>
                  </a:lnTo>
                  <a:lnTo>
                    <a:pt x="39" y="51"/>
                  </a:lnTo>
                  <a:lnTo>
                    <a:pt x="34" y="46"/>
                  </a:lnTo>
                  <a:lnTo>
                    <a:pt x="29" y="43"/>
                  </a:lnTo>
                  <a:lnTo>
                    <a:pt x="24" y="39"/>
                  </a:lnTo>
                  <a:lnTo>
                    <a:pt x="18" y="37"/>
                  </a:lnTo>
                  <a:lnTo>
                    <a:pt x="19" y="34"/>
                  </a:lnTo>
                  <a:lnTo>
                    <a:pt x="16" y="31"/>
                  </a:lnTo>
                  <a:lnTo>
                    <a:pt x="12" y="30"/>
                  </a:lnTo>
                  <a:lnTo>
                    <a:pt x="11" y="27"/>
                  </a:lnTo>
                  <a:lnTo>
                    <a:pt x="17" y="29"/>
                  </a:lnTo>
                  <a:lnTo>
                    <a:pt x="24" y="31"/>
                  </a:lnTo>
                  <a:lnTo>
                    <a:pt x="31" y="34"/>
                  </a:lnTo>
                  <a:lnTo>
                    <a:pt x="37" y="36"/>
                  </a:lnTo>
                  <a:lnTo>
                    <a:pt x="44" y="38"/>
                  </a:lnTo>
                  <a:lnTo>
                    <a:pt x="50" y="42"/>
                  </a:lnTo>
                  <a:lnTo>
                    <a:pt x="56" y="45"/>
                  </a:lnTo>
                  <a:lnTo>
                    <a:pt x="62" y="49"/>
                  </a:lnTo>
                  <a:lnTo>
                    <a:pt x="62" y="51"/>
                  </a:lnTo>
                  <a:lnTo>
                    <a:pt x="61" y="53"/>
                  </a:lnTo>
                  <a:lnTo>
                    <a:pt x="60" y="55"/>
                  </a:lnTo>
                  <a:lnTo>
                    <a:pt x="69" y="65"/>
                  </a:lnTo>
                  <a:lnTo>
                    <a:pt x="78" y="75"/>
                  </a:lnTo>
                  <a:lnTo>
                    <a:pt x="85" y="85"/>
                  </a:lnTo>
                  <a:lnTo>
                    <a:pt x="92" y="96"/>
                  </a:lnTo>
                  <a:lnTo>
                    <a:pt x="93" y="100"/>
                  </a:lnTo>
                  <a:lnTo>
                    <a:pt x="94" y="105"/>
                  </a:lnTo>
                  <a:lnTo>
                    <a:pt x="97" y="110"/>
                  </a:lnTo>
                  <a:lnTo>
                    <a:pt x="100" y="112"/>
                  </a:lnTo>
                  <a:lnTo>
                    <a:pt x="105" y="111"/>
                  </a:lnTo>
                  <a:lnTo>
                    <a:pt x="108" y="110"/>
                  </a:lnTo>
                  <a:lnTo>
                    <a:pt x="112" y="107"/>
                  </a:lnTo>
                  <a:lnTo>
                    <a:pt x="115" y="104"/>
                  </a:lnTo>
                  <a:lnTo>
                    <a:pt x="117" y="105"/>
                  </a:lnTo>
                  <a:lnTo>
                    <a:pt x="120" y="106"/>
                  </a:lnTo>
                  <a:lnTo>
                    <a:pt x="123" y="106"/>
                  </a:lnTo>
                  <a:lnTo>
                    <a:pt x="125" y="105"/>
                  </a:lnTo>
                  <a:lnTo>
                    <a:pt x="132" y="98"/>
                  </a:lnTo>
                  <a:lnTo>
                    <a:pt x="137" y="90"/>
                  </a:lnTo>
                  <a:lnTo>
                    <a:pt x="140" y="81"/>
                  </a:lnTo>
                  <a:lnTo>
                    <a:pt x="144" y="72"/>
                  </a:lnTo>
                  <a:lnTo>
                    <a:pt x="145" y="63"/>
                  </a:lnTo>
                  <a:lnTo>
                    <a:pt x="146" y="55"/>
                  </a:lnTo>
                  <a:lnTo>
                    <a:pt x="147" y="49"/>
                  </a:lnTo>
                  <a:lnTo>
                    <a:pt x="145" y="40"/>
                  </a:lnTo>
                  <a:lnTo>
                    <a:pt x="143" y="39"/>
                  </a:lnTo>
                  <a:lnTo>
                    <a:pt x="142" y="36"/>
                  </a:lnTo>
                  <a:lnTo>
                    <a:pt x="140" y="31"/>
                  </a:lnTo>
                  <a:lnTo>
                    <a:pt x="142" y="27"/>
                  </a:lnTo>
                  <a:lnTo>
                    <a:pt x="142" y="20"/>
                  </a:lnTo>
                  <a:lnTo>
                    <a:pt x="138" y="13"/>
                  </a:lnTo>
                  <a:lnTo>
                    <a:pt x="136" y="7"/>
                  </a:lnTo>
                  <a:lnTo>
                    <a:pt x="137" y="0"/>
                  </a:lnTo>
                  <a:lnTo>
                    <a:pt x="145" y="9"/>
                  </a:lnTo>
                  <a:lnTo>
                    <a:pt x="152" y="21"/>
                  </a:lnTo>
                  <a:lnTo>
                    <a:pt x="158" y="35"/>
                  </a:lnTo>
                  <a:lnTo>
                    <a:pt x="162" y="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49" name="Freeform 26"/>
            <p:cNvSpPr>
              <a:spLocks noChangeAspect="1"/>
            </p:cNvSpPr>
            <p:nvPr/>
          </p:nvSpPr>
          <p:spPr bwMode="auto">
            <a:xfrm>
              <a:off x="3879" y="1243"/>
              <a:ext cx="18" cy="24"/>
            </a:xfrm>
            <a:custGeom>
              <a:avLst/>
              <a:gdLst>
                <a:gd name="T0" fmla="*/ 6 w 36"/>
                <a:gd name="T1" fmla="*/ 2 h 48"/>
                <a:gd name="T2" fmla="*/ 8 w 36"/>
                <a:gd name="T3" fmla="*/ 8 h 48"/>
                <a:gd name="T4" fmla="*/ 10 w 36"/>
                <a:gd name="T5" fmla="*/ 13 h 48"/>
                <a:gd name="T6" fmla="*/ 13 w 36"/>
                <a:gd name="T7" fmla="*/ 19 h 48"/>
                <a:gd name="T8" fmla="*/ 18 w 36"/>
                <a:gd name="T9" fmla="*/ 24 h 48"/>
                <a:gd name="T10" fmla="*/ 16 w 36"/>
                <a:gd name="T11" fmla="*/ 24 h 48"/>
                <a:gd name="T12" fmla="*/ 13 w 36"/>
                <a:gd name="T13" fmla="*/ 23 h 48"/>
                <a:gd name="T14" fmla="*/ 11 w 36"/>
                <a:gd name="T15" fmla="*/ 21 h 48"/>
                <a:gd name="T16" fmla="*/ 9 w 36"/>
                <a:gd name="T17" fmla="*/ 19 h 48"/>
                <a:gd name="T18" fmla="*/ 6 w 36"/>
                <a:gd name="T19" fmla="*/ 17 h 48"/>
                <a:gd name="T20" fmla="*/ 5 w 36"/>
                <a:gd name="T21" fmla="*/ 15 h 48"/>
                <a:gd name="T22" fmla="*/ 2 w 36"/>
                <a:gd name="T23" fmla="*/ 13 h 48"/>
                <a:gd name="T24" fmla="*/ 1 w 36"/>
                <a:gd name="T25" fmla="*/ 11 h 48"/>
                <a:gd name="T26" fmla="*/ 1 w 36"/>
                <a:gd name="T27" fmla="*/ 8 h 48"/>
                <a:gd name="T28" fmla="*/ 0 w 36"/>
                <a:gd name="T29" fmla="*/ 5 h 48"/>
                <a:gd name="T30" fmla="*/ 0 w 36"/>
                <a:gd name="T31" fmla="*/ 3 h 48"/>
                <a:gd name="T32" fmla="*/ 1 w 36"/>
                <a:gd name="T33" fmla="*/ 0 h 48"/>
                <a:gd name="T34" fmla="*/ 2 w 36"/>
                <a:gd name="T35" fmla="*/ 0 h 48"/>
                <a:gd name="T36" fmla="*/ 3 w 36"/>
                <a:gd name="T37" fmla="*/ 0 h 48"/>
                <a:gd name="T38" fmla="*/ 5 w 36"/>
                <a:gd name="T39" fmla="*/ 1 h 48"/>
                <a:gd name="T40" fmla="*/ 6 w 36"/>
                <a:gd name="T41" fmla="*/ 2 h 4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6"/>
                <a:gd name="T64" fmla="*/ 0 h 48"/>
                <a:gd name="T65" fmla="*/ 36 w 36"/>
                <a:gd name="T66" fmla="*/ 48 h 4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6" h="48">
                  <a:moveTo>
                    <a:pt x="11" y="3"/>
                  </a:moveTo>
                  <a:lnTo>
                    <a:pt x="16" y="15"/>
                  </a:lnTo>
                  <a:lnTo>
                    <a:pt x="19" y="25"/>
                  </a:lnTo>
                  <a:lnTo>
                    <a:pt x="25" y="37"/>
                  </a:lnTo>
                  <a:lnTo>
                    <a:pt x="36" y="48"/>
                  </a:lnTo>
                  <a:lnTo>
                    <a:pt x="32" y="47"/>
                  </a:lnTo>
                  <a:lnTo>
                    <a:pt x="26" y="45"/>
                  </a:lnTo>
                  <a:lnTo>
                    <a:pt x="21" y="41"/>
                  </a:lnTo>
                  <a:lnTo>
                    <a:pt x="17" y="38"/>
                  </a:lnTo>
                  <a:lnTo>
                    <a:pt x="12" y="34"/>
                  </a:lnTo>
                  <a:lnTo>
                    <a:pt x="9" y="30"/>
                  </a:lnTo>
                  <a:lnTo>
                    <a:pt x="4" y="26"/>
                  </a:lnTo>
                  <a:lnTo>
                    <a:pt x="1" y="22"/>
                  </a:lnTo>
                  <a:lnTo>
                    <a:pt x="1" y="16"/>
                  </a:lnTo>
                  <a:lnTo>
                    <a:pt x="0" y="10"/>
                  </a:lnTo>
                  <a:lnTo>
                    <a:pt x="0" y="5"/>
                  </a:lnTo>
                  <a:lnTo>
                    <a:pt x="1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9" y="2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50" name="Freeform 27"/>
            <p:cNvSpPr>
              <a:spLocks noChangeAspect="1"/>
            </p:cNvSpPr>
            <p:nvPr/>
          </p:nvSpPr>
          <p:spPr bwMode="auto">
            <a:xfrm>
              <a:off x="3902" y="1255"/>
              <a:ext cx="16" cy="19"/>
            </a:xfrm>
            <a:custGeom>
              <a:avLst/>
              <a:gdLst>
                <a:gd name="T0" fmla="*/ 14 w 31"/>
                <a:gd name="T1" fmla="*/ 18 h 38"/>
                <a:gd name="T2" fmla="*/ 8 w 31"/>
                <a:gd name="T3" fmla="*/ 19 h 38"/>
                <a:gd name="T4" fmla="*/ 6 w 31"/>
                <a:gd name="T5" fmla="*/ 19 h 38"/>
                <a:gd name="T6" fmla="*/ 5 w 31"/>
                <a:gd name="T7" fmla="*/ 18 h 38"/>
                <a:gd name="T8" fmla="*/ 3 w 31"/>
                <a:gd name="T9" fmla="*/ 16 h 38"/>
                <a:gd name="T10" fmla="*/ 2 w 31"/>
                <a:gd name="T11" fmla="*/ 15 h 38"/>
                <a:gd name="T12" fmla="*/ 4 w 31"/>
                <a:gd name="T13" fmla="*/ 15 h 38"/>
                <a:gd name="T14" fmla="*/ 6 w 31"/>
                <a:gd name="T15" fmla="*/ 15 h 38"/>
                <a:gd name="T16" fmla="*/ 8 w 31"/>
                <a:gd name="T17" fmla="*/ 15 h 38"/>
                <a:gd name="T18" fmla="*/ 8 w 31"/>
                <a:gd name="T19" fmla="*/ 14 h 38"/>
                <a:gd name="T20" fmla="*/ 9 w 31"/>
                <a:gd name="T21" fmla="*/ 10 h 38"/>
                <a:gd name="T22" fmla="*/ 8 w 31"/>
                <a:gd name="T23" fmla="*/ 7 h 38"/>
                <a:gd name="T24" fmla="*/ 4 w 31"/>
                <a:gd name="T25" fmla="*/ 3 h 38"/>
                <a:gd name="T26" fmla="*/ 0 w 31"/>
                <a:gd name="T27" fmla="*/ 0 h 38"/>
                <a:gd name="T28" fmla="*/ 4 w 31"/>
                <a:gd name="T29" fmla="*/ 1 h 38"/>
                <a:gd name="T30" fmla="*/ 7 w 31"/>
                <a:gd name="T31" fmla="*/ 2 h 38"/>
                <a:gd name="T32" fmla="*/ 9 w 31"/>
                <a:gd name="T33" fmla="*/ 3 h 38"/>
                <a:gd name="T34" fmla="*/ 12 w 31"/>
                <a:gd name="T35" fmla="*/ 5 h 38"/>
                <a:gd name="T36" fmla="*/ 14 w 31"/>
                <a:gd name="T37" fmla="*/ 9 h 38"/>
                <a:gd name="T38" fmla="*/ 14 w 31"/>
                <a:gd name="T39" fmla="*/ 12 h 38"/>
                <a:gd name="T40" fmla="*/ 15 w 31"/>
                <a:gd name="T41" fmla="*/ 13 h 38"/>
                <a:gd name="T42" fmla="*/ 16 w 31"/>
                <a:gd name="T43" fmla="*/ 14 h 38"/>
                <a:gd name="T44" fmla="*/ 16 w 31"/>
                <a:gd name="T45" fmla="*/ 15 h 38"/>
                <a:gd name="T46" fmla="*/ 14 w 31"/>
                <a:gd name="T47" fmla="*/ 18 h 3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1"/>
                <a:gd name="T73" fmla="*/ 0 h 38"/>
                <a:gd name="T74" fmla="*/ 31 w 31"/>
                <a:gd name="T75" fmla="*/ 38 h 3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1" h="38">
                  <a:moveTo>
                    <a:pt x="27" y="35"/>
                  </a:moveTo>
                  <a:lnTo>
                    <a:pt x="15" y="38"/>
                  </a:lnTo>
                  <a:lnTo>
                    <a:pt x="11" y="37"/>
                  </a:lnTo>
                  <a:lnTo>
                    <a:pt x="9" y="35"/>
                  </a:lnTo>
                  <a:lnTo>
                    <a:pt x="6" y="32"/>
                  </a:lnTo>
                  <a:lnTo>
                    <a:pt x="4" y="29"/>
                  </a:lnTo>
                  <a:lnTo>
                    <a:pt x="7" y="29"/>
                  </a:lnTo>
                  <a:lnTo>
                    <a:pt x="11" y="30"/>
                  </a:lnTo>
                  <a:lnTo>
                    <a:pt x="15" y="30"/>
                  </a:lnTo>
                  <a:lnTo>
                    <a:pt x="16" y="28"/>
                  </a:lnTo>
                  <a:lnTo>
                    <a:pt x="18" y="20"/>
                  </a:lnTo>
                  <a:lnTo>
                    <a:pt x="15" y="13"/>
                  </a:lnTo>
                  <a:lnTo>
                    <a:pt x="8" y="6"/>
                  </a:lnTo>
                  <a:lnTo>
                    <a:pt x="0" y="0"/>
                  </a:lnTo>
                  <a:lnTo>
                    <a:pt x="7" y="1"/>
                  </a:lnTo>
                  <a:lnTo>
                    <a:pt x="14" y="3"/>
                  </a:lnTo>
                  <a:lnTo>
                    <a:pt x="18" y="6"/>
                  </a:lnTo>
                  <a:lnTo>
                    <a:pt x="24" y="9"/>
                  </a:lnTo>
                  <a:lnTo>
                    <a:pt x="27" y="17"/>
                  </a:lnTo>
                  <a:lnTo>
                    <a:pt x="27" y="23"/>
                  </a:lnTo>
                  <a:lnTo>
                    <a:pt x="30" y="26"/>
                  </a:lnTo>
                  <a:lnTo>
                    <a:pt x="31" y="28"/>
                  </a:lnTo>
                  <a:lnTo>
                    <a:pt x="31" y="29"/>
                  </a:lnTo>
                  <a:lnTo>
                    <a:pt x="27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51" name="Freeform 28"/>
            <p:cNvSpPr>
              <a:spLocks noChangeAspect="1"/>
            </p:cNvSpPr>
            <p:nvPr/>
          </p:nvSpPr>
          <p:spPr bwMode="auto">
            <a:xfrm>
              <a:off x="3920" y="1277"/>
              <a:ext cx="5" cy="10"/>
            </a:xfrm>
            <a:custGeom>
              <a:avLst/>
              <a:gdLst>
                <a:gd name="T0" fmla="*/ 5 w 12"/>
                <a:gd name="T1" fmla="*/ 10 h 19"/>
                <a:gd name="T2" fmla="*/ 3 w 12"/>
                <a:gd name="T3" fmla="*/ 9 h 19"/>
                <a:gd name="T4" fmla="*/ 2 w 12"/>
                <a:gd name="T5" fmla="*/ 8 h 19"/>
                <a:gd name="T6" fmla="*/ 1 w 12"/>
                <a:gd name="T7" fmla="*/ 6 h 19"/>
                <a:gd name="T8" fmla="*/ 0 w 12"/>
                <a:gd name="T9" fmla="*/ 4 h 19"/>
                <a:gd name="T10" fmla="*/ 2 w 12"/>
                <a:gd name="T11" fmla="*/ 4 h 19"/>
                <a:gd name="T12" fmla="*/ 3 w 12"/>
                <a:gd name="T13" fmla="*/ 2 h 19"/>
                <a:gd name="T14" fmla="*/ 3 w 12"/>
                <a:gd name="T15" fmla="*/ 1 h 19"/>
                <a:gd name="T16" fmla="*/ 5 w 12"/>
                <a:gd name="T17" fmla="*/ 0 h 19"/>
                <a:gd name="T18" fmla="*/ 5 w 12"/>
                <a:gd name="T19" fmla="*/ 10 h 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"/>
                <a:gd name="T31" fmla="*/ 0 h 19"/>
                <a:gd name="T32" fmla="*/ 12 w 12"/>
                <a:gd name="T33" fmla="*/ 19 h 1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" h="19">
                  <a:moveTo>
                    <a:pt x="12" y="19"/>
                  </a:moveTo>
                  <a:lnTo>
                    <a:pt x="7" y="18"/>
                  </a:lnTo>
                  <a:lnTo>
                    <a:pt x="5" y="16"/>
                  </a:lnTo>
                  <a:lnTo>
                    <a:pt x="3" y="12"/>
                  </a:lnTo>
                  <a:lnTo>
                    <a:pt x="0" y="8"/>
                  </a:lnTo>
                  <a:lnTo>
                    <a:pt x="4" y="7"/>
                  </a:lnTo>
                  <a:lnTo>
                    <a:pt x="6" y="4"/>
                  </a:lnTo>
                  <a:lnTo>
                    <a:pt x="7" y="2"/>
                  </a:lnTo>
                  <a:lnTo>
                    <a:pt x="11" y="0"/>
                  </a:lnTo>
                  <a:lnTo>
                    <a:pt x="12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52" name="Freeform 29"/>
            <p:cNvSpPr>
              <a:spLocks noChangeAspect="1"/>
            </p:cNvSpPr>
            <p:nvPr/>
          </p:nvSpPr>
          <p:spPr bwMode="auto">
            <a:xfrm>
              <a:off x="3829" y="1450"/>
              <a:ext cx="43" cy="61"/>
            </a:xfrm>
            <a:custGeom>
              <a:avLst/>
              <a:gdLst>
                <a:gd name="T0" fmla="*/ 16 w 86"/>
                <a:gd name="T1" fmla="*/ 6 h 122"/>
                <a:gd name="T2" fmla="*/ 19 w 86"/>
                <a:gd name="T3" fmla="*/ 7 h 122"/>
                <a:gd name="T4" fmla="*/ 22 w 86"/>
                <a:gd name="T5" fmla="*/ 9 h 122"/>
                <a:gd name="T6" fmla="*/ 24 w 86"/>
                <a:gd name="T7" fmla="*/ 11 h 122"/>
                <a:gd name="T8" fmla="*/ 28 w 86"/>
                <a:gd name="T9" fmla="*/ 11 h 122"/>
                <a:gd name="T10" fmla="*/ 32 w 86"/>
                <a:gd name="T11" fmla="*/ 14 h 122"/>
                <a:gd name="T12" fmla="*/ 34 w 86"/>
                <a:gd name="T13" fmla="*/ 16 h 122"/>
                <a:gd name="T14" fmla="*/ 37 w 86"/>
                <a:gd name="T15" fmla="*/ 19 h 122"/>
                <a:gd name="T16" fmla="*/ 39 w 86"/>
                <a:gd name="T17" fmla="*/ 24 h 122"/>
                <a:gd name="T18" fmla="*/ 41 w 86"/>
                <a:gd name="T19" fmla="*/ 32 h 122"/>
                <a:gd name="T20" fmla="*/ 43 w 86"/>
                <a:gd name="T21" fmla="*/ 38 h 122"/>
                <a:gd name="T22" fmla="*/ 43 w 86"/>
                <a:gd name="T23" fmla="*/ 43 h 122"/>
                <a:gd name="T24" fmla="*/ 40 w 86"/>
                <a:gd name="T25" fmla="*/ 42 h 122"/>
                <a:gd name="T26" fmla="*/ 38 w 86"/>
                <a:gd name="T27" fmla="*/ 35 h 122"/>
                <a:gd name="T28" fmla="*/ 37 w 86"/>
                <a:gd name="T29" fmla="*/ 29 h 122"/>
                <a:gd name="T30" fmla="*/ 33 w 86"/>
                <a:gd name="T31" fmla="*/ 27 h 122"/>
                <a:gd name="T32" fmla="*/ 29 w 86"/>
                <a:gd name="T33" fmla="*/ 23 h 122"/>
                <a:gd name="T34" fmla="*/ 26 w 86"/>
                <a:gd name="T35" fmla="*/ 18 h 122"/>
                <a:gd name="T36" fmla="*/ 22 w 86"/>
                <a:gd name="T37" fmla="*/ 22 h 122"/>
                <a:gd name="T38" fmla="*/ 22 w 86"/>
                <a:gd name="T39" fmla="*/ 29 h 122"/>
                <a:gd name="T40" fmla="*/ 20 w 86"/>
                <a:gd name="T41" fmla="*/ 48 h 122"/>
                <a:gd name="T42" fmla="*/ 17 w 86"/>
                <a:gd name="T43" fmla="*/ 54 h 122"/>
                <a:gd name="T44" fmla="*/ 15 w 86"/>
                <a:gd name="T45" fmla="*/ 59 h 122"/>
                <a:gd name="T46" fmla="*/ 11 w 86"/>
                <a:gd name="T47" fmla="*/ 59 h 122"/>
                <a:gd name="T48" fmla="*/ 11 w 86"/>
                <a:gd name="T49" fmla="*/ 53 h 122"/>
                <a:gd name="T50" fmla="*/ 12 w 86"/>
                <a:gd name="T51" fmla="*/ 47 h 122"/>
                <a:gd name="T52" fmla="*/ 12 w 86"/>
                <a:gd name="T53" fmla="*/ 40 h 122"/>
                <a:gd name="T54" fmla="*/ 13 w 86"/>
                <a:gd name="T55" fmla="*/ 35 h 122"/>
                <a:gd name="T56" fmla="*/ 13 w 86"/>
                <a:gd name="T57" fmla="*/ 31 h 122"/>
                <a:gd name="T58" fmla="*/ 13 w 86"/>
                <a:gd name="T59" fmla="*/ 27 h 122"/>
                <a:gd name="T60" fmla="*/ 13 w 86"/>
                <a:gd name="T61" fmla="*/ 23 h 122"/>
                <a:gd name="T62" fmla="*/ 12 w 86"/>
                <a:gd name="T63" fmla="*/ 20 h 122"/>
                <a:gd name="T64" fmla="*/ 10 w 86"/>
                <a:gd name="T65" fmla="*/ 18 h 122"/>
                <a:gd name="T66" fmla="*/ 7 w 86"/>
                <a:gd name="T67" fmla="*/ 19 h 122"/>
                <a:gd name="T68" fmla="*/ 4 w 86"/>
                <a:gd name="T69" fmla="*/ 23 h 122"/>
                <a:gd name="T70" fmla="*/ 3 w 86"/>
                <a:gd name="T71" fmla="*/ 25 h 122"/>
                <a:gd name="T72" fmla="*/ 2 w 86"/>
                <a:gd name="T73" fmla="*/ 25 h 122"/>
                <a:gd name="T74" fmla="*/ 0 w 86"/>
                <a:gd name="T75" fmla="*/ 24 h 122"/>
                <a:gd name="T76" fmla="*/ 3 w 86"/>
                <a:gd name="T77" fmla="*/ 17 h 122"/>
                <a:gd name="T78" fmla="*/ 5 w 86"/>
                <a:gd name="T79" fmla="*/ 8 h 122"/>
                <a:gd name="T80" fmla="*/ 7 w 86"/>
                <a:gd name="T81" fmla="*/ 5 h 122"/>
                <a:gd name="T82" fmla="*/ 7 w 86"/>
                <a:gd name="T83" fmla="*/ 0 h 122"/>
                <a:gd name="T84" fmla="*/ 10 w 86"/>
                <a:gd name="T85" fmla="*/ 4 h 122"/>
                <a:gd name="T86" fmla="*/ 14 w 86"/>
                <a:gd name="T87" fmla="*/ 6 h 12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86"/>
                <a:gd name="T133" fmla="*/ 0 h 122"/>
                <a:gd name="T134" fmla="*/ 86 w 86"/>
                <a:gd name="T135" fmla="*/ 122 h 12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86" h="122">
                  <a:moveTo>
                    <a:pt x="27" y="12"/>
                  </a:moveTo>
                  <a:lnTo>
                    <a:pt x="32" y="11"/>
                  </a:lnTo>
                  <a:lnTo>
                    <a:pt x="35" y="11"/>
                  </a:lnTo>
                  <a:lnTo>
                    <a:pt x="38" y="13"/>
                  </a:lnTo>
                  <a:lnTo>
                    <a:pt x="41" y="15"/>
                  </a:lnTo>
                  <a:lnTo>
                    <a:pt x="43" y="17"/>
                  </a:lnTo>
                  <a:lnTo>
                    <a:pt x="45" y="19"/>
                  </a:lnTo>
                  <a:lnTo>
                    <a:pt x="48" y="21"/>
                  </a:lnTo>
                  <a:lnTo>
                    <a:pt x="51" y="23"/>
                  </a:lnTo>
                  <a:lnTo>
                    <a:pt x="55" y="21"/>
                  </a:lnTo>
                  <a:lnTo>
                    <a:pt x="59" y="24"/>
                  </a:lnTo>
                  <a:lnTo>
                    <a:pt x="63" y="27"/>
                  </a:lnTo>
                  <a:lnTo>
                    <a:pt x="66" y="30"/>
                  </a:lnTo>
                  <a:lnTo>
                    <a:pt x="68" y="32"/>
                  </a:lnTo>
                  <a:lnTo>
                    <a:pt x="71" y="34"/>
                  </a:lnTo>
                  <a:lnTo>
                    <a:pt x="73" y="38"/>
                  </a:lnTo>
                  <a:lnTo>
                    <a:pt x="73" y="42"/>
                  </a:lnTo>
                  <a:lnTo>
                    <a:pt x="78" y="48"/>
                  </a:lnTo>
                  <a:lnTo>
                    <a:pt x="80" y="55"/>
                  </a:lnTo>
                  <a:lnTo>
                    <a:pt x="82" y="63"/>
                  </a:lnTo>
                  <a:lnTo>
                    <a:pt x="85" y="70"/>
                  </a:lnTo>
                  <a:lnTo>
                    <a:pt x="86" y="75"/>
                  </a:lnTo>
                  <a:lnTo>
                    <a:pt x="86" y="80"/>
                  </a:lnTo>
                  <a:lnTo>
                    <a:pt x="86" y="85"/>
                  </a:lnTo>
                  <a:lnTo>
                    <a:pt x="83" y="90"/>
                  </a:lnTo>
                  <a:lnTo>
                    <a:pt x="80" y="84"/>
                  </a:lnTo>
                  <a:lnTo>
                    <a:pt x="78" y="77"/>
                  </a:lnTo>
                  <a:lnTo>
                    <a:pt x="76" y="70"/>
                  </a:lnTo>
                  <a:lnTo>
                    <a:pt x="74" y="63"/>
                  </a:lnTo>
                  <a:lnTo>
                    <a:pt x="73" y="58"/>
                  </a:lnTo>
                  <a:lnTo>
                    <a:pt x="68" y="56"/>
                  </a:lnTo>
                  <a:lnTo>
                    <a:pt x="65" y="53"/>
                  </a:lnTo>
                  <a:lnTo>
                    <a:pt x="63" y="49"/>
                  </a:lnTo>
                  <a:lnTo>
                    <a:pt x="58" y="45"/>
                  </a:lnTo>
                  <a:lnTo>
                    <a:pt x="56" y="40"/>
                  </a:lnTo>
                  <a:lnTo>
                    <a:pt x="52" y="36"/>
                  </a:lnTo>
                  <a:lnTo>
                    <a:pt x="47" y="36"/>
                  </a:lnTo>
                  <a:lnTo>
                    <a:pt x="44" y="43"/>
                  </a:lnTo>
                  <a:lnTo>
                    <a:pt x="43" y="50"/>
                  </a:lnTo>
                  <a:lnTo>
                    <a:pt x="43" y="57"/>
                  </a:lnTo>
                  <a:lnTo>
                    <a:pt x="41" y="64"/>
                  </a:lnTo>
                  <a:lnTo>
                    <a:pt x="40" y="96"/>
                  </a:lnTo>
                  <a:lnTo>
                    <a:pt x="36" y="101"/>
                  </a:lnTo>
                  <a:lnTo>
                    <a:pt x="34" y="107"/>
                  </a:lnTo>
                  <a:lnTo>
                    <a:pt x="33" y="113"/>
                  </a:lnTo>
                  <a:lnTo>
                    <a:pt x="30" y="118"/>
                  </a:lnTo>
                  <a:lnTo>
                    <a:pt x="27" y="122"/>
                  </a:lnTo>
                  <a:lnTo>
                    <a:pt x="22" y="118"/>
                  </a:lnTo>
                  <a:lnTo>
                    <a:pt x="21" y="113"/>
                  </a:lnTo>
                  <a:lnTo>
                    <a:pt x="21" y="106"/>
                  </a:lnTo>
                  <a:lnTo>
                    <a:pt x="22" y="100"/>
                  </a:lnTo>
                  <a:lnTo>
                    <a:pt x="23" y="93"/>
                  </a:lnTo>
                  <a:lnTo>
                    <a:pt x="23" y="86"/>
                  </a:lnTo>
                  <a:lnTo>
                    <a:pt x="23" y="80"/>
                  </a:lnTo>
                  <a:lnTo>
                    <a:pt x="23" y="73"/>
                  </a:lnTo>
                  <a:lnTo>
                    <a:pt x="26" y="70"/>
                  </a:lnTo>
                  <a:lnTo>
                    <a:pt x="26" y="65"/>
                  </a:lnTo>
                  <a:lnTo>
                    <a:pt x="26" y="61"/>
                  </a:lnTo>
                  <a:lnTo>
                    <a:pt x="27" y="57"/>
                  </a:lnTo>
                  <a:lnTo>
                    <a:pt x="26" y="53"/>
                  </a:lnTo>
                  <a:lnTo>
                    <a:pt x="25" y="48"/>
                  </a:lnTo>
                  <a:lnTo>
                    <a:pt x="25" y="45"/>
                  </a:lnTo>
                  <a:lnTo>
                    <a:pt x="25" y="40"/>
                  </a:lnTo>
                  <a:lnTo>
                    <a:pt x="23" y="39"/>
                  </a:lnTo>
                  <a:lnTo>
                    <a:pt x="22" y="36"/>
                  </a:lnTo>
                  <a:lnTo>
                    <a:pt x="20" y="35"/>
                  </a:lnTo>
                  <a:lnTo>
                    <a:pt x="18" y="35"/>
                  </a:lnTo>
                  <a:lnTo>
                    <a:pt x="13" y="38"/>
                  </a:lnTo>
                  <a:lnTo>
                    <a:pt x="11" y="41"/>
                  </a:lnTo>
                  <a:lnTo>
                    <a:pt x="7" y="45"/>
                  </a:lnTo>
                  <a:lnTo>
                    <a:pt x="6" y="49"/>
                  </a:lnTo>
                  <a:lnTo>
                    <a:pt x="5" y="49"/>
                  </a:lnTo>
                  <a:lnTo>
                    <a:pt x="4" y="49"/>
                  </a:lnTo>
                  <a:lnTo>
                    <a:pt x="3" y="49"/>
                  </a:lnTo>
                  <a:lnTo>
                    <a:pt x="2" y="49"/>
                  </a:lnTo>
                  <a:lnTo>
                    <a:pt x="0" y="48"/>
                  </a:lnTo>
                  <a:lnTo>
                    <a:pt x="4" y="41"/>
                  </a:lnTo>
                  <a:lnTo>
                    <a:pt x="6" y="33"/>
                  </a:lnTo>
                  <a:lnTo>
                    <a:pt x="9" y="24"/>
                  </a:lnTo>
                  <a:lnTo>
                    <a:pt x="10" y="16"/>
                  </a:lnTo>
                  <a:lnTo>
                    <a:pt x="13" y="12"/>
                  </a:lnTo>
                  <a:lnTo>
                    <a:pt x="14" y="9"/>
                  </a:lnTo>
                  <a:lnTo>
                    <a:pt x="13" y="4"/>
                  </a:lnTo>
                  <a:lnTo>
                    <a:pt x="14" y="0"/>
                  </a:lnTo>
                  <a:lnTo>
                    <a:pt x="18" y="4"/>
                  </a:lnTo>
                  <a:lnTo>
                    <a:pt x="20" y="8"/>
                  </a:lnTo>
                  <a:lnTo>
                    <a:pt x="23" y="10"/>
                  </a:lnTo>
                  <a:lnTo>
                    <a:pt x="27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53" name="Freeform 30"/>
            <p:cNvSpPr>
              <a:spLocks noChangeAspect="1"/>
            </p:cNvSpPr>
            <p:nvPr/>
          </p:nvSpPr>
          <p:spPr bwMode="auto">
            <a:xfrm>
              <a:off x="3920" y="1453"/>
              <a:ext cx="52" cy="35"/>
            </a:xfrm>
            <a:custGeom>
              <a:avLst/>
              <a:gdLst>
                <a:gd name="T0" fmla="*/ 8 w 104"/>
                <a:gd name="T1" fmla="*/ 4 h 72"/>
                <a:gd name="T2" fmla="*/ 10 w 104"/>
                <a:gd name="T3" fmla="*/ 5 h 72"/>
                <a:gd name="T4" fmla="*/ 13 w 104"/>
                <a:gd name="T5" fmla="*/ 6 h 72"/>
                <a:gd name="T6" fmla="*/ 15 w 104"/>
                <a:gd name="T7" fmla="*/ 7 h 72"/>
                <a:gd name="T8" fmla="*/ 17 w 104"/>
                <a:gd name="T9" fmla="*/ 6 h 72"/>
                <a:gd name="T10" fmla="*/ 21 w 104"/>
                <a:gd name="T11" fmla="*/ 2 h 72"/>
                <a:gd name="T12" fmla="*/ 23 w 104"/>
                <a:gd name="T13" fmla="*/ 6 h 72"/>
                <a:gd name="T14" fmla="*/ 26 w 104"/>
                <a:gd name="T15" fmla="*/ 8 h 72"/>
                <a:gd name="T16" fmla="*/ 30 w 104"/>
                <a:gd name="T17" fmla="*/ 10 h 72"/>
                <a:gd name="T18" fmla="*/ 33 w 104"/>
                <a:gd name="T19" fmla="*/ 13 h 72"/>
                <a:gd name="T20" fmla="*/ 37 w 104"/>
                <a:gd name="T21" fmla="*/ 14 h 72"/>
                <a:gd name="T22" fmla="*/ 40 w 104"/>
                <a:gd name="T23" fmla="*/ 17 h 72"/>
                <a:gd name="T24" fmla="*/ 43 w 104"/>
                <a:gd name="T25" fmla="*/ 18 h 72"/>
                <a:gd name="T26" fmla="*/ 45 w 104"/>
                <a:gd name="T27" fmla="*/ 21 h 72"/>
                <a:gd name="T28" fmla="*/ 48 w 104"/>
                <a:gd name="T29" fmla="*/ 25 h 72"/>
                <a:gd name="T30" fmla="*/ 50 w 104"/>
                <a:gd name="T31" fmla="*/ 27 h 72"/>
                <a:gd name="T32" fmla="*/ 51 w 104"/>
                <a:gd name="T33" fmla="*/ 29 h 72"/>
                <a:gd name="T34" fmla="*/ 52 w 104"/>
                <a:gd name="T35" fmla="*/ 32 h 72"/>
                <a:gd name="T36" fmla="*/ 52 w 104"/>
                <a:gd name="T37" fmla="*/ 34 h 72"/>
                <a:gd name="T38" fmla="*/ 52 w 104"/>
                <a:gd name="T39" fmla="*/ 35 h 72"/>
                <a:gd name="T40" fmla="*/ 51 w 104"/>
                <a:gd name="T41" fmla="*/ 35 h 72"/>
                <a:gd name="T42" fmla="*/ 51 w 104"/>
                <a:gd name="T43" fmla="*/ 35 h 72"/>
                <a:gd name="T44" fmla="*/ 50 w 104"/>
                <a:gd name="T45" fmla="*/ 35 h 72"/>
                <a:gd name="T46" fmla="*/ 47 w 104"/>
                <a:gd name="T47" fmla="*/ 31 h 72"/>
                <a:gd name="T48" fmla="*/ 44 w 104"/>
                <a:gd name="T49" fmla="*/ 27 h 72"/>
                <a:gd name="T50" fmla="*/ 40 w 104"/>
                <a:gd name="T51" fmla="*/ 25 h 72"/>
                <a:gd name="T52" fmla="*/ 36 w 104"/>
                <a:gd name="T53" fmla="*/ 22 h 72"/>
                <a:gd name="T54" fmla="*/ 35 w 104"/>
                <a:gd name="T55" fmla="*/ 22 h 72"/>
                <a:gd name="T56" fmla="*/ 34 w 104"/>
                <a:gd name="T57" fmla="*/ 22 h 72"/>
                <a:gd name="T58" fmla="*/ 33 w 104"/>
                <a:gd name="T59" fmla="*/ 23 h 72"/>
                <a:gd name="T60" fmla="*/ 32 w 104"/>
                <a:gd name="T61" fmla="*/ 24 h 72"/>
                <a:gd name="T62" fmla="*/ 33 w 104"/>
                <a:gd name="T63" fmla="*/ 25 h 72"/>
                <a:gd name="T64" fmla="*/ 33 w 104"/>
                <a:gd name="T65" fmla="*/ 28 h 72"/>
                <a:gd name="T66" fmla="*/ 33 w 104"/>
                <a:gd name="T67" fmla="*/ 30 h 72"/>
                <a:gd name="T68" fmla="*/ 34 w 104"/>
                <a:gd name="T69" fmla="*/ 32 h 72"/>
                <a:gd name="T70" fmla="*/ 33 w 104"/>
                <a:gd name="T71" fmla="*/ 33 h 72"/>
                <a:gd name="T72" fmla="*/ 32 w 104"/>
                <a:gd name="T73" fmla="*/ 33 h 72"/>
                <a:gd name="T74" fmla="*/ 32 w 104"/>
                <a:gd name="T75" fmla="*/ 33 h 72"/>
                <a:gd name="T76" fmla="*/ 31 w 104"/>
                <a:gd name="T77" fmla="*/ 33 h 72"/>
                <a:gd name="T78" fmla="*/ 22 w 104"/>
                <a:gd name="T79" fmla="*/ 17 h 72"/>
                <a:gd name="T80" fmla="*/ 15 w 104"/>
                <a:gd name="T81" fmla="*/ 14 h 72"/>
                <a:gd name="T82" fmla="*/ 14 w 104"/>
                <a:gd name="T83" fmla="*/ 14 h 72"/>
                <a:gd name="T84" fmla="*/ 13 w 104"/>
                <a:gd name="T85" fmla="*/ 15 h 72"/>
                <a:gd name="T86" fmla="*/ 13 w 104"/>
                <a:gd name="T87" fmla="*/ 17 h 72"/>
                <a:gd name="T88" fmla="*/ 11 w 104"/>
                <a:gd name="T89" fmla="*/ 18 h 72"/>
                <a:gd name="T90" fmla="*/ 10 w 104"/>
                <a:gd name="T91" fmla="*/ 20 h 72"/>
                <a:gd name="T92" fmla="*/ 10 w 104"/>
                <a:gd name="T93" fmla="*/ 22 h 72"/>
                <a:gd name="T94" fmla="*/ 9 w 104"/>
                <a:gd name="T95" fmla="*/ 24 h 72"/>
                <a:gd name="T96" fmla="*/ 7 w 104"/>
                <a:gd name="T97" fmla="*/ 25 h 72"/>
                <a:gd name="T98" fmla="*/ 6 w 104"/>
                <a:gd name="T99" fmla="*/ 20 h 72"/>
                <a:gd name="T100" fmla="*/ 5 w 104"/>
                <a:gd name="T101" fmla="*/ 15 h 72"/>
                <a:gd name="T102" fmla="*/ 5 w 104"/>
                <a:gd name="T103" fmla="*/ 10 h 72"/>
                <a:gd name="T104" fmla="*/ 4 w 104"/>
                <a:gd name="T105" fmla="*/ 6 h 72"/>
                <a:gd name="T106" fmla="*/ 3 w 104"/>
                <a:gd name="T107" fmla="*/ 5 h 72"/>
                <a:gd name="T108" fmla="*/ 2 w 104"/>
                <a:gd name="T109" fmla="*/ 4 h 72"/>
                <a:gd name="T110" fmla="*/ 1 w 104"/>
                <a:gd name="T111" fmla="*/ 3 h 72"/>
                <a:gd name="T112" fmla="*/ 0 w 104"/>
                <a:gd name="T113" fmla="*/ 2 h 72"/>
                <a:gd name="T114" fmla="*/ 4 w 104"/>
                <a:gd name="T115" fmla="*/ 0 h 72"/>
                <a:gd name="T116" fmla="*/ 4 w 104"/>
                <a:gd name="T117" fmla="*/ 1 h 72"/>
                <a:gd name="T118" fmla="*/ 6 w 104"/>
                <a:gd name="T119" fmla="*/ 2 h 72"/>
                <a:gd name="T120" fmla="*/ 7 w 104"/>
                <a:gd name="T121" fmla="*/ 3 h 72"/>
                <a:gd name="T122" fmla="*/ 8 w 104"/>
                <a:gd name="T123" fmla="*/ 4 h 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04"/>
                <a:gd name="T187" fmla="*/ 0 h 72"/>
                <a:gd name="T188" fmla="*/ 104 w 104"/>
                <a:gd name="T189" fmla="*/ 72 h 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04" h="72">
                  <a:moveTo>
                    <a:pt x="15" y="8"/>
                  </a:moveTo>
                  <a:lnTo>
                    <a:pt x="20" y="10"/>
                  </a:lnTo>
                  <a:lnTo>
                    <a:pt x="25" y="13"/>
                  </a:lnTo>
                  <a:lnTo>
                    <a:pt x="29" y="14"/>
                  </a:lnTo>
                  <a:lnTo>
                    <a:pt x="34" y="12"/>
                  </a:lnTo>
                  <a:lnTo>
                    <a:pt x="41" y="5"/>
                  </a:lnTo>
                  <a:lnTo>
                    <a:pt x="46" y="12"/>
                  </a:lnTo>
                  <a:lnTo>
                    <a:pt x="52" y="16"/>
                  </a:lnTo>
                  <a:lnTo>
                    <a:pt x="59" y="21"/>
                  </a:lnTo>
                  <a:lnTo>
                    <a:pt x="66" y="26"/>
                  </a:lnTo>
                  <a:lnTo>
                    <a:pt x="73" y="29"/>
                  </a:lnTo>
                  <a:lnTo>
                    <a:pt x="79" y="34"/>
                  </a:lnTo>
                  <a:lnTo>
                    <a:pt x="86" y="38"/>
                  </a:lnTo>
                  <a:lnTo>
                    <a:pt x="90" y="44"/>
                  </a:lnTo>
                  <a:lnTo>
                    <a:pt x="95" y="51"/>
                  </a:lnTo>
                  <a:lnTo>
                    <a:pt x="99" y="56"/>
                  </a:lnTo>
                  <a:lnTo>
                    <a:pt x="102" y="60"/>
                  </a:lnTo>
                  <a:lnTo>
                    <a:pt x="103" y="65"/>
                  </a:lnTo>
                  <a:lnTo>
                    <a:pt x="104" y="70"/>
                  </a:lnTo>
                  <a:lnTo>
                    <a:pt x="104" y="71"/>
                  </a:lnTo>
                  <a:lnTo>
                    <a:pt x="102" y="72"/>
                  </a:lnTo>
                  <a:lnTo>
                    <a:pt x="101" y="72"/>
                  </a:lnTo>
                  <a:lnTo>
                    <a:pt x="99" y="71"/>
                  </a:lnTo>
                  <a:lnTo>
                    <a:pt x="94" y="63"/>
                  </a:lnTo>
                  <a:lnTo>
                    <a:pt x="88" y="56"/>
                  </a:lnTo>
                  <a:lnTo>
                    <a:pt x="80" y="51"/>
                  </a:lnTo>
                  <a:lnTo>
                    <a:pt x="72" y="45"/>
                  </a:lnTo>
                  <a:lnTo>
                    <a:pt x="70" y="46"/>
                  </a:lnTo>
                  <a:lnTo>
                    <a:pt x="67" y="46"/>
                  </a:lnTo>
                  <a:lnTo>
                    <a:pt x="65" y="48"/>
                  </a:lnTo>
                  <a:lnTo>
                    <a:pt x="63" y="49"/>
                  </a:lnTo>
                  <a:lnTo>
                    <a:pt x="65" y="52"/>
                  </a:lnTo>
                  <a:lnTo>
                    <a:pt x="66" y="57"/>
                  </a:lnTo>
                  <a:lnTo>
                    <a:pt x="66" y="61"/>
                  </a:lnTo>
                  <a:lnTo>
                    <a:pt x="67" y="66"/>
                  </a:lnTo>
                  <a:lnTo>
                    <a:pt x="66" y="67"/>
                  </a:lnTo>
                  <a:lnTo>
                    <a:pt x="64" y="68"/>
                  </a:lnTo>
                  <a:lnTo>
                    <a:pt x="63" y="68"/>
                  </a:lnTo>
                  <a:lnTo>
                    <a:pt x="61" y="67"/>
                  </a:lnTo>
                  <a:lnTo>
                    <a:pt x="43" y="35"/>
                  </a:lnTo>
                  <a:lnTo>
                    <a:pt x="29" y="28"/>
                  </a:lnTo>
                  <a:lnTo>
                    <a:pt x="27" y="29"/>
                  </a:lnTo>
                  <a:lnTo>
                    <a:pt x="26" y="31"/>
                  </a:lnTo>
                  <a:lnTo>
                    <a:pt x="25" y="34"/>
                  </a:lnTo>
                  <a:lnTo>
                    <a:pt x="22" y="37"/>
                  </a:lnTo>
                  <a:lnTo>
                    <a:pt x="20" y="42"/>
                  </a:lnTo>
                  <a:lnTo>
                    <a:pt x="19" y="45"/>
                  </a:lnTo>
                  <a:lnTo>
                    <a:pt x="17" y="50"/>
                  </a:lnTo>
                  <a:lnTo>
                    <a:pt x="13" y="51"/>
                  </a:lnTo>
                  <a:lnTo>
                    <a:pt x="11" y="41"/>
                  </a:lnTo>
                  <a:lnTo>
                    <a:pt x="10" y="31"/>
                  </a:lnTo>
                  <a:lnTo>
                    <a:pt x="10" y="21"/>
                  </a:lnTo>
                  <a:lnTo>
                    <a:pt x="8" y="12"/>
                  </a:lnTo>
                  <a:lnTo>
                    <a:pt x="6" y="10"/>
                  </a:lnTo>
                  <a:lnTo>
                    <a:pt x="3" y="8"/>
                  </a:lnTo>
                  <a:lnTo>
                    <a:pt x="2" y="6"/>
                  </a:lnTo>
                  <a:lnTo>
                    <a:pt x="0" y="4"/>
                  </a:lnTo>
                  <a:lnTo>
                    <a:pt x="7" y="0"/>
                  </a:lnTo>
                  <a:lnTo>
                    <a:pt x="8" y="3"/>
                  </a:lnTo>
                  <a:lnTo>
                    <a:pt x="11" y="4"/>
                  </a:lnTo>
                  <a:lnTo>
                    <a:pt x="13" y="6"/>
                  </a:lnTo>
                  <a:lnTo>
                    <a:pt x="15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50" name="Object 2"/>
          <p:cNvGraphicFramePr>
            <a:graphicFrameLocks noChangeAspect="1"/>
          </p:cNvGraphicFramePr>
          <p:nvPr/>
        </p:nvGraphicFramePr>
        <p:xfrm>
          <a:off x="611188" y="455613"/>
          <a:ext cx="1873250" cy="160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80" name="Photo Editor Photo" r:id="rId3" imgW="1142857" imgH="980952" progId="MSPhotoEd.3">
                  <p:embed/>
                </p:oleObj>
              </mc:Choice>
              <mc:Fallback>
                <p:oleObj name="Photo Editor Photo" r:id="rId3" imgW="1142857" imgH="980952" progId="MSPhotoEd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455613"/>
                        <a:ext cx="1873250" cy="160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1" name="Object 3"/>
          <p:cNvGraphicFramePr>
            <a:graphicFrameLocks noChangeAspect="1"/>
          </p:cNvGraphicFramePr>
          <p:nvPr/>
        </p:nvGraphicFramePr>
        <p:xfrm>
          <a:off x="2970213" y="63500"/>
          <a:ext cx="5886450" cy="679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81" name="Photo Editor Photo" r:id="rId5" imgW="3095238" imgH="3572374" progId="MSPhotoEd.3">
                  <p:embed/>
                </p:oleObj>
              </mc:Choice>
              <mc:Fallback>
                <p:oleObj name="Photo Editor Photo" r:id="rId5" imgW="3095238" imgH="3572374" progId="MSPhotoEd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0213" y="63500"/>
                        <a:ext cx="5886450" cy="679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2" name="Oval 6"/>
          <p:cNvSpPr>
            <a:spLocks noChangeArrowheads="1"/>
          </p:cNvSpPr>
          <p:nvPr/>
        </p:nvSpPr>
        <p:spPr bwMode="auto">
          <a:xfrm>
            <a:off x="152400" y="5257800"/>
            <a:ext cx="3200400" cy="1447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3" name="Text Box 7"/>
          <p:cNvSpPr txBox="1">
            <a:spLocks noChangeArrowheads="1"/>
          </p:cNvSpPr>
          <p:nvPr/>
        </p:nvSpPr>
        <p:spPr bwMode="auto">
          <a:xfrm>
            <a:off x="228600" y="2514600"/>
            <a:ext cx="297180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/>
              <a:t>H = Hudson Bay, Canada</a:t>
            </a:r>
          </a:p>
          <a:p>
            <a:pPr>
              <a:spcBef>
                <a:spcPct val="50000"/>
              </a:spcBef>
            </a:pPr>
            <a:r>
              <a:rPr lang="en-US" sz="1400"/>
              <a:t>D = Duluth, Minnesota, USA</a:t>
            </a:r>
          </a:p>
          <a:p>
            <a:pPr>
              <a:spcBef>
                <a:spcPct val="50000"/>
              </a:spcBef>
            </a:pPr>
            <a:r>
              <a:rPr lang="en-US" sz="1400"/>
              <a:t>M = Mexico City, Mexico</a:t>
            </a:r>
          </a:p>
          <a:p>
            <a:pPr>
              <a:spcBef>
                <a:spcPct val="50000"/>
              </a:spcBef>
            </a:pPr>
            <a:r>
              <a:rPr lang="en-US" sz="1400"/>
              <a:t>S = San Jose, Costa Rica</a:t>
            </a:r>
          </a:p>
          <a:p>
            <a:pPr>
              <a:spcBef>
                <a:spcPct val="50000"/>
              </a:spcBef>
            </a:pPr>
            <a:r>
              <a:rPr lang="en-US" sz="1400"/>
              <a:t>Bo = Bogota, Columbia</a:t>
            </a:r>
          </a:p>
          <a:p>
            <a:pPr>
              <a:spcBef>
                <a:spcPct val="50000"/>
              </a:spcBef>
            </a:pPr>
            <a:r>
              <a:rPr lang="en-US" sz="1400"/>
              <a:t>Br = Brasilia, Brazil</a:t>
            </a:r>
          </a:p>
          <a:p>
            <a:pPr>
              <a:spcBef>
                <a:spcPct val="50000"/>
              </a:spcBef>
            </a:pPr>
            <a:r>
              <a:rPr lang="en-US" sz="1400"/>
              <a:t>T = Tierra del Fuego, Argentina</a:t>
            </a:r>
            <a:endParaRPr lang="en-US">
              <a:latin typeface="Times New Roman" charset="0"/>
            </a:endParaRPr>
          </a:p>
        </p:txBody>
      </p:sp>
      <p:pic>
        <p:nvPicPr>
          <p:cNvPr id="27654" name="Picture 8" descr="running_clock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501" t="19649" r="22501" b="19649"/>
          <a:stretch>
            <a:fillRect/>
          </a:stretch>
        </p:blipFill>
        <p:spPr bwMode="auto">
          <a:xfrm>
            <a:off x="914400" y="5410200"/>
            <a:ext cx="1466850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5" name="AutoShape 9">
            <a:hlinkClick r:id="" action="ppaction://hlinkshowjump?jump=nextslide" highlightClick="1">
              <a:snd r:embed="rId8" name="CAMERA.WAV"/>
            </a:hlinkClick>
            <a:hlinkHover r:id="" action="ppaction://noaction" highlightClick="1" endSnd="1"/>
          </p:cNvPr>
          <p:cNvSpPr>
            <a:spLocks noChangeArrowheads="1"/>
          </p:cNvSpPr>
          <p:nvPr/>
        </p:nvSpPr>
        <p:spPr bwMode="auto">
          <a:xfrm>
            <a:off x="2362200" y="5867400"/>
            <a:ext cx="762000" cy="152400"/>
          </a:xfrm>
          <a:prstGeom prst="rightArrow">
            <a:avLst>
              <a:gd name="adj1" fmla="val 50000"/>
              <a:gd name="adj2" fmla="val 125000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6" name="AutoShape 10">
            <a:hlinkClick r:id="" action="ppaction://hlinkshowjump?jump=previousslide" highlightClick="1">
              <a:snd r:embed="rId8" name="CAMERA.WAV"/>
            </a:hlinkClick>
            <a:hlinkHover r:id="" action="ppaction://noaction" highlightClick="1" endSnd="1"/>
          </p:cNvPr>
          <p:cNvSpPr>
            <a:spLocks noChangeArrowheads="1"/>
          </p:cNvSpPr>
          <p:nvPr/>
        </p:nvSpPr>
        <p:spPr bwMode="auto">
          <a:xfrm flipH="1">
            <a:off x="304800" y="5867400"/>
            <a:ext cx="762000" cy="152400"/>
          </a:xfrm>
          <a:prstGeom prst="rightArrow">
            <a:avLst>
              <a:gd name="adj1" fmla="val 50000"/>
              <a:gd name="adj2" fmla="val 125000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7" name="WordArt 11"/>
          <p:cNvSpPr>
            <a:spLocks noChangeArrowheads="1" noChangeShapeType="1" noTextEdit="1"/>
          </p:cNvSpPr>
          <p:nvPr/>
        </p:nvSpPr>
        <p:spPr bwMode="auto">
          <a:xfrm>
            <a:off x="1295400" y="5410200"/>
            <a:ext cx="923925" cy="17145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sz="1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Step Through</a:t>
            </a:r>
          </a:p>
        </p:txBody>
      </p:sp>
      <p:sp>
        <p:nvSpPr>
          <p:cNvPr id="27658" name="WordArt 12"/>
          <p:cNvSpPr>
            <a:spLocks noChangeArrowheads="1" noChangeShapeType="1" noTextEdit="1"/>
          </p:cNvSpPr>
          <p:nvPr/>
        </p:nvSpPr>
        <p:spPr bwMode="auto">
          <a:xfrm>
            <a:off x="1371600" y="6400800"/>
            <a:ext cx="609600" cy="2286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14287"/>
              </a:avLst>
            </a:prstTxWarp>
          </a:bodyPr>
          <a:lstStyle/>
          <a:p>
            <a:pPr algn="ctr"/>
            <a:r>
              <a:rPr lang="en-US" sz="12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Time!</a:t>
            </a:r>
          </a:p>
        </p:txBody>
      </p:sp>
      <p:sp>
        <p:nvSpPr>
          <p:cNvPr id="27659" name="WordArt 13"/>
          <p:cNvSpPr>
            <a:spLocks noChangeArrowheads="1" noChangeShapeType="1" noTextEdit="1"/>
          </p:cNvSpPr>
          <p:nvPr/>
        </p:nvSpPr>
        <p:spPr bwMode="auto">
          <a:xfrm>
            <a:off x="381000" y="5638800"/>
            <a:ext cx="542925" cy="180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7907"/>
              </a:avLst>
            </a:prstTxWarp>
          </a:bodyPr>
          <a:lstStyle/>
          <a:p>
            <a:pPr algn="ctr"/>
            <a:r>
              <a:rPr lang="en-US" sz="14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  <a:latin typeface="CopprplGoth Bd BT"/>
                <a:ea typeface="CopprplGoth Bd BT"/>
                <a:cs typeface="CopprplGoth Bd BT"/>
              </a:rPr>
              <a:t>Back</a:t>
            </a:r>
          </a:p>
        </p:txBody>
      </p:sp>
      <p:sp>
        <p:nvSpPr>
          <p:cNvPr id="27660" name="WordArt 14"/>
          <p:cNvSpPr>
            <a:spLocks noChangeArrowheads="1" noChangeShapeType="1" noTextEdit="1"/>
          </p:cNvSpPr>
          <p:nvPr/>
        </p:nvSpPr>
        <p:spPr bwMode="auto">
          <a:xfrm>
            <a:off x="2362200" y="6019800"/>
            <a:ext cx="876300" cy="180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6199"/>
              </a:avLst>
            </a:prstTxWarp>
          </a:bodyPr>
          <a:lstStyle/>
          <a:p>
            <a:pPr algn="ctr"/>
            <a:r>
              <a:rPr lang="en-US" sz="14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  <a:latin typeface="CopprplGoth Bd BT"/>
                <a:ea typeface="CopprplGoth Bd BT"/>
                <a:cs typeface="CopprplGoth Bd BT"/>
              </a:rPr>
              <a:t>Forward</a:t>
            </a:r>
          </a:p>
        </p:txBody>
      </p:sp>
      <p:grpSp>
        <p:nvGrpSpPr>
          <p:cNvPr id="27661" name="Group 15"/>
          <p:cNvGrpSpPr>
            <a:grpSpLocks noChangeAspect="1"/>
          </p:cNvGrpSpPr>
          <p:nvPr/>
        </p:nvGrpSpPr>
        <p:grpSpPr bwMode="auto">
          <a:xfrm>
            <a:off x="7315200" y="3830638"/>
            <a:ext cx="393700" cy="209550"/>
            <a:chOff x="3360" y="912"/>
            <a:chExt cx="1143" cy="610"/>
          </a:xfrm>
        </p:grpSpPr>
        <p:sp>
          <p:nvSpPr>
            <p:cNvPr id="27662" name="Freeform 16"/>
            <p:cNvSpPr>
              <a:spLocks noChangeAspect="1"/>
            </p:cNvSpPr>
            <p:nvPr/>
          </p:nvSpPr>
          <p:spPr bwMode="auto">
            <a:xfrm>
              <a:off x="3360" y="912"/>
              <a:ext cx="1143" cy="610"/>
            </a:xfrm>
            <a:custGeom>
              <a:avLst/>
              <a:gdLst>
                <a:gd name="T0" fmla="*/ 1079 w 2287"/>
                <a:gd name="T1" fmla="*/ 140 h 1220"/>
                <a:gd name="T2" fmla="*/ 1012 w 2287"/>
                <a:gd name="T3" fmla="*/ 165 h 1220"/>
                <a:gd name="T4" fmla="*/ 936 w 2287"/>
                <a:gd name="T5" fmla="*/ 177 h 1220"/>
                <a:gd name="T6" fmla="*/ 854 w 2287"/>
                <a:gd name="T7" fmla="*/ 186 h 1220"/>
                <a:gd name="T8" fmla="*/ 777 w 2287"/>
                <a:gd name="T9" fmla="*/ 199 h 1220"/>
                <a:gd name="T10" fmla="*/ 698 w 2287"/>
                <a:gd name="T11" fmla="*/ 208 h 1220"/>
                <a:gd name="T12" fmla="*/ 632 w 2287"/>
                <a:gd name="T13" fmla="*/ 243 h 1220"/>
                <a:gd name="T14" fmla="*/ 569 w 2287"/>
                <a:gd name="T15" fmla="*/ 270 h 1220"/>
                <a:gd name="T16" fmla="*/ 487 w 2287"/>
                <a:gd name="T17" fmla="*/ 249 h 1220"/>
                <a:gd name="T18" fmla="*/ 435 w 2287"/>
                <a:gd name="T19" fmla="*/ 205 h 1220"/>
                <a:gd name="T20" fmla="*/ 327 w 2287"/>
                <a:gd name="T21" fmla="*/ 177 h 1220"/>
                <a:gd name="T22" fmla="*/ 256 w 2287"/>
                <a:gd name="T23" fmla="*/ 160 h 1220"/>
                <a:gd name="T24" fmla="*/ 148 w 2287"/>
                <a:gd name="T25" fmla="*/ 117 h 1220"/>
                <a:gd name="T26" fmla="*/ 58 w 2287"/>
                <a:gd name="T27" fmla="*/ 26 h 1220"/>
                <a:gd name="T28" fmla="*/ 0 w 2287"/>
                <a:gd name="T29" fmla="*/ 7 h 1220"/>
                <a:gd name="T30" fmla="*/ 60 w 2287"/>
                <a:gd name="T31" fmla="*/ 67 h 1220"/>
                <a:gd name="T32" fmla="*/ 17 w 2287"/>
                <a:gd name="T33" fmla="*/ 53 h 1220"/>
                <a:gd name="T34" fmla="*/ 32 w 2287"/>
                <a:gd name="T35" fmla="*/ 99 h 1220"/>
                <a:gd name="T36" fmla="*/ 34 w 2287"/>
                <a:gd name="T37" fmla="*/ 133 h 1220"/>
                <a:gd name="T38" fmla="*/ 60 w 2287"/>
                <a:gd name="T39" fmla="*/ 171 h 1220"/>
                <a:gd name="T40" fmla="*/ 87 w 2287"/>
                <a:gd name="T41" fmla="*/ 209 h 1220"/>
                <a:gd name="T42" fmla="*/ 141 w 2287"/>
                <a:gd name="T43" fmla="*/ 246 h 1220"/>
                <a:gd name="T44" fmla="*/ 198 w 2287"/>
                <a:gd name="T45" fmla="*/ 284 h 1220"/>
                <a:gd name="T46" fmla="*/ 236 w 2287"/>
                <a:gd name="T47" fmla="*/ 305 h 1220"/>
                <a:gd name="T48" fmla="*/ 238 w 2287"/>
                <a:gd name="T49" fmla="*/ 318 h 1220"/>
                <a:gd name="T50" fmla="*/ 350 w 2287"/>
                <a:gd name="T51" fmla="*/ 322 h 1220"/>
                <a:gd name="T52" fmla="*/ 417 w 2287"/>
                <a:gd name="T53" fmla="*/ 338 h 1220"/>
                <a:gd name="T54" fmla="*/ 448 w 2287"/>
                <a:gd name="T55" fmla="*/ 400 h 1220"/>
                <a:gd name="T56" fmla="*/ 374 w 2287"/>
                <a:gd name="T57" fmla="*/ 448 h 1220"/>
                <a:gd name="T58" fmla="*/ 313 w 2287"/>
                <a:gd name="T59" fmla="*/ 461 h 1220"/>
                <a:gd name="T60" fmla="*/ 320 w 2287"/>
                <a:gd name="T61" fmla="*/ 475 h 1220"/>
                <a:gd name="T62" fmla="*/ 373 w 2287"/>
                <a:gd name="T63" fmla="*/ 475 h 1220"/>
                <a:gd name="T64" fmla="*/ 374 w 2287"/>
                <a:gd name="T65" fmla="*/ 493 h 1220"/>
                <a:gd name="T66" fmla="*/ 417 w 2287"/>
                <a:gd name="T67" fmla="*/ 495 h 1220"/>
                <a:gd name="T68" fmla="*/ 447 w 2287"/>
                <a:gd name="T69" fmla="*/ 510 h 1220"/>
                <a:gd name="T70" fmla="*/ 460 w 2287"/>
                <a:gd name="T71" fmla="*/ 544 h 1220"/>
                <a:gd name="T72" fmla="*/ 455 w 2287"/>
                <a:gd name="T73" fmla="*/ 585 h 1220"/>
                <a:gd name="T74" fmla="*/ 475 w 2287"/>
                <a:gd name="T75" fmla="*/ 586 h 1220"/>
                <a:gd name="T76" fmla="*/ 492 w 2287"/>
                <a:gd name="T77" fmla="*/ 578 h 1220"/>
                <a:gd name="T78" fmla="*/ 510 w 2287"/>
                <a:gd name="T79" fmla="*/ 592 h 1220"/>
                <a:gd name="T80" fmla="*/ 495 w 2287"/>
                <a:gd name="T81" fmla="*/ 520 h 1220"/>
                <a:gd name="T82" fmla="*/ 521 w 2287"/>
                <a:gd name="T83" fmla="*/ 513 h 1220"/>
                <a:gd name="T84" fmla="*/ 538 w 2287"/>
                <a:gd name="T85" fmla="*/ 491 h 1220"/>
                <a:gd name="T86" fmla="*/ 544 w 2287"/>
                <a:gd name="T87" fmla="*/ 540 h 1220"/>
                <a:gd name="T88" fmla="*/ 561 w 2287"/>
                <a:gd name="T89" fmla="*/ 566 h 1220"/>
                <a:gd name="T90" fmla="*/ 585 w 2287"/>
                <a:gd name="T91" fmla="*/ 580 h 1220"/>
                <a:gd name="T92" fmla="*/ 612 w 2287"/>
                <a:gd name="T93" fmla="*/ 585 h 1220"/>
                <a:gd name="T94" fmla="*/ 593 w 2287"/>
                <a:gd name="T95" fmla="*/ 548 h 1220"/>
                <a:gd name="T96" fmla="*/ 604 w 2287"/>
                <a:gd name="T97" fmla="*/ 509 h 1220"/>
                <a:gd name="T98" fmla="*/ 648 w 2287"/>
                <a:gd name="T99" fmla="*/ 501 h 1220"/>
                <a:gd name="T100" fmla="*/ 612 w 2287"/>
                <a:gd name="T101" fmla="*/ 467 h 1220"/>
                <a:gd name="T102" fmla="*/ 614 w 2287"/>
                <a:gd name="T103" fmla="*/ 385 h 1220"/>
                <a:gd name="T104" fmla="*/ 694 w 2287"/>
                <a:gd name="T105" fmla="*/ 367 h 1220"/>
                <a:gd name="T106" fmla="*/ 856 w 2287"/>
                <a:gd name="T107" fmla="*/ 344 h 1220"/>
                <a:gd name="T108" fmla="*/ 913 w 2287"/>
                <a:gd name="T109" fmla="*/ 310 h 1220"/>
                <a:gd name="T110" fmla="*/ 972 w 2287"/>
                <a:gd name="T111" fmla="*/ 271 h 1220"/>
                <a:gd name="T112" fmla="*/ 1011 w 2287"/>
                <a:gd name="T113" fmla="*/ 237 h 1220"/>
                <a:gd name="T114" fmla="*/ 1079 w 2287"/>
                <a:gd name="T115" fmla="*/ 204 h 1220"/>
                <a:gd name="T116" fmla="*/ 1069 w 2287"/>
                <a:gd name="T117" fmla="*/ 190 h 1220"/>
                <a:gd name="T118" fmla="*/ 1102 w 2287"/>
                <a:gd name="T119" fmla="*/ 162 h 1220"/>
                <a:gd name="T120" fmla="*/ 1100 w 2287"/>
                <a:gd name="T121" fmla="*/ 143 h 122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287"/>
                <a:gd name="T184" fmla="*/ 0 h 1220"/>
                <a:gd name="T185" fmla="*/ 2287 w 2287"/>
                <a:gd name="T186" fmla="*/ 1220 h 122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287" h="1220">
                  <a:moveTo>
                    <a:pt x="2285" y="226"/>
                  </a:moveTo>
                  <a:lnTo>
                    <a:pt x="2282" y="225"/>
                  </a:lnTo>
                  <a:lnTo>
                    <a:pt x="2279" y="222"/>
                  </a:lnTo>
                  <a:lnTo>
                    <a:pt x="2275" y="222"/>
                  </a:lnTo>
                  <a:lnTo>
                    <a:pt x="2272" y="224"/>
                  </a:lnTo>
                  <a:lnTo>
                    <a:pt x="2265" y="227"/>
                  </a:lnTo>
                  <a:lnTo>
                    <a:pt x="2257" y="232"/>
                  </a:lnTo>
                  <a:lnTo>
                    <a:pt x="2248" y="235"/>
                  </a:lnTo>
                  <a:lnTo>
                    <a:pt x="2241" y="241"/>
                  </a:lnTo>
                  <a:lnTo>
                    <a:pt x="2233" y="243"/>
                  </a:lnTo>
                  <a:lnTo>
                    <a:pt x="2226" y="247"/>
                  </a:lnTo>
                  <a:lnTo>
                    <a:pt x="2218" y="250"/>
                  </a:lnTo>
                  <a:lnTo>
                    <a:pt x="2211" y="255"/>
                  </a:lnTo>
                  <a:lnTo>
                    <a:pt x="2204" y="258"/>
                  </a:lnTo>
                  <a:lnTo>
                    <a:pt x="2197" y="263"/>
                  </a:lnTo>
                  <a:lnTo>
                    <a:pt x="2189" y="266"/>
                  </a:lnTo>
                  <a:lnTo>
                    <a:pt x="2182" y="270"/>
                  </a:lnTo>
                  <a:lnTo>
                    <a:pt x="2176" y="272"/>
                  </a:lnTo>
                  <a:lnTo>
                    <a:pt x="2170" y="274"/>
                  </a:lnTo>
                  <a:lnTo>
                    <a:pt x="2165" y="277"/>
                  </a:lnTo>
                  <a:lnTo>
                    <a:pt x="2159" y="280"/>
                  </a:lnTo>
                  <a:lnTo>
                    <a:pt x="2152" y="282"/>
                  </a:lnTo>
                  <a:lnTo>
                    <a:pt x="2146" y="285"/>
                  </a:lnTo>
                  <a:lnTo>
                    <a:pt x="2140" y="287"/>
                  </a:lnTo>
                  <a:lnTo>
                    <a:pt x="2135" y="288"/>
                  </a:lnTo>
                  <a:lnTo>
                    <a:pt x="2129" y="291"/>
                  </a:lnTo>
                  <a:lnTo>
                    <a:pt x="2123" y="293"/>
                  </a:lnTo>
                  <a:lnTo>
                    <a:pt x="2117" y="295"/>
                  </a:lnTo>
                  <a:lnTo>
                    <a:pt x="2112" y="297"/>
                  </a:lnTo>
                  <a:lnTo>
                    <a:pt x="2106" y="299"/>
                  </a:lnTo>
                  <a:lnTo>
                    <a:pt x="2100" y="301"/>
                  </a:lnTo>
                  <a:lnTo>
                    <a:pt x="2094" y="302"/>
                  </a:lnTo>
                  <a:lnTo>
                    <a:pt x="2089" y="304"/>
                  </a:lnTo>
                  <a:lnTo>
                    <a:pt x="2082" y="309"/>
                  </a:lnTo>
                  <a:lnTo>
                    <a:pt x="2075" y="312"/>
                  </a:lnTo>
                  <a:lnTo>
                    <a:pt x="2068" y="316"/>
                  </a:lnTo>
                  <a:lnTo>
                    <a:pt x="2060" y="319"/>
                  </a:lnTo>
                  <a:lnTo>
                    <a:pt x="2052" y="322"/>
                  </a:lnTo>
                  <a:lnTo>
                    <a:pt x="2045" y="324"/>
                  </a:lnTo>
                  <a:lnTo>
                    <a:pt x="2037" y="325"/>
                  </a:lnTo>
                  <a:lnTo>
                    <a:pt x="2029" y="327"/>
                  </a:lnTo>
                  <a:lnTo>
                    <a:pt x="2024" y="330"/>
                  </a:lnTo>
                  <a:lnTo>
                    <a:pt x="2018" y="331"/>
                  </a:lnTo>
                  <a:lnTo>
                    <a:pt x="2014" y="332"/>
                  </a:lnTo>
                  <a:lnTo>
                    <a:pt x="2008" y="332"/>
                  </a:lnTo>
                  <a:lnTo>
                    <a:pt x="2002" y="333"/>
                  </a:lnTo>
                  <a:lnTo>
                    <a:pt x="1996" y="333"/>
                  </a:lnTo>
                  <a:lnTo>
                    <a:pt x="1992" y="334"/>
                  </a:lnTo>
                  <a:lnTo>
                    <a:pt x="1986" y="335"/>
                  </a:lnTo>
                  <a:lnTo>
                    <a:pt x="1976" y="337"/>
                  </a:lnTo>
                  <a:lnTo>
                    <a:pt x="1965" y="338"/>
                  </a:lnTo>
                  <a:lnTo>
                    <a:pt x="1956" y="339"/>
                  </a:lnTo>
                  <a:lnTo>
                    <a:pt x="1946" y="341"/>
                  </a:lnTo>
                  <a:lnTo>
                    <a:pt x="1936" y="344"/>
                  </a:lnTo>
                  <a:lnTo>
                    <a:pt x="1927" y="346"/>
                  </a:lnTo>
                  <a:lnTo>
                    <a:pt x="1918" y="347"/>
                  </a:lnTo>
                  <a:lnTo>
                    <a:pt x="1908" y="349"/>
                  </a:lnTo>
                  <a:lnTo>
                    <a:pt x="1902" y="350"/>
                  </a:lnTo>
                  <a:lnTo>
                    <a:pt x="1896" y="352"/>
                  </a:lnTo>
                  <a:lnTo>
                    <a:pt x="1890" y="353"/>
                  </a:lnTo>
                  <a:lnTo>
                    <a:pt x="1885" y="353"/>
                  </a:lnTo>
                  <a:lnTo>
                    <a:pt x="1879" y="354"/>
                  </a:lnTo>
                  <a:lnTo>
                    <a:pt x="1873" y="354"/>
                  </a:lnTo>
                  <a:lnTo>
                    <a:pt x="1867" y="354"/>
                  </a:lnTo>
                  <a:lnTo>
                    <a:pt x="1862" y="354"/>
                  </a:lnTo>
                  <a:lnTo>
                    <a:pt x="1852" y="355"/>
                  </a:lnTo>
                  <a:lnTo>
                    <a:pt x="1843" y="356"/>
                  </a:lnTo>
                  <a:lnTo>
                    <a:pt x="1834" y="359"/>
                  </a:lnTo>
                  <a:lnTo>
                    <a:pt x="1825" y="360"/>
                  </a:lnTo>
                  <a:lnTo>
                    <a:pt x="1815" y="361"/>
                  </a:lnTo>
                  <a:lnTo>
                    <a:pt x="1805" y="363"/>
                  </a:lnTo>
                  <a:lnTo>
                    <a:pt x="1796" y="364"/>
                  </a:lnTo>
                  <a:lnTo>
                    <a:pt x="1787" y="365"/>
                  </a:lnTo>
                  <a:lnTo>
                    <a:pt x="1780" y="368"/>
                  </a:lnTo>
                  <a:lnTo>
                    <a:pt x="1774" y="369"/>
                  </a:lnTo>
                  <a:lnTo>
                    <a:pt x="1767" y="370"/>
                  </a:lnTo>
                  <a:lnTo>
                    <a:pt x="1760" y="370"/>
                  </a:lnTo>
                  <a:lnTo>
                    <a:pt x="1754" y="371"/>
                  </a:lnTo>
                  <a:lnTo>
                    <a:pt x="1747" y="371"/>
                  </a:lnTo>
                  <a:lnTo>
                    <a:pt x="1741" y="371"/>
                  </a:lnTo>
                  <a:lnTo>
                    <a:pt x="1734" y="371"/>
                  </a:lnTo>
                  <a:lnTo>
                    <a:pt x="1726" y="371"/>
                  </a:lnTo>
                  <a:lnTo>
                    <a:pt x="1718" y="372"/>
                  </a:lnTo>
                  <a:lnTo>
                    <a:pt x="1709" y="372"/>
                  </a:lnTo>
                  <a:lnTo>
                    <a:pt x="1701" y="374"/>
                  </a:lnTo>
                  <a:lnTo>
                    <a:pt x="1694" y="375"/>
                  </a:lnTo>
                  <a:lnTo>
                    <a:pt x="1686" y="376"/>
                  </a:lnTo>
                  <a:lnTo>
                    <a:pt x="1678" y="377"/>
                  </a:lnTo>
                  <a:lnTo>
                    <a:pt x="1671" y="378"/>
                  </a:lnTo>
                  <a:lnTo>
                    <a:pt x="1667" y="382"/>
                  </a:lnTo>
                  <a:lnTo>
                    <a:pt x="1662" y="383"/>
                  </a:lnTo>
                  <a:lnTo>
                    <a:pt x="1658" y="385"/>
                  </a:lnTo>
                  <a:lnTo>
                    <a:pt x="1652" y="386"/>
                  </a:lnTo>
                  <a:lnTo>
                    <a:pt x="1646" y="386"/>
                  </a:lnTo>
                  <a:lnTo>
                    <a:pt x="1640" y="386"/>
                  </a:lnTo>
                  <a:lnTo>
                    <a:pt x="1636" y="387"/>
                  </a:lnTo>
                  <a:lnTo>
                    <a:pt x="1630" y="387"/>
                  </a:lnTo>
                  <a:lnTo>
                    <a:pt x="1626" y="390"/>
                  </a:lnTo>
                  <a:lnTo>
                    <a:pt x="1623" y="390"/>
                  </a:lnTo>
                  <a:lnTo>
                    <a:pt x="1618" y="391"/>
                  </a:lnTo>
                  <a:lnTo>
                    <a:pt x="1615" y="392"/>
                  </a:lnTo>
                  <a:lnTo>
                    <a:pt x="1600" y="393"/>
                  </a:lnTo>
                  <a:lnTo>
                    <a:pt x="1584" y="394"/>
                  </a:lnTo>
                  <a:lnTo>
                    <a:pt x="1569" y="397"/>
                  </a:lnTo>
                  <a:lnTo>
                    <a:pt x="1554" y="398"/>
                  </a:lnTo>
                  <a:lnTo>
                    <a:pt x="1538" y="399"/>
                  </a:lnTo>
                  <a:lnTo>
                    <a:pt x="1523" y="401"/>
                  </a:lnTo>
                  <a:lnTo>
                    <a:pt x="1507" y="402"/>
                  </a:lnTo>
                  <a:lnTo>
                    <a:pt x="1492" y="403"/>
                  </a:lnTo>
                  <a:lnTo>
                    <a:pt x="1486" y="405"/>
                  </a:lnTo>
                  <a:lnTo>
                    <a:pt x="1481" y="403"/>
                  </a:lnTo>
                  <a:lnTo>
                    <a:pt x="1475" y="403"/>
                  </a:lnTo>
                  <a:lnTo>
                    <a:pt x="1470" y="403"/>
                  </a:lnTo>
                  <a:lnTo>
                    <a:pt x="1463" y="406"/>
                  </a:lnTo>
                  <a:lnTo>
                    <a:pt x="1456" y="406"/>
                  </a:lnTo>
                  <a:lnTo>
                    <a:pt x="1449" y="407"/>
                  </a:lnTo>
                  <a:lnTo>
                    <a:pt x="1443" y="409"/>
                  </a:lnTo>
                  <a:lnTo>
                    <a:pt x="1439" y="409"/>
                  </a:lnTo>
                  <a:lnTo>
                    <a:pt x="1434" y="410"/>
                  </a:lnTo>
                  <a:lnTo>
                    <a:pt x="1428" y="410"/>
                  </a:lnTo>
                  <a:lnTo>
                    <a:pt x="1424" y="412"/>
                  </a:lnTo>
                  <a:lnTo>
                    <a:pt x="1419" y="412"/>
                  </a:lnTo>
                  <a:lnTo>
                    <a:pt x="1413" y="413"/>
                  </a:lnTo>
                  <a:lnTo>
                    <a:pt x="1409" y="413"/>
                  </a:lnTo>
                  <a:lnTo>
                    <a:pt x="1404" y="413"/>
                  </a:lnTo>
                  <a:lnTo>
                    <a:pt x="1396" y="416"/>
                  </a:lnTo>
                  <a:lnTo>
                    <a:pt x="1388" y="417"/>
                  </a:lnTo>
                  <a:lnTo>
                    <a:pt x="1380" y="418"/>
                  </a:lnTo>
                  <a:lnTo>
                    <a:pt x="1372" y="421"/>
                  </a:lnTo>
                  <a:lnTo>
                    <a:pt x="1365" y="424"/>
                  </a:lnTo>
                  <a:lnTo>
                    <a:pt x="1357" y="427"/>
                  </a:lnTo>
                  <a:lnTo>
                    <a:pt x="1350" y="430"/>
                  </a:lnTo>
                  <a:lnTo>
                    <a:pt x="1343" y="432"/>
                  </a:lnTo>
                  <a:lnTo>
                    <a:pt x="1336" y="436"/>
                  </a:lnTo>
                  <a:lnTo>
                    <a:pt x="1329" y="440"/>
                  </a:lnTo>
                  <a:lnTo>
                    <a:pt x="1322" y="444"/>
                  </a:lnTo>
                  <a:lnTo>
                    <a:pt x="1316" y="450"/>
                  </a:lnTo>
                  <a:lnTo>
                    <a:pt x="1312" y="453"/>
                  </a:lnTo>
                  <a:lnTo>
                    <a:pt x="1308" y="457"/>
                  </a:lnTo>
                  <a:lnTo>
                    <a:pt x="1304" y="460"/>
                  </a:lnTo>
                  <a:lnTo>
                    <a:pt x="1299" y="463"/>
                  </a:lnTo>
                  <a:lnTo>
                    <a:pt x="1295" y="467"/>
                  </a:lnTo>
                  <a:lnTo>
                    <a:pt x="1291" y="470"/>
                  </a:lnTo>
                  <a:lnTo>
                    <a:pt x="1286" y="473"/>
                  </a:lnTo>
                  <a:lnTo>
                    <a:pt x="1282" y="475"/>
                  </a:lnTo>
                  <a:lnTo>
                    <a:pt x="1274" y="481"/>
                  </a:lnTo>
                  <a:lnTo>
                    <a:pt x="1265" y="486"/>
                  </a:lnTo>
                  <a:lnTo>
                    <a:pt x="1257" y="492"/>
                  </a:lnTo>
                  <a:lnTo>
                    <a:pt x="1247" y="498"/>
                  </a:lnTo>
                  <a:lnTo>
                    <a:pt x="1239" y="503"/>
                  </a:lnTo>
                  <a:lnTo>
                    <a:pt x="1230" y="508"/>
                  </a:lnTo>
                  <a:lnTo>
                    <a:pt x="1221" y="512"/>
                  </a:lnTo>
                  <a:lnTo>
                    <a:pt x="1212" y="516"/>
                  </a:lnTo>
                  <a:lnTo>
                    <a:pt x="1206" y="519"/>
                  </a:lnTo>
                  <a:lnTo>
                    <a:pt x="1200" y="521"/>
                  </a:lnTo>
                  <a:lnTo>
                    <a:pt x="1195" y="523"/>
                  </a:lnTo>
                  <a:lnTo>
                    <a:pt x="1191" y="526"/>
                  </a:lnTo>
                  <a:lnTo>
                    <a:pt x="1186" y="528"/>
                  </a:lnTo>
                  <a:lnTo>
                    <a:pt x="1182" y="530"/>
                  </a:lnTo>
                  <a:lnTo>
                    <a:pt x="1176" y="531"/>
                  </a:lnTo>
                  <a:lnTo>
                    <a:pt x="1170" y="533"/>
                  </a:lnTo>
                  <a:lnTo>
                    <a:pt x="1165" y="534"/>
                  </a:lnTo>
                  <a:lnTo>
                    <a:pt x="1162" y="535"/>
                  </a:lnTo>
                  <a:lnTo>
                    <a:pt x="1157" y="537"/>
                  </a:lnTo>
                  <a:lnTo>
                    <a:pt x="1153" y="538"/>
                  </a:lnTo>
                  <a:lnTo>
                    <a:pt x="1148" y="540"/>
                  </a:lnTo>
                  <a:lnTo>
                    <a:pt x="1145" y="540"/>
                  </a:lnTo>
                  <a:lnTo>
                    <a:pt x="1139" y="540"/>
                  </a:lnTo>
                  <a:lnTo>
                    <a:pt x="1134" y="540"/>
                  </a:lnTo>
                  <a:lnTo>
                    <a:pt x="1124" y="537"/>
                  </a:lnTo>
                  <a:lnTo>
                    <a:pt x="1114" y="535"/>
                  </a:lnTo>
                  <a:lnTo>
                    <a:pt x="1102" y="535"/>
                  </a:lnTo>
                  <a:lnTo>
                    <a:pt x="1092" y="535"/>
                  </a:lnTo>
                  <a:lnTo>
                    <a:pt x="1080" y="536"/>
                  </a:lnTo>
                  <a:lnTo>
                    <a:pt x="1069" y="536"/>
                  </a:lnTo>
                  <a:lnTo>
                    <a:pt x="1058" y="537"/>
                  </a:lnTo>
                  <a:lnTo>
                    <a:pt x="1048" y="537"/>
                  </a:lnTo>
                  <a:lnTo>
                    <a:pt x="1042" y="535"/>
                  </a:lnTo>
                  <a:lnTo>
                    <a:pt x="1038" y="531"/>
                  </a:lnTo>
                  <a:lnTo>
                    <a:pt x="1032" y="529"/>
                  </a:lnTo>
                  <a:lnTo>
                    <a:pt x="1026" y="526"/>
                  </a:lnTo>
                  <a:lnTo>
                    <a:pt x="1021" y="523"/>
                  </a:lnTo>
                  <a:lnTo>
                    <a:pt x="1016" y="520"/>
                  </a:lnTo>
                  <a:lnTo>
                    <a:pt x="1010" y="516"/>
                  </a:lnTo>
                  <a:lnTo>
                    <a:pt x="1004" y="513"/>
                  </a:lnTo>
                  <a:lnTo>
                    <a:pt x="996" y="510"/>
                  </a:lnTo>
                  <a:lnTo>
                    <a:pt x="989" y="506"/>
                  </a:lnTo>
                  <a:lnTo>
                    <a:pt x="982" y="501"/>
                  </a:lnTo>
                  <a:lnTo>
                    <a:pt x="974" y="497"/>
                  </a:lnTo>
                  <a:lnTo>
                    <a:pt x="967" y="491"/>
                  </a:lnTo>
                  <a:lnTo>
                    <a:pt x="960" y="486"/>
                  </a:lnTo>
                  <a:lnTo>
                    <a:pt x="955" y="481"/>
                  </a:lnTo>
                  <a:lnTo>
                    <a:pt x="948" y="476"/>
                  </a:lnTo>
                  <a:lnTo>
                    <a:pt x="943" y="474"/>
                  </a:lnTo>
                  <a:lnTo>
                    <a:pt x="940" y="472"/>
                  </a:lnTo>
                  <a:lnTo>
                    <a:pt x="935" y="468"/>
                  </a:lnTo>
                  <a:lnTo>
                    <a:pt x="932" y="465"/>
                  </a:lnTo>
                  <a:lnTo>
                    <a:pt x="926" y="460"/>
                  </a:lnTo>
                  <a:lnTo>
                    <a:pt x="921" y="454"/>
                  </a:lnTo>
                  <a:lnTo>
                    <a:pt x="915" y="447"/>
                  </a:lnTo>
                  <a:lnTo>
                    <a:pt x="910" y="442"/>
                  </a:lnTo>
                  <a:lnTo>
                    <a:pt x="905" y="438"/>
                  </a:lnTo>
                  <a:lnTo>
                    <a:pt x="900" y="435"/>
                  </a:lnTo>
                  <a:lnTo>
                    <a:pt x="897" y="431"/>
                  </a:lnTo>
                  <a:lnTo>
                    <a:pt x="893" y="425"/>
                  </a:lnTo>
                  <a:lnTo>
                    <a:pt x="889" y="423"/>
                  </a:lnTo>
                  <a:lnTo>
                    <a:pt x="883" y="420"/>
                  </a:lnTo>
                  <a:lnTo>
                    <a:pt x="879" y="416"/>
                  </a:lnTo>
                  <a:lnTo>
                    <a:pt x="875" y="413"/>
                  </a:lnTo>
                  <a:lnTo>
                    <a:pt x="870" y="410"/>
                  </a:lnTo>
                  <a:lnTo>
                    <a:pt x="866" y="407"/>
                  </a:lnTo>
                  <a:lnTo>
                    <a:pt x="860" y="403"/>
                  </a:lnTo>
                  <a:lnTo>
                    <a:pt x="855" y="401"/>
                  </a:lnTo>
                  <a:lnTo>
                    <a:pt x="844" y="395"/>
                  </a:lnTo>
                  <a:lnTo>
                    <a:pt x="834" y="390"/>
                  </a:lnTo>
                  <a:lnTo>
                    <a:pt x="821" y="385"/>
                  </a:lnTo>
                  <a:lnTo>
                    <a:pt x="809" y="382"/>
                  </a:lnTo>
                  <a:lnTo>
                    <a:pt x="797" y="378"/>
                  </a:lnTo>
                  <a:lnTo>
                    <a:pt x="785" y="375"/>
                  </a:lnTo>
                  <a:lnTo>
                    <a:pt x="772" y="371"/>
                  </a:lnTo>
                  <a:lnTo>
                    <a:pt x="760" y="368"/>
                  </a:lnTo>
                  <a:lnTo>
                    <a:pt x="748" y="367"/>
                  </a:lnTo>
                  <a:lnTo>
                    <a:pt x="737" y="364"/>
                  </a:lnTo>
                  <a:lnTo>
                    <a:pt x="725" y="363"/>
                  </a:lnTo>
                  <a:lnTo>
                    <a:pt x="714" y="362"/>
                  </a:lnTo>
                  <a:lnTo>
                    <a:pt x="701" y="362"/>
                  </a:lnTo>
                  <a:lnTo>
                    <a:pt x="689" y="361"/>
                  </a:lnTo>
                  <a:lnTo>
                    <a:pt x="678" y="359"/>
                  </a:lnTo>
                  <a:lnTo>
                    <a:pt x="666" y="357"/>
                  </a:lnTo>
                  <a:lnTo>
                    <a:pt x="661" y="356"/>
                  </a:lnTo>
                  <a:lnTo>
                    <a:pt x="655" y="354"/>
                  </a:lnTo>
                  <a:lnTo>
                    <a:pt x="649" y="353"/>
                  </a:lnTo>
                  <a:lnTo>
                    <a:pt x="643" y="352"/>
                  </a:lnTo>
                  <a:lnTo>
                    <a:pt x="638" y="350"/>
                  </a:lnTo>
                  <a:lnTo>
                    <a:pt x="632" y="349"/>
                  </a:lnTo>
                  <a:lnTo>
                    <a:pt x="625" y="348"/>
                  </a:lnTo>
                  <a:lnTo>
                    <a:pt x="619" y="347"/>
                  </a:lnTo>
                  <a:lnTo>
                    <a:pt x="611" y="344"/>
                  </a:lnTo>
                  <a:lnTo>
                    <a:pt x="603" y="341"/>
                  </a:lnTo>
                  <a:lnTo>
                    <a:pt x="594" y="340"/>
                  </a:lnTo>
                  <a:lnTo>
                    <a:pt x="586" y="338"/>
                  </a:lnTo>
                  <a:lnTo>
                    <a:pt x="580" y="337"/>
                  </a:lnTo>
                  <a:lnTo>
                    <a:pt x="575" y="335"/>
                  </a:lnTo>
                  <a:lnTo>
                    <a:pt x="570" y="333"/>
                  </a:lnTo>
                  <a:lnTo>
                    <a:pt x="565" y="332"/>
                  </a:lnTo>
                  <a:lnTo>
                    <a:pt x="559" y="330"/>
                  </a:lnTo>
                  <a:lnTo>
                    <a:pt x="555" y="329"/>
                  </a:lnTo>
                  <a:lnTo>
                    <a:pt x="549" y="326"/>
                  </a:lnTo>
                  <a:lnTo>
                    <a:pt x="544" y="325"/>
                  </a:lnTo>
                  <a:lnTo>
                    <a:pt x="534" y="324"/>
                  </a:lnTo>
                  <a:lnTo>
                    <a:pt x="522" y="322"/>
                  </a:lnTo>
                  <a:lnTo>
                    <a:pt x="512" y="319"/>
                  </a:lnTo>
                  <a:lnTo>
                    <a:pt x="502" y="317"/>
                  </a:lnTo>
                  <a:lnTo>
                    <a:pt x="492" y="314"/>
                  </a:lnTo>
                  <a:lnTo>
                    <a:pt x="482" y="311"/>
                  </a:lnTo>
                  <a:lnTo>
                    <a:pt x="472" y="308"/>
                  </a:lnTo>
                  <a:lnTo>
                    <a:pt x="462" y="306"/>
                  </a:lnTo>
                  <a:lnTo>
                    <a:pt x="450" y="304"/>
                  </a:lnTo>
                  <a:lnTo>
                    <a:pt x="446" y="302"/>
                  </a:lnTo>
                  <a:lnTo>
                    <a:pt x="442" y="301"/>
                  </a:lnTo>
                  <a:lnTo>
                    <a:pt x="437" y="301"/>
                  </a:lnTo>
                  <a:lnTo>
                    <a:pt x="434" y="299"/>
                  </a:lnTo>
                  <a:lnTo>
                    <a:pt x="427" y="296"/>
                  </a:lnTo>
                  <a:lnTo>
                    <a:pt x="419" y="294"/>
                  </a:lnTo>
                  <a:lnTo>
                    <a:pt x="412" y="291"/>
                  </a:lnTo>
                  <a:lnTo>
                    <a:pt x="404" y="287"/>
                  </a:lnTo>
                  <a:lnTo>
                    <a:pt x="397" y="284"/>
                  </a:lnTo>
                  <a:lnTo>
                    <a:pt x="389" y="280"/>
                  </a:lnTo>
                  <a:lnTo>
                    <a:pt x="382" y="277"/>
                  </a:lnTo>
                  <a:lnTo>
                    <a:pt x="375" y="273"/>
                  </a:lnTo>
                  <a:lnTo>
                    <a:pt x="328" y="254"/>
                  </a:lnTo>
                  <a:lnTo>
                    <a:pt x="311" y="243"/>
                  </a:lnTo>
                  <a:lnTo>
                    <a:pt x="296" y="234"/>
                  </a:lnTo>
                  <a:lnTo>
                    <a:pt x="284" y="227"/>
                  </a:lnTo>
                  <a:lnTo>
                    <a:pt x="271" y="219"/>
                  </a:lnTo>
                  <a:lnTo>
                    <a:pt x="260" y="211"/>
                  </a:lnTo>
                  <a:lnTo>
                    <a:pt x="248" y="201"/>
                  </a:lnTo>
                  <a:lnTo>
                    <a:pt x="237" y="188"/>
                  </a:lnTo>
                  <a:lnTo>
                    <a:pt x="224" y="172"/>
                  </a:lnTo>
                  <a:lnTo>
                    <a:pt x="217" y="165"/>
                  </a:lnTo>
                  <a:lnTo>
                    <a:pt x="210" y="158"/>
                  </a:lnTo>
                  <a:lnTo>
                    <a:pt x="204" y="151"/>
                  </a:lnTo>
                  <a:lnTo>
                    <a:pt x="199" y="144"/>
                  </a:lnTo>
                  <a:lnTo>
                    <a:pt x="192" y="137"/>
                  </a:lnTo>
                  <a:lnTo>
                    <a:pt x="186" y="130"/>
                  </a:lnTo>
                  <a:lnTo>
                    <a:pt x="180" y="123"/>
                  </a:lnTo>
                  <a:lnTo>
                    <a:pt x="173" y="116"/>
                  </a:lnTo>
                  <a:lnTo>
                    <a:pt x="166" y="106"/>
                  </a:lnTo>
                  <a:lnTo>
                    <a:pt x="159" y="97"/>
                  </a:lnTo>
                  <a:lnTo>
                    <a:pt x="150" y="89"/>
                  </a:lnTo>
                  <a:lnTo>
                    <a:pt x="142" y="81"/>
                  </a:lnTo>
                  <a:lnTo>
                    <a:pt x="134" y="70"/>
                  </a:lnTo>
                  <a:lnTo>
                    <a:pt x="126" y="61"/>
                  </a:lnTo>
                  <a:lnTo>
                    <a:pt x="117" y="52"/>
                  </a:lnTo>
                  <a:lnTo>
                    <a:pt x="107" y="43"/>
                  </a:lnTo>
                  <a:lnTo>
                    <a:pt x="97" y="35"/>
                  </a:lnTo>
                  <a:lnTo>
                    <a:pt x="87" y="27"/>
                  </a:lnTo>
                  <a:lnTo>
                    <a:pt x="76" y="20"/>
                  </a:lnTo>
                  <a:lnTo>
                    <a:pt x="65" y="14"/>
                  </a:lnTo>
                  <a:lnTo>
                    <a:pt x="60" y="14"/>
                  </a:lnTo>
                  <a:lnTo>
                    <a:pt x="56" y="12"/>
                  </a:lnTo>
                  <a:lnTo>
                    <a:pt x="50" y="8"/>
                  </a:lnTo>
                  <a:lnTo>
                    <a:pt x="45" y="7"/>
                  </a:lnTo>
                  <a:lnTo>
                    <a:pt x="42" y="5"/>
                  </a:lnTo>
                  <a:lnTo>
                    <a:pt x="37" y="3"/>
                  </a:lnTo>
                  <a:lnTo>
                    <a:pt x="34" y="2"/>
                  </a:lnTo>
                  <a:lnTo>
                    <a:pt x="29" y="2"/>
                  </a:lnTo>
                  <a:lnTo>
                    <a:pt x="25" y="2"/>
                  </a:lnTo>
                  <a:lnTo>
                    <a:pt x="19" y="1"/>
                  </a:lnTo>
                  <a:lnTo>
                    <a:pt x="14" y="1"/>
                  </a:lnTo>
                  <a:lnTo>
                    <a:pt x="10" y="0"/>
                  </a:lnTo>
                  <a:lnTo>
                    <a:pt x="5" y="2"/>
                  </a:lnTo>
                  <a:lnTo>
                    <a:pt x="1" y="5"/>
                  </a:lnTo>
                  <a:lnTo>
                    <a:pt x="0" y="8"/>
                  </a:lnTo>
                  <a:lnTo>
                    <a:pt x="1" y="13"/>
                  </a:lnTo>
                  <a:lnTo>
                    <a:pt x="1" y="16"/>
                  </a:lnTo>
                  <a:lnTo>
                    <a:pt x="7" y="23"/>
                  </a:lnTo>
                  <a:lnTo>
                    <a:pt x="12" y="29"/>
                  </a:lnTo>
                  <a:lnTo>
                    <a:pt x="18" y="33"/>
                  </a:lnTo>
                  <a:lnTo>
                    <a:pt x="23" y="38"/>
                  </a:lnTo>
                  <a:lnTo>
                    <a:pt x="30" y="43"/>
                  </a:lnTo>
                  <a:lnTo>
                    <a:pt x="36" y="47"/>
                  </a:lnTo>
                  <a:lnTo>
                    <a:pt x="42" y="52"/>
                  </a:lnTo>
                  <a:lnTo>
                    <a:pt x="49" y="56"/>
                  </a:lnTo>
                  <a:lnTo>
                    <a:pt x="57" y="65"/>
                  </a:lnTo>
                  <a:lnTo>
                    <a:pt x="65" y="73"/>
                  </a:lnTo>
                  <a:lnTo>
                    <a:pt x="73" y="81"/>
                  </a:lnTo>
                  <a:lnTo>
                    <a:pt x="80" y="89"/>
                  </a:lnTo>
                  <a:lnTo>
                    <a:pt x="87" y="97"/>
                  </a:lnTo>
                  <a:lnTo>
                    <a:pt x="95" y="104"/>
                  </a:lnTo>
                  <a:lnTo>
                    <a:pt x="102" y="113"/>
                  </a:lnTo>
                  <a:lnTo>
                    <a:pt x="109" y="121"/>
                  </a:lnTo>
                  <a:lnTo>
                    <a:pt x="113" y="123"/>
                  </a:lnTo>
                  <a:lnTo>
                    <a:pt x="117" y="126"/>
                  </a:lnTo>
                  <a:lnTo>
                    <a:pt x="119" y="130"/>
                  </a:lnTo>
                  <a:lnTo>
                    <a:pt x="121" y="134"/>
                  </a:lnTo>
                  <a:lnTo>
                    <a:pt x="125" y="136"/>
                  </a:lnTo>
                  <a:lnTo>
                    <a:pt x="127" y="139"/>
                  </a:lnTo>
                  <a:lnTo>
                    <a:pt x="129" y="144"/>
                  </a:lnTo>
                  <a:lnTo>
                    <a:pt x="132" y="146"/>
                  </a:lnTo>
                  <a:lnTo>
                    <a:pt x="131" y="148"/>
                  </a:lnTo>
                  <a:lnTo>
                    <a:pt x="129" y="146"/>
                  </a:lnTo>
                  <a:lnTo>
                    <a:pt x="128" y="145"/>
                  </a:lnTo>
                  <a:lnTo>
                    <a:pt x="126" y="145"/>
                  </a:lnTo>
                  <a:lnTo>
                    <a:pt x="119" y="139"/>
                  </a:lnTo>
                  <a:lnTo>
                    <a:pt x="112" y="134"/>
                  </a:lnTo>
                  <a:lnTo>
                    <a:pt x="104" y="128"/>
                  </a:lnTo>
                  <a:lnTo>
                    <a:pt x="97" y="122"/>
                  </a:lnTo>
                  <a:lnTo>
                    <a:pt x="93" y="120"/>
                  </a:lnTo>
                  <a:lnTo>
                    <a:pt x="88" y="118"/>
                  </a:lnTo>
                  <a:lnTo>
                    <a:pt x="83" y="116"/>
                  </a:lnTo>
                  <a:lnTo>
                    <a:pt x="79" y="114"/>
                  </a:lnTo>
                  <a:lnTo>
                    <a:pt x="73" y="113"/>
                  </a:lnTo>
                  <a:lnTo>
                    <a:pt x="68" y="111"/>
                  </a:lnTo>
                  <a:lnTo>
                    <a:pt x="64" y="110"/>
                  </a:lnTo>
                  <a:lnTo>
                    <a:pt x="59" y="107"/>
                  </a:lnTo>
                  <a:lnTo>
                    <a:pt x="34" y="106"/>
                  </a:lnTo>
                  <a:lnTo>
                    <a:pt x="30" y="110"/>
                  </a:lnTo>
                  <a:lnTo>
                    <a:pt x="27" y="112"/>
                  </a:lnTo>
                  <a:lnTo>
                    <a:pt x="23" y="114"/>
                  </a:lnTo>
                  <a:lnTo>
                    <a:pt x="25" y="119"/>
                  </a:lnTo>
                  <a:lnTo>
                    <a:pt x="26" y="122"/>
                  </a:lnTo>
                  <a:lnTo>
                    <a:pt x="27" y="126"/>
                  </a:lnTo>
                  <a:lnTo>
                    <a:pt x="29" y="129"/>
                  </a:lnTo>
                  <a:lnTo>
                    <a:pt x="31" y="133"/>
                  </a:lnTo>
                  <a:lnTo>
                    <a:pt x="39" y="138"/>
                  </a:lnTo>
                  <a:lnTo>
                    <a:pt x="48" y="143"/>
                  </a:lnTo>
                  <a:lnTo>
                    <a:pt x="56" y="149"/>
                  </a:lnTo>
                  <a:lnTo>
                    <a:pt x="63" y="154"/>
                  </a:lnTo>
                  <a:lnTo>
                    <a:pt x="65" y="165"/>
                  </a:lnTo>
                  <a:lnTo>
                    <a:pt x="72" y="173"/>
                  </a:lnTo>
                  <a:lnTo>
                    <a:pt x="80" y="181"/>
                  </a:lnTo>
                  <a:lnTo>
                    <a:pt x="87" y="189"/>
                  </a:lnTo>
                  <a:lnTo>
                    <a:pt x="87" y="190"/>
                  </a:lnTo>
                  <a:lnTo>
                    <a:pt x="81" y="190"/>
                  </a:lnTo>
                  <a:lnTo>
                    <a:pt x="75" y="191"/>
                  </a:lnTo>
                  <a:lnTo>
                    <a:pt x="69" y="194"/>
                  </a:lnTo>
                  <a:lnTo>
                    <a:pt x="65" y="197"/>
                  </a:lnTo>
                  <a:lnTo>
                    <a:pt x="65" y="202"/>
                  </a:lnTo>
                  <a:lnTo>
                    <a:pt x="66" y="206"/>
                  </a:lnTo>
                  <a:lnTo>
                    <a:pt x="68" y="211"/>
                  </a:lnTo>
                  <a:lnTo>
                    <a:pt x="72" y="213"/>
                  </a:lnTo>
                  <a:lnTo>
                    <a:pt x="75" y="218"/>
                  </a:lnTo>
                  <a:lnTo>
                    <a:pt x="80" y="222"/>
                  </a:lnTo>
                  <a:lnTo>
                    <a:pt x="82" y="227"/>
                  </a:lnTo>
                  <a:lnTo>
                    <a:pt x="82" y="233"/>
                  </a:lnTo>
                  <a:lnTo>
                    <a:pt x="68" y="228"/>
                  </a:lnTo>
                  <a:lnTo>
                    <a:pt x="61" y="229"/>
                  </a:lnTo>
                  <a:lnTo>
                    <a:pt x="54" y="229"/>
                  </a:lnTo>
                  <a:lnTo>
                    <a:pt x="48" y="231"/>
                  </a:lnTo>
                  <a:lnTo>
                    <a:pt x="42" y="235"/>
                  </a:lnTo>
                  <a:lnTo>
                    <a:pt x="41" y="237"/>
                  </a:lnTo>
                  <a:lnTo>
                    <a:pt x="41" y="239"/>
                  </a:lnTo>
                  <a:lnTo>
                    <a:pt x="41" y="241"/>
                  </a:lnTo>
                  <a:lnTo>
                    <a:pt x="42" y="243"/>
                  </a:lnTo>
                  <a:lnTo>
                    <a:pt x="48" y="250"/>
                  </a:lnTo>
                  <a:lnTo>
                    <a:pt x="53" y="256"/>
                  </a:lnTo>
                  <a:lnTo>
                    <a:pt x="60" y="261"/>
                  </a:lnTo>
                  <a:lnTo>
                    <a:pt x="68" y="265"/>
                  </a:lnTo>
                  <a:lnTo>
                    <a:pt x="75" y="270"/>
                  </a:lnTo>
                  <a:lnTo>
                    <a:pt x="82" y="273"/>
                  </a:lnTo>
                  <a:lnTo>
                    <a:pt x="90" y="278"/>
                  </a:lnTo>
                  <a:lnTo>
                    <a:pt x="97" y="281"/>
                  </a:lnTo>
                  <a:lnTo>
                    <a:pt x="96" y="282"/>
                  </a:lnTo>
                  <a:lnTo>
                    <a:pt x="95" y="284"/>
                  </a:lnTo>
                  <a:lnTo>
                    <a:pt x="94" y="284"/>
                  </a:lnTo>
                  <a:lnTo>
                    <a:pt x="93" y="285"/>
                  </a:lnTo>
                  <a:lnTo>
                    <a:pt x="90" y="288"/>
                  </a:lnTo>
                  <a:lnTo>
                    <a:pt x="90" y="292"/>
                  </a:lnTo>
                  <a:lnTo>
                    <a:pt x="91" y="295"/>
                  </a:lnTo>
                  <a:lnTo>
                    <a:pt x="93" y="299"/>
                  </a:lnTo>
                  <a:lnTo>
                    <a:pt x="94" y="302"/>
                  </a:lnTo>
                  <a:lnTo>
                    <a:pt x="95" y="304"/>
                  </a:lnTo>
                  <a:lnTo>
                    <a:pt x="95" y="308"/>
                  </a:lnTo>
                  <a:lnTo>
                    <a:pt x="97" y="308"/>
                  </a:lnTo>
                  <a:lnTo>
                    <a:pt x="105" y="316"/>
                  </a:lnTo>
                  <a:lnTo>
                    <a:pt x="113" y="323"/>
                  </a:lnTo>
                  <a:lnTo>
                    <a:pt x="121" y="331"/>
                  </a:lnTo>
                  <a:lnTo>
                    <a:pt x="129" y="339"/>
                  </a:lnTo>
                  <a:lnTo>
                    <a:pt x="121" y="341"/>
                  </a:lnTo>
                  <a:lnTo>
                    <a:pt x="114" y="340"/>
                  </a:lnTo>
                  <a:lnTo>
                    <a:pt x="107" y="341"/>
                  </a:lnTo>
                  <a:lnTo>
                    <a:pt x="103" y="347"/>
                  </a:lnTo>
                  <a:lnTo>
                    <a:pt x="101" y="349"/>
                  </a:lnTo>
                  <a:lnTo>
                    <a:pt x="101" y="352"/>
                  </a:lnTo>
                  <a:lnTo>
                    <a:pt x="101" y="355"/>
                  </a:lnTo>
                  <a:lnTo>
                    <a:pt x="99" y="357"/>
                  </a:lnTo>
                  <a:lnTo>
                    <a:pt x="104" y="362"/>
                  </a:lnTo>
                  <a:lnTo>
                    <a:pt x="110" y="367"/>
                  </a:lnTo>
                  <a:lnTo>
                    <a:pt x="116" y="370"/>
                  </a:lnTo>
                  <a:lnTo>
                    <a:pt x="121" y="372"/>
                  </a:lnTo>
                  <a:lnTo>
                    <a:pt x="129" y="377"/>
                  </a:lnTo>
                  <a:lnTo>
                    <a:pt x="137" y="382"/>
                  </a:lnTo>
                  <a:lnTo>
                    <a:pt x="146" y="385"/>
                  </a:lnTo>
                  <a:lnTo>
                    <a:pt x="154" y="390"/>
                  </a:lnTo>
                  <a:lnTo>
                    <a:pt x="162" y="394"/>
                  </a:lnTo>
                  <a:lnTo>
                    <a:pt x="169" y="400"/>
                  </a:lnTo>
                  <a:lnTo>
                    <a:pt x="174" y="407"/>
                  </a:lnTo>
                  <a:lnTo>
                    <a:pt x="179" y="415"/>
                  </a:lnTo>
                  <a:lnTo>
                    <a:pt x="177" y="416"/>
                  </a:lnTo>
                  <a:lnTo>
                    <a:pt x="174" y="417"/>
                  </a:lnTo>
                  <a:lnTo>
                    <a:pt x="172" y="420"/>
                  </a:lnTo>
                  <a:lnTo>
                    <a:pt x="171" y="422"/>
                  </a:lnTo>
                  <a:lnTo>
                    <a:pt x="171" y="427"/>
                  </a:lnTo>
                  <a:lnTo>
                    <a:pt x="174" y="429"/>
                  </a:lnTo>
                  <a:lnTo>
                    <a:pt x="177" y="431"/>
                  </a:lnTo>
                  <a:lnTo>
                    <a:pt x="180" y="433"/>
                  </a:lnTo>
                  <a:lnTo>
                    <a:pt x="189" y="438"/>
                  </a:lnTo>
                  <a:lnTo>
                    <a:pt x="197" y="444"/>
                  </a:lnTo>
                  <a:lnTo>
                    <a:pt x="207" y="450"/>
                  </a:lnTo>
                  <a:lnTo>
                    <a:pt x="215" y="455"/>
                  </a:lnTo>
                  <a:lnTo>
                    <a:pt x="224" y="461"/>
                  </a:lnTo>
                  <a:lnTo>
                    <a:pt x="233" y="467"/>
                  </a:lnTo>
                  <a:lnTo>
                    <a:pt x="242" y="472"/>
                  </a:lnTo>
                  <a:lnTo>
                    <a:pt x="252" y="476"/>
                  </a:lnTo>
                  <a:lnTo>
                    <a:pt x="254" y="477"/>
                  </a:lnTo>
                  <a:lnTo>
                    <a:pt x="255" y="480"/>
                  </a:lnTo>
                  <a:lnTo>
                    <a:pt x="257" y="481"/>
                  </a:lnTo>
                  <a:lnTo>
                    <a:pt x="261" y="481"/>
                  </a:lnTo>
                  <a:lnTo>
                    <a:pt x="268" y="484"/>
                  </a:lnTo>
                  <a:lnTo>
                    <a:pt x="275" y="489"/>
                  </a:lnTo>
                  <a:lnTo>
                    <a:pt x="282" y="492"/>
                  </a:lnTo>
                  <a:lnTo>
                    <a:pt x="288" y="496"/>
                  </a:lnTo>
                  <a:lnTo>
                    <a:pt x="295" y="500"/>
                  </a:lnTo>
                  <a:lnTo>
                    <a:pt x="303" y="504"/>
                  </a:lnTo>
                  <a:lnTo>
                    <a:pt x="310" y="507"/>
                  </a:lnTo>
                  <a:lnTo>
                    <a:pt x="317" y="511"/>
                  </a:lnTo>
                  <a:lnTo>
                    <a:pt x="315" y="515"/>
                  </a:lnTo>
                  <a:lnTo>
                    <a:pt x="316" y="520"/>
                  </a:lnTo>
                  <a:lnTo>
                    <a:pt x="318" y="525"/>
                  </a:lnTo>
                  <a:lnTo>
                    <a:pt x="322" y="529"/>
                  </a:lnTo>
                  <a:lnTo>
                    <a:pt x="333" y="537"/>
                  </a:lnTo>
                  <a:lnTo>
                    <a:pt x="340" y="542"/>
                  </a:lnTo>
                  <a:lnTo>
                    <a:pt x="344" y="544"/>
                  </a:lnTo>
                  <a:lnTo>
                    <a:pt x="345" y="545"/>
                  </a:lnTo>
                  <a:lnTo>
                    <a:pt x="346" y="546"/>
                  </a:lnTo>
                  <a:lnTo>
                    <a:pt x="350" y="548"/>
                  </a:lnTo>
                  <a:lnTo>
                    <a:pt x="356" y="551"/>
                  </a:lnTo>
                  <a:lnTo>
                    <a:pt x="369" y="558"/>
                  </a:lnTo>
                  <a:lnTo>
                    <a:pt x="376" y="560"/>
                  </a:lnTo>
                  <a:lnTo>
                    <a:pt x="383" y="563"/>
                  </a:lnTo>
                  <a:lnTo>
                    <a:pt x="390" y="565"/>
                  </a:lnTo>
                  <a:lnTo>
                    <a:pt x="397" y="567"/>
                  </a:lnTo>
                  <a:lnTo>
                    <a:pt x="403" y="569"/>
                  </a:lnTo>
                  <a:lnTo>
                    <a:pt x="409" y="573"/>
                  </a:lnTo>
                  <a:lnTo>
                    <a:pt x="415" y="576"/>
                  </a:lnTo>
                  <a:lnTo>
                    <a:pt x="422" y="581"/>
                  </a:lnTo>
                  <a:lnTo>
                    <a:pt x="415" y="583"/>
                  </a:lnTo>
                  <a:lnTo>
                    <a:pt x="408" y="583"/>
                  </a:lnTo>
                  <a:lnTo>
                    <a:pt x="403" y="586"/>
                  </a:lnTo>
                  <a:lnTo>
                    <a:pt x="398" y="591"/>
                  </a:lnTo>
                  <a:lnTo>
                    <a:pt x="397" y="594"/>
                  </a:lnTo>
                  <a:lnTo>
                    <a:pt x="397" y="597"/>
                  </a:lnTo>
                  <a:lnTo>
                    <a:pt x="398" y="601"/>
                  </a:lnTo>
                  <a:lnTo>
                    <a:pt x="400" y="603"/>
                  </a:lnTo>
                  <a:lnTo>
                    <a:pt x="407" y="606"/>
                  </a:lnTo>
                  <a:lnTo>
                    <a:pt x="415" y="608"/>
                  </a:lnTo>
                  <a:lnTo>
                    <a:pt x="423" y="609"/>
                  </a:lnTo>
                  <a:lnTo>
                    <a:pt x="430" y="610"/>
                  </a:lnTo>
                  <a:lnTo>
                    <a:pt x="438" y="609"/>
                  </a:lnTo>
                  <a:lnTo>
                    <a:pt x="447" y="608"/>
                  </a:lnTo>
                  <a:lnTo>
                    <a:pt x="456" y="608"/>
                  </a:lnTo>
                  <a:lnTo>
                    <a:pt x="464" y="609"/>
                  </a:lnTo>
                  <a:lnTo>
                    <a:pt x="473" y="610"/>
                  </a:lnTo>
                  <a:lnTo>
                    <a:pt x="481" y="611"/>
                  </a:lnTo>
                  <a:lnTo>
                    <a:pt x="489" y="612"/>
                  </a:lnTo>
                  <a:lnTo>
                    <a:pt x="497" y="613"/>
                  </a:lnTo>
                  <a:lnTo>
                    <a:pt x="503" y="613"/>
                  </a:lnTo>
                  <a:lnTo>
                    <a:pt x="509" y="616"/>
                  </a:lnTo>
                  <a:lnTo>
                    <a:pt x="513" y="617"/>
                  </a:lnTo>
                  <a:lnTo>
                    <a:pt x="518" y="619"/>
                  </a:lnTo>
                  <a:lnTo>
                    <a:pt x="513" y="620"/>
                  </a:lnTo>
                  <a:lnTo>
                    <a:pt x="507" y="620"/>
                  </a:lnTo>
                  <a:lnTo>
                    <a:pt x="503" y="621"/>
                  </a:lnTo>
                  <a:lnTo>
                    <a:pt x="497" y="621"/>
                  </a:lnTo>
                  <a:lnTo>
                    <a:pt x="492" y="623"/>
                  </a:lnTo>
                  <a:lnTo>
                    <a:pt x="488" y="623"/>
                  </a:lnTo>
                  <a:lnTo>
                    <a:pt x="483" y="624"/>
                  </a:lnTo>
                  <a:lnTo>
                    <a:pt x="479" y="625"/>
                  </a:lnTo>
                  <a:lnTo>
                    <a:pt x="476" y="626"/>
                  </a:lnTo>
                  <a:lnTo>
                    <a:pt x="474" y="628"/>
                  </a:lnTo>
                  <a:lnTo>
                    <a:pt x="473" y="632"/>
                  </a:lnTo>
                  <a:lnTo>
                    <a:pt x="472" y="634"/>
                  </a:lnTo>
                  <a:lnTo>
                    <a:pt x="474" y="635"/>
                  </a:lnTo>
                  <a:lnTo>
                    <a:pt x="476" y="636"/>
                  </a:lnTo>
                  <a:lnTo>
                    <a:pt x="480" y="636"/>
                  </a:lnTo>
                  <a:lnTo>
                    <a:pt x="482" y="638"/>
                  </a:lnTo>
                  <a:lnTo>
                    <a:pt x="490" y="636"/>
                  </a:lnTo>
                  <a:lnTo>
                    <a:pt x="497" y="635"/>
                  </a:lnTo>
                  <a:lnTo>
                    <a:pt x="505" y="634"/>
                  </a:lnTo>
                  <a:lnTo>
                    <a:pt x="512" y="633"/>
                  </a:lnTo>
                  <a:lnTo>
                    <a:pt x="519" y="632"/>
                  </a:lnTo>
                  <a:lnTo>
                    <a:pt x="527" y="631"/>
                  </a:lnTo>
                  <a:lnTo>
                    <a:pt x="534" y="629"/>
                  </a:lnTo>
                  <a:lnTo>
                    <a:pt x="542" y="628"/>
                  </a:lnTo>
                  <a:lnTo>
                    <a:pt x="562" y="627"/>
                  </a:lnTo>
                  <a:lnTo>
                    <a:pt x="580" y="627"/>
                  </a:lnTo>
                  <a:lnTo>
                    <a:pt x="598" y="628"/>
                  </a:lnTo>
                  <a:lnTo>
                    <a:pt x="617" y="632"/>
                  </a:lnTo>
                  <a:lnTo>
                    <a:pt x="634" y="635"/>
                  </a:lnTo>
                  <a:lnTo>
                    <a:pt x="653" y="639"/>
                  </a:lnTo>
                  <a:lnTo>
                    <a:pt x="670" y="642"/>
                  </a:lnTo>
                  <a:lnTo>
                    <a:pt x="688" y="646"/>
                  </a:lnTo>
                  <a:lnTo>
                    <a:pt x="689" y="642"/>
                  </a:lnTo>
                  <a:lnTo>
                    <a:pt x="695" y="643"/>
                  </a:lnTo>
                  <a:lnTo>
                    <a:pt x="701" y="644"/>
                  </a:lnTo>
                  <a:lnTo>
                    <a:pt x="707" y="644"/>
                  </a:lnTo>
                  <a:lnTo>
                    <a:pt x="713" y="644"/>
                  </a:lnTo>
                  <a:lnTo>
                    <a:pt x="718" y="644"/>
                  </a:lnTo>
                  <a:lnTo>
                    <a:pt x="724" y="646"/>
                  </a:lnTo>
                  <a:lnTo>
                    <a:pt x="730" y="646"/>
                  </a:lnTo>
                  <a:lnTo>
                    <a:pt x="736" y="647"/>
                  </a:lnTo>
                  <a:lnTo>
                    <a:pt x="740" y="648"/>
                  </a:lnTo>
                  <a:lnTo>
                    <a:pt x="746" y="649"/>
                  </a:lnTo>
                  <a:lnTo>
                    <a:pt x="751" y="649"/>
                  </a:lnTo>
                  <a:lnTo>
                    <a:pt x="755" y="651"/>
                  </a:lnTo>
                  <a:lnTo>
                    <a:pt x="763" y="653"/>
                  </a:lnTo>
                  <a:lnTo>
                    <a:pt x="771" y="654"/>
                  </a:lnTo>
                  <a:lnTo>
                    <a:pt x="778" y="656"/>
                  </a:lnTo>
                  <a:lnTo>
                    <a:pt x="785" y="658"/>
                  </a:lnTo>
                  <a:lnTo>
                    <a:pt x="793" y="662"/>
                  </a:lnTo>
                  <a:lnTo>
                    <a:pt x="800" y="664"/>
                  </a:lnTo>
                  <a:lnTo>
                    <a:pt x="807" y="666"/>
                  </a:lnTo>
                  <a:lnTo>
                    <a:pt x="815" y="669"/>
                  </a:lnTo>
                  <a:lnTo>
                    <a:pt x="821" y="670"/>
                  </a:lnTo>
                  <a:lnTo>
                    <a:pt x="828" y="672"/>
                  </a:lnTo>
                  <a:lnTo>
                    <a:pt x="834" y="676"/>
                  </a:lnTo>
                  <a:lnTo>
                    <a:pt x="839" y="678"/>
                  </a:lnTo>
                  <a:lnTo>
                    <a:pt x="845" y="681"/>
                  </a:lnTo>
                  <a:lnTo>
                    <a:pt x="850" y="685"/>
                  </a:lnTo>
                  <a:lnTo>
                    <a:pt x="855" y="688"/>
                  </a:lnTo>
                  <a:lnTo>
                    <a:pt x="861" y="691"/>
                  </a:lnTo>
                  <a:lnTo>
                    <a:pt x="865" y="694"/>
                  </a:lnTo>
                  <a:lnTo>
                    <a:pt x="868" y="696"/>
                  </a:lnTo>
                  <a:lnTo>
                    <a:pt x="872" y="699"/>
                  </a:lnTo>
                  <a:lnTo>
                    <a:pt x="875" y="701"/>
                  </a:lnTo>
                  <a:lnTo>
                    <a:pt x="883" y="707"/>
                  </a:lnTo>
                  <a:lnTo>
                    <a:pt x="892" y="714"/>
                  </a:lnTo>
                  <a:lnTo>
                    <a:pt x="900" y="719"/>
                  </a:lnTo>
                  <a:lnTo>
                    <a:pt x="908" y="726"/>
                  </a:lnTo>
                  <a:lnTo>
                    <a:pt x="905" y="732"/>
                  </a:lnTo>
                  <a:lnTo>
                    <a:pt x="907" y="742"/>
                  </a:lnTo>
                  <a:lnTo>
                    <a:pt x="908" y="754"/>
                  </a:lnTo>
                  <a:lnTo>
                    <a:pt x="907" y="767"/>
                  </a:lnTo>
                  <a:lnTo>
                    <a:pt x="907" y="779"/>
                  </a:lnTo>
                  <a:lnTo>
                    <a:pt x="904" y="786"/>
                  </a:lnTo>
                  <a:lnTo>
                    <a:pt x="900" y="792"/>
                  </a:lnTo>
                  <a:lnTo>
                    <a:pt x="896" y="799"/>
                  </a:lnTo>
                  <a:lnTo>
                    <a:pt x="892" y="806"/>
                  </a:lnTo>
                  <a:lnTo>
                    <a:pt x="888" y="817"/>
                  </a:lnTo>
                  <a:lnTo>
                    <a:pt x="882" y="828"/>
                  </a:lnTo>
                  <a:lnTo>
                    <a:pt x="874" y="838"/>
                  </a:lnTo>
                  <a:lnTo>
                    <a:pt x="865" y="846"/>
                  </a:lnTo>
                  <a:lnTo>
                    <a:pt x="857" y="850"/>
                  </a:lnTo>
                  <a:lnTo>
                    <a:pt x="850" y="853"/>
                  </a:lnTo>
                  <a:lnTo>
                    <a:pt x="843" y="857"/>
                  </a:lnTo>
                  <a:lnTo>
                    <a:pt x="835" y="860"/>
                  </a:lnTo>
                  <a:lnTo>
                    <a:pt x="828" y="863"/>
                  </a:lnTo>
                  <a:lnTo>
                    <a:pt x="821" y="867"/>
                  </a:lnTo>
                  <a:lnTo>
                    <a:pt x="815" y="872"/>
                  </a:lnTo>
                  <a:lnTo>
                    <a:pt x="808" y="876"/>
                  </a:lnTo>
                  <a:lnTo>
                    <a:pt x="801" y="878"/>
                  </a:lnTo>
                  <a:lnTo>
                    <a:pt x="793" y="882"/>
                  </a:lnTo>
                  <a:lnTo>
                    <a:pt x="786" y="884"/>
                  </a:lnTo>
                  <a:lnTo>
                    <a:pt x="779" y="887"/>
                  </a:lnTo>
                  <a:lnTo>
                    <a:pt x="771" y="889"/>
                  </a:lnTo>
                  <a:lnTo>
                    <a:pt x="764" y="891"/>
                  </a:lnTo>
                  <a:lnTo>
                    <a:pt x="756" y="893"/>
                  </a:lnTo>
                  <a:lnTo>
                    <a:pt x="749" y="896"/>
                  </a:lnTo>
                  <a:lnTo>
                    <a:pt x="744" y="898"/>
                  </a:lnTo>
                  <a:lnTo>
                    <a:pt x="739" y="899"/>
                  </a:lnTo>
                  <a:lnTo>
                    <a:pt x="733" y="902"/>
                  </a:lnTo>
                  <a:lnTo>
                    <a:pt x="728" y="903"/>
                  </a:lnTo>
                  <a:lnTo>
                    <a:pt x="723" y="904"/>
                  </a:lnTo>
                  <a:lnTo>
                    <a:pt x="717" y="905"/>
                  </a:lnTo>
                  <a:lnTo>
                    <a:pt x="711" y="906"/>
                  </a:lnTo>
                  <a:lnTo>
                    <a:pt x="706" y="907"/>
                  </a:lnTo>
                  <a:lnTo>
                    <a:pt x="701" y="908"/>
                  </a:lnTo>
                  <a:lnTo>
                    <a:pt x="698" y="910"/>
                  </a:lnTo>
                  <a:lnTo>
                    <a:pt x="693" y="911"/>
                  </a:lnTo>
                  <a:lnTo>
                    <a:pt x="689" y="911"/>
                  </a:lnTo>
                  <a:lnTo>
                    <a:pt x="683" y="912"/>
                  </a:lnTo>
                  <a:lnTo>
                    <a:pt x="675" y="913"/>
                  </a:lnTo>
                  <a:lnTo>
                    <a:pt x="668" y="914"/>
                  </a:lnTo>
                  <a:lnTo>
                    <a:pt x="661" y="915"/>
                  </a:lnTo>
                  <a:lnTo>
                    <a:pt x="653" y="918"/>
                  </a:lnTo>
                  <a:lnTo>
                    <a:pt x="646" y="919"/>
                  </a:lnTo>
                  <a:lnTo>
                    <a:pt x="639" y="920"/>
                  </a:lnTo>
                  <a:lnTo>
                    <a:pt x="632" y="921"/>
                  </a:lnTo>
                  <a:lnTo>
                    <a:pt x="626" y="921"/>
                  </a:lnTo>
                  <a:lnTo>
                    <a:pt x="620" y="920"/>
                  </a:lnTo>
                  <a:lnTo>
                    <a:pt x="615" y="920"/>
                  </a:lnTo>
                  <a:lnTo>
                    <a:pt x="609" y="920"/>
                  </a:lnTo>
                  <a:lnTo>
                    <a:pt x="603" y="920"/>
                  </a:lnTo>
                  <a:lnTo>
                    <a:pt x="597" y="920"/>
                  </a:lnTo>
                  <a:lnTo>
                    <a:pt x="593" y="921"/>
                  </a:lnTo>
                  <a:lnTo>
                    <a:pt x="587" y="923"/>
                  </a:lnTo>
                  <a:lnTo>
                    <a:pt x="585" y="927"/>
                  </a:lnTo>
                  <a:lnTo>
                    <a:pt x="582" y="931"/>
                  </a:lnTo>
                  <a:lnTo>
                    <a:pt x="582" y="937"/>
                  </a:lnTo>
                  <a:lnTo>
                    <a:pt x="583" y="942"/>
                  </a:lnTo>
                  <a:lnTo>
                    <a:pt x="586" y="945"/>
                  </a:lnTo>
                  <a:lnTo>
                    <a:pt x="589" y="946"/>
                  </a:lnTo>
                  <a:lnTo>
                    <a:pt x="594" y="948"/>
                  </a:lnTo>
                  <a:lnTo>
                    <a:pt x="597" y="950"/>
                  </a:lnTo>
                  <a:lnTo>
                    <a:pt x="604" y="951"/>
                  </a:lnTo>
                  <a:lnTo>
                    <a:pt x="612" y="952"/>
                  </a:lnTo>
                  <a:lnTo>
                    <a:pt x="619" y="951"/>
                  </a:lnTo>
                  <a:lnTo>
                    <a:pt x="626" y="951"/>
                  </a:lnTo>
                  <a:lnTo>
                    <a:pt x="634" y="951"/>
                  </a:lnTo>
                  <a:lnTo>
                    <a:pt x="641" y="950"/>
                  </a:lnTo>
                  <a:lnTo>
                    <a:pt x="648" y="950"/>
                  </a:lnTo>
                  <a:lnTo>
                    <a:pt x="655" y="950"/>
                  </a:lnTo>
                  <a:lnTo>
                    <a:pt x="661" y="948"/>
                  </a:lnTo>
                  <a:lnTo>
                    <a:pt x="665" y="946"/>
                  </a:lnTo>
                  <a:lnTo>
                    <a:pt x="671" y="946"/>
                  </a:lnTo>
                  <a:lnTo>
                    <a:pt x="677" y="945"/>
                  </a:lnTo>
                  <a:lnTo>
                    <a:pt x="683" y="945"/>
                  </a:lnTo>
                  <a:lnTo>
                    <a:pt x="688" y="944"/>
                  </a:lnTo>
                  <a:lnTo>
                    <a:pt x="693" y="943"/>
                  </a:lnTo>
                  <a:lnTo>
                    <a:pt x="699" y="942"/>
                  </a:lnTo>
                  <a:lnTo>
                    <a:pt x="702" y="944"/>
                  </a:lnTo>
                  <a:lnTo>
                    <a:pt x="701" y="948"/>
                  </a:lnTo>
                  <a:lnTo>
                    <a:pt x="698" y="953"/>
                  </a:lnTo>
                  <a:lnTo>
                    <a:pt x="700" y="958"/>
                  </a:lnTo>
                  <a:lnTo>
                    <a:pt x="706" y="960"/>
                  </a:lnTo>
                  <a:lnTo>
                    <a:pt x="710" y="961"/>
                  </a:lnTo>
                  <a:lnTo>
                    <a:pt x="716" y="963"/>
                  </a:lnTo>
                  <a:lnTo>
                    <a:pt x="721" y="963"/>
                  </a:lnTo>
                  <a:lnTo>
                    <a:pt x="730" y="959"/>
                  </a:lnTo>
                  <a:lnTo>
                    <a:pt x="739" y="955"/>
                  </a:lnTo>
                  <a:lnTo>
                    <a:pt x="747" y="950"/>
                  </a:lnTo>
                  <a:lnTo>
                    <a:pt x="756" y="945"/>
                  </a:lnTo>
                  <a:lnTo>
                    <a:pt x="766" y="942"/>
                  </a:lnTo>
                  <a:lnTo>
                    <a:pt x="774" y="937"/>
                  </a:lnTo>
                  <a:lnTo>
                    <a:pt x="783" y="933"/>
                  </a:lnTo>
                  <a:lnTo>
                    <a:pt x="792" y="929"/>
                  </a:lnTo>
                  <a:lnTo>
                    <a:pt x="797" y="928"/>
                  </a:lnTo>
                  <a:lnTo>
                    <a:pt x="802" y="927"/>
                  </a:lnTo>
                  <a:lnTo>
                    <a:pt x="807" y="927"/>
                  </a:lnTo>
                  <a:lnTo>
                    <a:pt x="812" y="927"/>
                  </a:lnTo>
                  <a:lnTo>
                    <a:pt x="809" y="929"/>
                  </a:lnTo>
                  <a:lnTo>
                    <a:pt x="807" y="933"/>
                  </a:lnTo>
                  <a:lnTo>
                    <a:pt x="804" y="936"/>
                  </a:lnTo>
                  <a:lnTo>
                    <a:pt x="801" y="938"/>
                  </a:lnTo>
                  <a:lnTo>
                    <a:pt x="794" y="944"/>
                  </a:lnTo>
                  <a:lnTo>
                    <a:pt x="786" y="949"/>
                  </a:lnTo>
                  <a:lnTo>
                    <a:pt x="781" y="956"/>
                  </a:lnTo>
                  <a:lnTo>
                    <a:pt x="774" y="961"/>
                  </a:lnTo>
                  <a:lnTo>
                    <a:pt x="768" y="967"/>
                  </a:lnTo>
                  <a:lnTo>
                    <a:pt x="762" y="973"/>
                  </a:lnTo>
                  <a:lnTo>
                    <a:pt x="756" y="980"/>
                  </a:lnTo>
                  <a:lnTo>
                    <a:pt x="749" y="986"/>
                  </a:lnTo>
                  <a:lnTo>
                    <a:pt x="749" y="985"/>
                  </a:lnTo>
                  <a:lnTo>
                    <a:pt x="748" y="987"/>
                  </a:lnTo>
                  <a:lnTo>
                    <a:pt x="748" y="989"/>
                  </a:lnTo>
                  <a:lnTo>
                    <a:pt x="748" y="993"/>
                  </a:lnTo>
                  <a:lnTo>
                    <a:pt x="749" y="995"/>
                  </a:lnTo>
                  <a:lnTo>
                    <a:pt x="755" y="997"/>
                  </a:lnTo>
                  <a:lnTo>
                    <a:pt x="761" y="997"/>
                  </a:lnTo>
                  <a:lnTo>
                    <a:pt x="767" y="996"/>
                  </a:lnTo>
                  <a:lnTo>
                    <a:pt x="772" y="994"/>
                  </a:lnTo>
                  <a:lnTo>
                    <a:pt x="777" y="990"/>
                  </a:lnTo>
                  <a:lnTo>
                    <a:pt x="783" y="988"/>
                  </a:lnTo>
                  <a:lnTo>
                    <a:pt x="789" y="986"/>
                  </a:lnTo>
                  <a:lnTo>
                    <a:pt x="794" y="986"/>
                  </a:lnTo>
                  <a:lnTo>
                    <a:pt x="799" y="989"/>
                  </a:lnTo>
                  <a:lnTo>
                    <a:pt x="804" y="993"/>
                  </a:lnTo>
                  <a:lnTo>
                    <a:pt x="809" y="995"/>
                  </a:lnTo>
                  <a:lnTo>
                    <a:pt x="815" y="996"/>
                  </a:lnTo>
                  <a:lnTo>
                    <a:pt x="820" y="995"/>
                  </a:lnTo>
                  <a:lnTo>
                    <a:pt x="824" y="994"/>
                  </a:lnTo>
                  <a:lnTo>
                    <a:pt x="829" y="993"/>
                  </a:lnTo>
                  <a:lnTo>
                    <a:pt x="834" y="990"/>
                  </a:lnTo>
                  <a:lnTo>
                    <a:pt x="837" y="988"/>
                  </a:lnTo>
                  <a:lnTo>
                    <a:pt x="842" y="986"/>
                  </a:lnTo>
                  <a:lnTo>
                    <a:pt x="846" y="983"/>
                  </a:lnTo>
                  <a:lnTo>
                    <a:pt x="851" y="981"/>
                  </a:lnTo>
                  <a:lnTo>
                    <a:pt x="855" y="981"/>
                  </a:lnTo>
                  <a:lnTo>
                    <a:pt x="860" y="981"/>
                  </a:lnTo>
                  <a:lnTo>
                    <a:pt x="865" y="980"/>
                  </a:lnTo>
                  <a:lnTo>
                    <a:pt x="869" y="978"/>
                  </a:lnTo>
                  <a:lnTo>
                    <a:pt x="874" y="976"/>
                  </a:lnTo>
                  <a:lnTo>
                    <a:pt x="877" y="974"/>
                  </a:lnTo>
                  <a:lnTo>
                    <a:pt x="882" y="972"/>
                  </a:lnTo>
                  <a:lnTo>
                    <a:pt x="887" y="971"/>
                  </a:lnTo>
                  <a:lnTo>
                    <a:pt x="889" y="973"/>
                  </a:lnTo>
                  <a:lnTo>
                    <a:pt x="893" y="978"/>
                  </a:lnTo>
                  <a:lnTo>
                    <a:pt x="892" y="985"/>
                  </a:lnTo>
                  <a:lnTo>
                    <a:pt x="891" y="991"/>
                  </a:lnTo>
                  <a:lnTo>
                    <a:pt x="892" y="998"/>
                  </a:lnTo>
                  <a:lnTo>
                    <a:pt x="896" y="1002"/>
                  </a:lnTo>
                  <a:lnTo>
                    <a:pt x="896" y="1008"/>
                  </a:lnTo>
                  <a:lnTo>
                    <a:pt x="896" y="1013"/>
                  </a:lnTo>
                  <a:lnTo>
                    <a:pt x="895" y="1019"/>
                  </a:lnTo>
                  <a:lnTo>
                    <a:pt x="896" y="1023"/>
                  </a:lnTo>
                  <a:lnTo>
                    <a:pt x="897" y="1025"/>
                  </a:lnTo>
                  <a:lnTo>
                    <a:pt x="898" y="1027"/>
                  </a:lnTo>
                  <a:lnTo>
                    <a:pt x="896" y="1031"/>
                  </a:lnTo>
                  <a:lnTo>
                    <a:pt x="897" y="1033"/>
                  </a:lnTo>
                  <a:lnTo>
                    <a:pt x="899" y="1034"/>
                  </a:lnTo>
                  <a:lnTo>
                    <a:pt x="902" y="1035"/>
                  </a:lnTo>
                  <a:lnTo>
                    <a:pt x="904" y="1036"/>
                  </a:lnTo>
                  <a:lnTo>
                    <a:pt x="905" y="1039"/>
                  </a:lnTo>
                  <a:lnTo>
                    <a:pt x="905" y="1042"/>
                  </a:lnTo>
                  <a:lnTo>
                    <a:pt x="905" y="1046"/>
                  </a:lnTo>
                  <a:lnTo>
                    <a:pt x="906" y="1050"/>
                  </a:lnTo>
                  <a:lnTo>
                    <a:pt x="907" y="1053"/>
                  </a:lnTo>
                  <a:lnTo>
                    <a:pt x="910" y="1054"/>
                  </a:lnTo>
                  <a:lnTo>
                    <a:pt x="912" y="1055"/>
                  </a:lnTo>
                  <a:lnTo>
                    <a:pt x="914" y="1055"/>
                  </a:lnTo>
                  <a:lnTo>
                    <a:pt x="915" y="1063"/>
                  </a:lnTo>
                  <a:lnTo>
                    <a:pt x="915" y="1072"/>
                  </a:lnTo>
                  <a:lnTo>
                    <a:pt x="917" y="1080"/>
                  </a:lnTo>
                  <a:lnTo>
                    <a:pt x="920" y="1088"/>
                  </a:lnTo>
                  <a:lnTo>
                    <a:pt x="921" y="1088"/>
                  </a:lnTo>
                  <a:lnTo>
                    <a:pt x="925" y="1088"/>
                  </a:lnTo>
                  <a:lnTo>
                    <a:pt x="927" y="1087"/>
                  </a:lnTo>
                  <a:lnTo>
                    <a:pt x="928" y="1085"/>
                  </a:lnTo>
                  <a:lnTo>
                    <a:pt x="932" y="1089"/>
                  </a:lnTo>
                  <a:lnTo>
                    <a:pt x="932" y="1097"/>
                  </a:lnTo>
                  <a:lnTo>
                    <a:pt x="928" y="1103"/>
                  </a:lnTo>
                  <a:lnTo>
                    <a:pt x="923" y="1109"/>
                  </a:lnTo>
                  <a:lnTo>
                    <a:pt x="920" y="1116"/>
                  </a:lnTo>
                  <a:lnTo>
                    <a:pt x="917" y="1121"/>
                  </a:lnTo>
                  <a:lnTo>
                    <a:pt x="913" y="1124"/>
                  </a:lnTo>
                  <a:lnTo>
                    <a:pt x="911" y="1129"/>
                  </a:lnTo>
                  <a:lnTo>
                    <a:pt x="910" y="1133"/>
                  </a:lnTo>
                  <a:lnTo>
                    <a:pt x="907" y="1139"/>
                  </a:lnTo>
                  <a:lnTo>
                    <a:pt x="907" y="1145"/>
                  </a:lnTo>
                  <a:lnTo>
                    <a:pt x="907" y="1151"/>
                  </a:lnTo>
                  <a:lnTo>
                    <a:pt x="908" y="1156"/>
                  </a:lnTo>
                  <a:lnTo>
                    <a:pt x="907" y="1160"/>
                  </a:lnTo>
                  <a:lnTo>
                    <a:pt x="906" y="1163"/>
                  </a:lnTo>
                  <a:lnTo>
                    <a:pt x="906" y="1168"/>
                  </a:lnTo>
                  <a:lnTo>
                    <a:pt x="907" y="1171"/>
                  </a:lnTo>
                  <a:lnTo>
                    <a:pt x="910" y="1169"/>
                  </a:lnTo>
                  <a:lnTo>
                    <a:pt x="912" y="1166"/>
                  </a:lnTo>
                  <a:lnTo>
                    <a:pt x="913" y="1163"/>
                  </a:lnTo>
                  <a:lnTo>
                    <a:pt x="917" y="1161"/>
                  </a:lnTo>
                  <a:lnTo>
                    <a:pt x="918" y="1159"/>
                  </a:lnTo>
                  <a:lnTo>
                    <a:pt x="919" y="1156"/>
                  </a:lnTo>
                  <a:lnTo>
                    <a:pt x="921" y="1155"/>
                  </a:lnTo>
                  <a:lnTo>
                    <a:pt x="923" y="1154"/>
                  </a:lnTo>
                  <a:lnTo>
                    <a:pt x="926" y="1151"/>
                  </a:lnTo>
                  <a:lnTo>
                    <a:pt x="929" y="1149"/>
                  </a:lnTo>
                  <a:lnTo>
                    <a:pt x="933" y="1147"/>
                  </a:lnTo>
                  <a:lnTo>
                    <a:pt x="935" y="1145"/>
                  </a:lnTo>
                  <a:lnTo>
                    <a:pt x="937" y="1144"/>
                  </a:lnTo>
                  <a:lnTo>
                    <a:pt x="940" y="1144"/>
                  </a:lnTo>
                  <a:lnTo>
                    <a:pt x="942" y="1144"/>
                  </a:lnTo>
                  <a:lnTo>
                    <a:pt x="944" y="1146"/>
                  </a:lnTo>
                  <a:lnTo>
                    <a:pt x="945" y="1146"/>
                  </a:lnTo>
                  <a:lnTo>
                    <a:pt x="947" y="1146"/>
                  </a:lnTo>
                  <a:lnTo>
                    <a:pt x="949" y="1159"/>
                  </a:lnTo>
                  <a:lnTo>
                    <a:pt x="951" y="1171"/>
                  </a:lnTo>
                  <a:lnTo>
                    <a:pt x="952" y="1185"/>
                  </a:lnTo>
                  <a:lnTo>
                    <a:pt x="952" y="1198"/>
                  </a:lnTo>
                  <a:lnTo>
                    <a:pt x="953" y="1201"/>
                  </a:lnTo>
                  <a:lnTo>
                    <a:pt x="956" y="1205"/>
                  </a:lnTo>
                  <a:lnTo>
                    <a:pt x="957" y="1208"/>
                  </a:lnTo>
                  <a:lnTo>
                    <a:pt x="956" y="1212"/>
                  </a:lnTo>
                  <a:lnTo>
                    <a:pt x="958" y="1214"/>
                  </a:lnTo>
                  <a:lnTo>
                    <a:pt x="958" y="1217"/>
                  </a:lnTo>
                  <a:lnTo>
                    <a:pt x="959" y="1220"/>
                  </a:lnTo>
                  <a:lnTo>
                    <a:pt x="963" y="1220"/>
                  </a:lnTo>
                  <a:lnTo>
                    <a:pt x="964" y="1215"/>
                  </a:lnTo>
                  <a:lnTo>
                    <a:pt x="965" y="1212"/>
                  </a:lnTo>
                  <a:lnTo>
                    <a:pt x="967" y="1207"/>
                  </a:lnTo>
                  <a:lnTo>
                    <a:pt x="971" y="1204"/>
                  </a:lnTo>
                  <a:lnTo>
                    <a:pt x="975" y="1202"/>
                  </a:lnTo>
                  <a:lnTo>
                    <a:pt x="979" y="1198"/>
                  </a:lnTo>
                  <a:lnTo>
                    <a:pt x="980" y="1193"/>
                  </a:lnTo>
                  <a:lnTo>
                    <a:pt x="982" y="1189"/>
                  </a:lnTo>
                  <a:lnTo>
                    <a:pt x="983" y="1177"/>
                  </a:lnTo>
                  <a:lnTo>
                    <a:pt x="985" y="1167"/>
                  </a:lnTo>
                  <a:lnTo>
                    <a:pt x="985" y="1156"/>
                  </a:lnTo>
                  <a:lnTo>
                    <a:pt x="987" y="1145"/>
                  </a:lnTo>
                  <a:lnTo>
                    <a:pt x="990" y="1140"/>
                  </a:lnTo>
                  <a:lnTo>
                    <a:pt x="993" y="1139"/>
                  </a:lnTo>
                  <a:lnTo>
                    <a:pt x="995" y="1140"/>
                  </a:lnTo>
                  <a:lnTo>
                    <a:pt x="996" y="1141"/>
                  </a:lnTo>
                  <a:lnTo>
                    <a:pt x="998" y="1141"/>
                  </a:lnTo>
                  <a:lnTo>
                    <a:pt x="1000" y="1148"/>
                  </a:lnTo>
                  <a:lnTo>
                    <a:pt x="1003" y="1155"/>
                  </a:lnTo>
                  <a:lnTo>
                    <a:pt x="1008" y="1161"/>
                  </a:lnTo>
                  <a:lnTo>
                    <a:pt x="1011" y="1167"/>
                  </a:lnTo>
                  <a:lnTo>
                    <a:pt x="1014" y="1172"/>
                  </a:lnTo>
                  <a:lnTo>
                    <a:pt x="1014" y="1178"/>
                  </a:lnTo>
                  <a:lnTo>
                    <a:pt x="1014" y="1185"/>
                  </a:lnTo>
                  <a:lnTo>
                    <a:pt x="1014" y="1192"/>
                  </a:lnTo>
                  <a:lnTo>
                    <a:pt x="1014" y="1193"/>
                  </a:lnTo>
                  <a:lnTo>
                    <a:pt x="1016" y="1194"/>
                  </a:lnTo>
                  <a:lnTo>
                    <a:pt x="1017" y="1194"/>
                  </a:lnTo>
                  <a:lnTo>
                    <a:pt x="1018" y="1193"/>
                  </a:lnTo>
                  <a:lnTo>
                    <a:pt x="1020" y="1191"/>
                  </a:lnTo>
                  <a:lnTo>
                    <a:pt x="1021" y="1187"/>
                  </a:lnTo>
                  <a:lnTo>
                    <a:pt x="1021" y="1184"/>
                  </a:lnTo>
                  <a:lnTo>
                    <a:pt x="1021" y="1180"/>
                  </a:lnTo>
                  <a:lnTo>
                    <a:pt x="1023" y="1178"/>
                  </a:lnTo>
                  <a:lnTo>
                    <a:pt x="1024" y="1176"/>
                  </a:lnTo>
                  <a:lnTo>
                    <a:pt x="1026" y="1175"/>
                  </a:lnTo>
                  <a:lnTo>
                    <a:pt x="1028" y="1174"/>
                  </a:lnTo>
                  <a:lnTo>
                    <a:pt x="1034" y="1168"/>
                  </a:lnTo>
                  <a:lnTo>
                    <a:pt x="1035" y="1160"/>
                  </a:lnTo>
                  <a:lnTo>
                    <a:pt x="1034" y="1152"/>
                  </a:lnTo>
                  <a:lnTo>
                    <a:pt x="1033" y="1145"/>
                  </a:lnTo>
                  <a:lnTo>
                    <a:pt x="1029" y="1136"/>
                  </a:lnTo>
                  <a:lnTo>
                    <a:pt x="1026" y="1126"/>
                  </a:lnTo>
                  <a:lnTo>
                    <a:pt x="1023" y="1118"/>
                  </a:lnTo>
                  <a:lnTo>
                    <a:pt x="1018" y="1110"/>
                  </a:lnTo>
                  <a:lnTo>
                    <a:pt x="1012" y="1102"/>
                  </a:lnTo>
                  <a:lnTo>
                    <a:pt x="1008" y="1095"/>
                  </a:lnTo>
                  <a:lnTo>
                    <a:pt x="1001" y="1088"/>
                  </a:lnTo>
                  <a:lnTo>
                    <a:pt x="995" y="1081"/>
                  </a:lnTo>
                  <a:lnTo>
                    <a:pt x="993" y="1071"/>
                  </a:lnTo>
                  <a:lnTo>
                    <a:pt x="990" y="1061"/>
                  </a:lnTo>
                  <a:lnTo>
                    <a:pt x="990" y="1050"/>
                  </a:lnTo>
                  <a:lnTo>
                    <a:pt x="991" y="1040"/>
                  </a:lnTo>
                  <a:lnTo>
                    <a:pt x="996" y="1035"/>
                  </a:lnTo>
                  <a:lnTo>
                    <a:pt x="996" y="1028"/>
                  </a:lnTo>
                  <a:lnTo>
                    <a:pt x="994" y="1023"/>
                  </a:lnTo>
                  <a:lnTo>
                    <a:pt x="994" y="1017"/>
                  </a:lnTo>
                  <a:lnTo>
                    <a:pt x="998" y="1012"/>
                  </a:lnTo>
                  <a:lnTo>
                    <a:pt x="998" y="1008"/>
                  </a:lnTo>
                  <a:lnTo>
                    <a:pt x="997" y="1002"/>
                  </a:lnTo>
                  <a:lnTo>
                    <a:pt x="998" y="996"/>
                  </a:lnTo>
                  <a:lnTo>
                    <a:pt x="1003" y="993"/>
                  </a:lnTo>
                  <a:lnTo>
                    <a:pt x="1004" y="988"/>
                  </a:lnTo>
                  <a:lnTo>
                    <a:pt x="1004" y="982"/>
                  </a:lnTo>
                  <a:lnTo>
                    <a:pt x="1008" y="979"/>
                  </a:lnTo>
                  <a:lnTo>
                    <a:pt x="1011" y="986"/>
                  </a:lnTo>
                  <a:lnTo>
                    <a:pt x="1012" y="993"/>
                  </a:lnTo>
                  <a:lnTo>
                    <a:pt x="1014" y="1000"/>
                  </a:lnTo>
                  <a:lnTo>
                    <a:pt x="1017" y="1006"/>
                  </a:lnTo>
                  <a:lnTo>
                    <a:pt x="1025" y="1009"/>
                  </a:lnTo>
                  <a:lnTo>
                    <a:pt x="1029" y="1014"/>
                  </a:lnTo>
                  <a:lnTo>
                    <a:pt x="1034" y="1023"/>
                  </a:lnTo>
                  <a:lnTo>
                    <a:pt x="1040" y="1027"/>
                  </a:lnTo>
                  <a:lnTo>
                    <a:pt x="1043" y="1026"/>
                  </a:lnTo>
                  <a:lnTo>
                    <a:pt x="1044" y="1023"/>
                  </a:lnTo>
                  <a:lnTo>
                    <a:pt x="1046" y="1019"/>
                  </a:lnTo>
                  <a:lnTo>
                    <a:pt x="1047" y="1016"/>
                  </a:lnTo>
                  <a:lnTo>
                    <a:pt x="1058" y="1001"/>
                  </a:lnTo>
                  <a:lnTo>
                    <a:pt x="1064" y="983"/>
                  </a:lnTo>
                  <a:lnTo>
                    <a:pt x="1066" y="964"/>
                  </a:lnTo>
                  <a:lnTo>
                    <a:pt x="1070" y="945"/>
                  </a:lnTo>
                  <a:lnTo>
                    <a:pt x="1071" y="944"/>
                  </a:lnTo>
                  <a:lnTo>
                    <a:pt x="1072" y="945"/>
                  </a:lnTo>
                  <a:lnTo>
                    <a:pt x="1073" y="946"/>
                  </a:lnTo>
                  <a:lnTo>
                    <a:pt x="1073" y="948"/>
                  </a:lnTo>
                  <a:lnTo>
                    <a:pt x="1074" y="949"/>
                  </a:lnTo>
                  <a:lnTo>
                    <a:pt x="1074" y="950"/>
                  </a:lnTo>
                  <a:lnTo>
                    <a:pt x="1073" y="951"/>
                  </a:lnTo>
                  <a:lnTo>
                    <a:pt x="1072" y="951"/>
                  </a:lnTo>
                  <a:lnTo>
                    <a:pt x="1071" y="959"/>
                  </a:lnTo>
                  <a:lnTo>
                    <a:pt x="1073" y="965"/>
                  </a:lnTo>
                  <a:lnTo>
                    <a:pt x="1076" y="970"/>
                  </a:lnTo>
                  <a:lnTo>
                    <a:pt x="1077" y="975"/>
                  </a:lnTo>
                  <a:lnTo>
                    <a:pt x="1077" y="981"/>
                  </a:lnTo>
                  <a:lnTo>
                    <a:pt x="1079" y="990"/>
                  </a:lnTo>
                  <a:lnTo>
                    <a:pt x="1078" y="1001"/>
                  </a:lnTo>
                  <a:lnTo>
                    <a:pt x="1076" y="1011"/>
                  </a:lnTo>
                  <a:lnTo>
                    <a:pt x="1077" y="1023"/>
                  </a:lnTo>
                  <a:lnTo>
                    <a:pt x="1080" y="1025"/>
                  </a:lnTo>
                  <a:lnTo>
                    <a:pt x="1082" y="1028"/>
                  </a:lnTo>
                  <a:lnTo>
                    <a:pt x="1084" y="1031"/>
                  </a:lnTo>
                  <a:lnTo>
                    <a:pt x="1085" y="1034"/>
                  </a:lnTo>
                  <a:lnTo>
                    <a:pt x="1086" y="1035"/>
                  </a:lnTo>
                  <a:lnTo>
                    <a:pt x="1088" y="1036"/>
                  </a:lnTo>
                  <a:lnTo>
                    <a:pt x="1091" y="1038"/>
                  </a:lnTo>
                  <a:lnTo>
                    <a:pt x="1093" y="1038"/>
                  </a:lnTo>
                  <a:lnTo>
                    <a:pt x="1094" y="1043"/>
                  </a:lnTo>
                  <a:lnTo>
                    <a:pt x="1094" y="1049"/>
                  </a:lnTo>
                  <a:lnTo>
                    <a:pt x="1095" y="1055"/>
                  </a:lnTo>
                  <a:lnTo>
                    <a:pt x="1097" y="1059"/>
                  </a:lnTo>
                  <a:lnTo>
                    <a:pt x="1097" y="1064"/>
                  </a:lnTo>
                  <a:lnTo>
                    <a:pt x="1096" y="1069"/>
                  </a:lnTo>
                  <a:lnTo>
                    <a:pt x="1094" y="1072"/>
                  </a:lnTo>
                  <a:lnTo>
                    <a:pt x="1092" y="1076"/>
                  </a:lnTo>
                  <a:lnTo>
                    <a:pt x="1089" y="1080"/>
                  </a:lnTo>
                  <a:lnTo>
                    <a:pt x="1089" y="1085"/>
                  </a:lnTo>
                  <a:lnTo>
                    <a:pt x="1089" y="1088"/>
                  </a:lnTo>
                  <a:lnTo>
                    <a:pt x="1093" y="1091"/>
                  </a:lnTo>
                  <a:lnTo>
                    <a:pt x="1093" y="1094"/>
                  </a:lnTo>
                  <a:lnTo>
                    <a:pt x="1094" y="1097"/>
                  </a:lnTo>
                  <a:lnTo>
                    <a:pt x="1095" y="1101"/>
                  </a:lnTo>
                  <a:lnTo>
                    <a:pt x="1096" y="1103"/>
                  </a:lnTo>
                  <a:lnTo>
                    <a:pt x="1102" y="1101"/>
                  </a:lnTo>
                  <a:lnTo>
                    <a:pt x="1103" y="1096"/>
                  </a:lnTo>
                  <a:lnTo>
                    <a:pt x="1104" y="1089"/>
                  </a:lnTo>
                  <a:lnTo>
                    <a:pt x="1107" y="1085"/>
                  </a:lnTo>
                  <a:lnTo>
                    <a:pt x="1109" y="1091"/>
                  </a:lnTo>
                  <a:lnTo>
                    <a:pt x="1111" y="1096"/>
                  </a:lnTo>
                  <a:lnTo>
                    <a:pt x="1115" y="1101"/>
                  </a:lnTo>
                  <a:lnTo>
                    <a:pt x="1119" y="1104"/>
                  </a:lnTo>
                  <a:lnTo>
                    <a:pt x="1121" y="1108"/>
                  </a:lnTo>
                  <a:lnTo>
                    <a:pt x="1121" y="1111"/>
                  </a:lnTo>
                  <a:lnTo>
                    <a:pt x="1121" y="1116"/>
                  </a:lnTo>
                  <a:lnTo>
                    <a:pt x="1119" y="1119"/>
                  </a:lnTo>
                  <a:lnTo>
                    <a:pt x="1122" y="1125"/>
                  </a:lnTo>
                  <a:lnTo>
                    <a:pt x="1123" y="1131"/>
                  </a:lnTo>
                  <a:lnTo>
                    <a:pt x="1123" y="1138"/>
                  </a:lnTo>
                  <a:lnTo>
                    <a:pt x="1123" y="1144"/>
                  </a:lnTo>
                  <a:lnTo>
                    <a:pt x="1121" y="1147"/>
                  </a:lnTo>
                  <a:lnTo>
                    <a:pt x="1121" y="1151"/>
                  </a:lnTo>
                  <a:lnTo>
                    <a:pt x="1121" y="1155"/>
                  </a:lnTo>
                  <a:lnTo>
                    <a:pt x="1121" y="1159"/>
                  </a:lnTo>
                  <a:lnTo>
                    <a:pt x="1124" y="1159"/>
                  </a:lnTo>
                  <a:lnTo>
                    <a:pt x="1127" y="1155"/>
                  </a:lnTo>
                  <a:lnTo>
                    <a:pt x="1130" y="1152"/>
                  </a:lnTo>
                  <a:lnTo>
                    <a:pt x="1131" y="1147"/>
                  </a:lnTo>
                  <a:lnTo>
                    <a:pt x="1134" y="1142"/>
                  </a:lnTo>
                  <a:lnTo>
                    <a:pt x="1139" y="1140"/>
                  </a:lnTo>
                  <a:lnTo>
                    <a:pt x="1145" y="1137"/>
                  </a:lnTo>
                  <a:lnTo>
                    <a:pt x="1149" y="1133"/>
                  </a:lnTo>
                  <a:lnTo>
                    <a:pt x="1152" y="1127"/>
                  </a:lnTo>
                  <a:lnTo>
                    <a:pt x="1159" y="1130"/>
                  </a:lnTo>
                  <a:lnTo>
                    <a:pt x="1162" y="1136"/>
                  </a:lnTo>
                  <a:lnTo>
                    <a:pt x="1165" y="1142"/>
                  </a:lnTo>
                  <a:lnTo>
                    <a:pt x="1169" y="1149"/>
                  </a:lnTo>
                  <a:lnTo>
                    <a:pt x="1169" y="1154"/>
                  </a:lnTo>
                  <a:lnTo>
                    <a:pt x="1171" y="1159"/>
                  </a:lnTo>
                  <a:lnTo>
                    <a:pt x="1172" y="1162"/>
                  </a:lnTo>
                  <a:lnTo>
                    <a:pt x="1176" y="1166"/>
                  </a:lnTo>
                  <a:lnTo>
                    <a:pt x="1177" y="1184"/>
                  </a:lnTo>
                  <a:lnTo>
                    <a:pt x="1178" y="1184"/>
                  </a:lnTo>
                  <a:lnTo>
                    <a:pt x="1179" y="1184"/>
                  </a:lnTo>
                  <a:lnTo>
                    <a:pt x="1180" y="1184"/>
                  </a:lnTo>
                  <a:lnTo>
                    <a:pt x="1182" y="1183"/>
                  </a:lnTo>
                  <a:lnTo>
                    <a:pt x="1187" y="1169"/>
                  </a:lnTo>
                  <a:lnTo>
                    <a:pt x="1191" y="1163"/>
                  </a:lnTo>
                  <a:lnTo>
                    <a:pt x="1193" y="1156"/>
                  </a:lnTo>
                  <a:lnTo>
                    <a:pt x="1194" y="1149"/>
                  </a:lnTo>
                  <a:lnTo>
                    <a:pt x="1195" y="1141"/>
                  </a:lnTo>
                  <a:lnTo>
                    <a:pt x="1200" y="1145"/>
                  </a:lnTo>
                  <a:lnTo>
                    <a:pt x="1206" y="1148"/>
                  </a:lnTo>
                  <a:lnTo>
                    <a:pt x="1210" y="1153"/>
                  </a:lnTo>
                  <a:lnTo>
                    <a:pt x="1214" y="1157"/>
                  </a:lnTo>
                  <a:lnTo>
                    <a:pt x="1217" y="1159"/>
                  </a:lnTo>
                  <a:lnTo>
                    <a:pt x="1221" y="1160"/>
                  </a:lnTo>
                  <a:lnTo>
                    <a:pt x="1223" y="1162"/>
                  </a:lnTo>
                  <a:lnTo>
                    <a:pt x="1224" y="1166"/>
                  </a:lnTo>
                  <a:lnTo>
                    <a:pt x="1225" y="1169"/>
                  </a:lnTo>
                  <a:lnTo>
                    <a:pt x="1225" y="1172"/>
                  </a:lnTo>
                  <a:lnTo>
                    <a:pt x="1225" y="1176"/>
                  </a:lnTo>
                  <a:lnTo>
                    <a:pt x="1230" y="1175"/>
                  </a:lnTo>
                  <a:lnTo>
                    <a:pt x="1231" y="1168"/>
                  </a:lnTo>
                  <a:lnTo>
                    <a:pt x="1231" y="1161"/>
                  </a:lnTo>
                  <a:lnTo>
                    <a:pt x="1230" y="1154"/>
                  </a:lnTo>
                  <a:lnTo>
                    <a:pt x="1229" y="1146"/>
                  </a:lnTo>
                  <a:lnTo>
                    <a:pt x="1229" y="1145"/>
                  </a:lnTo>
                  <a:lnTo>
                    <a:pt x="1230" y="1144"/>
                  </a:lnTo>
                  <a:lnTo>
                    <a:pt x="1230" y="1142"/>
                  </a:lnTo>
                  <a:lnTo>
                    <a:pt x="1229" y="1141"/>
                  </a:lnTo>
                  <a:lnTo>
                    <a:pt x="1229" y="1138"/>
                  </a:lnTo>
                  <a:lnTo>
                    <a:pt x="1227" y="1134"/>
                  </a:lnTo>
                  <a:lnTo>
                    <a:pt x="1225" y="1131"/>
                  </a:lnTo>
                  <a:lnTo>
                    <a:pt x="1224" y="1127"/>
                  </a:lnTo>
                  <a:lnTo>
                    <a:pt x="1218" y="1121"/>
                  </a:lnTo>
                  <a:lnTo>
                    <a:pt x="1213" y="1114"/>
                  </a:lnTo>
                  <a:lnTo>
                    <a:pt x="1206" y="1108"/>
                  </a:lnTo>
                  <a:lnTo>
                    <a:pt x="1199" y="1103"/>
                  </a:lnTo>
                  <a:lnTo>
                    <a:pt x="1193" y="1099"/>
                  </a:lnTo>
                  <a:lnTo>
                    <a:pt x="1186" y="1095"/>
                  </a:lnTo>
                  <a:lnTo>
                    <a:pt x="1179" y="1091"/>
                  </a:lnTo>
                  <a:lnTo>
                    <a:pt x="1172" y="1085"/>
                  </a:lnTo>
                  <a:lnTo>
                    <a:pt x="1171" y="1071"/>
                  </a:lnTo>
                  <a:lnTo>
                    <a:pt x="1171" y="1069"/>
                  </a:lnTo>
                  <a:lnTo>
                    <a:pt x="1172" y="1066"/>
                  </a:lnTo>
                  <a:lnTo>
                    <a:pt x="1172" y="1064"/>
                  </a:lnTo>
                  <a:lnTo>
                    <a:pt x="1172" y="1062"/>
                  </a:lnTo>
                  <a:lnTo>
                    <a:pt x="1172" y="1051"/>
                  </a:lnTo>
                  <a:lnTo>
                    <a:pt x="1172" y="1041"/>
                  </a:lnTo>
                  <a:lnTo>
                    <a:pt x="1174" y="1032"/>
                  </a:lnTo>
                  <a:lnTo>
                    <a:pt x="1176" y="1021"/>
                  </a:lnTo>
                  <a:lnTo>
                    <a:pt x="1176" y="1017"/>
                  </a:lnTo>
                  <a:lnTo>
                    <a:pt x="1177" y="1011"/>
                  </a:lnTo>
                  <a:lnTo>
                    <a:pt x="1178" y="1006"/>
                  </a:lnTo>
                  <a:lnTo>
                    <a:pt x="1180" y="1002"/>
                  </a:lnTo>
                  <a:lnTo>
                    <a:pt x="1184" y="1004"/>
                  </a:lnTo>
                  <a:lnTo>
                    <a:pt x="1189" y="1008"/>
                  </a:lnTo>
                  <a:lnTo>
                    <a:pt x="1193" y="1010"/>
                  </a:lnTo>
                  <a:lnTo>
                    <a:pt x="1198" y="1012"/>
                  </a:lnTo>
                  <a:lnTo>
                    <a:pt x="1202" y="1014"/>
                  </a:lnTo>
                  <a:lnTo>
                    <a:pt x="1208" y="1017"/>
                  </a:lnTo>
                  <a:lnTo>
                    <a:pt x="1213" y="1018"/>
                  </a:lnTo>
                  <a:lnTo>
                    <a:pt x="1218" y="1018"/>
                  </a:lnTo>
                  <a:lnTo>
                    <a:pt x="1221" y="1017"/>
                  </a:lnTo>
                  <a:lnTo>
                    <a:pt x="1222" y="1016"/>
                  </a:lnTo>
                  <a:lnTo>
                    <a:pt x="1224" y="1014"/>
                  </a:lnTo>
                  <a:lnTo>
                    <a:pt x="1224" y="1013"/>
                  </a:lnTo>
                  <a:lnTo>
                    <a:pt x="1225" y="1011"/>
                  </a:lnTo>
                  <a:lnTo>
                    <a:pt x="1225" y="1008"/>
                  </a:lnTo>
                  <a:lnTo>
                    <a:pt x="1223" y="1004"/>
                  </a:lnTo>
                  <a:lnTo>
                    <a:pt x="1223" y="1001"/>
                  </a:lnTo>
                  <a:lnTo>
                    <a:pt x="1231" y="1001"/>
                  </a:lnTo>
                  <a:lnTo>
                    <a:pt x="1240" y="1002"/>
                  </a:lnTo>
                  <a:lnTo>
                    <a:pt x="1248" y="1004"/>
                  </a:lnTo>
                  <a:lnTo>
                    <a:pt x="1257" y="1004"/>
                  </a:lnTo>
                  <a:lnTo>
                    <a:pt x="1262" y="1006"/>
                  </a:lnTo>
                  <a:lnTo>
                    <a:pt x="1268" y="1008"/>
                  </a:lnTo>
                  <a:lnTo>
                    <a:pt x="1274" y="1009"/>
                  </a:lnTo>
                  <a:lnTo>
                    <a:pt x="1280" y="1008"/>
                  </a:lnTo>
                  <a:lnTo>
                    <a:pt x="1285" y="1006"/>
                  </a:lnTo>
                  <a:lnTo>
                    <a:pt x="1290" y="1004"/>
                  </a:lnTo>
                  <a:lnTo>
                    <a:pt x="1296" y="1001"/>
                  </a:lnTo>
                  <a:lnTo>
                    <a:pt x="1300" y="997"/>
                  </a:lnTo>
                  <a:lnTo>
                    <a:pt x="1300" y="995"/>
                  </a:lnTo>
                  <a:lnTo>
                    <a:pt x="1300" y="994"/>
                  </a:lnTo>
                  <a:lnTo>
                    <a:pt x="1299" y="991"/>
                  </a:lnTo>
                  <a:lnTo>
                    <a:pt x="1299" y="990"/>
                  </a:lnTo>
                  <a:lnTo>
                    <a:pt x="1295" y="987"/>
                  </a:lnTo>
                  <a:lnTo>
                    <a:pt x="1290" y="982"/>
                  </a:lnTo>
                  <a:lnTo>
                    <a:pt x="1285" y="979"/>
                  </a:lnTo>
                  <a:lnTo>
                    <a:pt x="1280" y="975"/>
                  </a:lnTo>
                  <a:lnTo>
                    <a:pt x="1275" y="972"/>
                  </a:lnTo>
                  <a:lnTo>
                    <a:pt x="1269" y="970"/>
                  </a:lnTo>
                  <a:lnTo>
                    <a:pt x="1265" y="967"/>
                  </a:lnTo>
                  <a:lnTo>
                    <a:pt x="1259" y="965"/>
                  </a:lnTo>
                  <a:lnTo>
                    <a:pt x="1254" y="961"/>
                  </a:lnTo>
                  <a:lnTo>
                    <a:pt x="1250" y="958"/>
                  </a:lnTo>
                  <a:lnTo>
                    <a:pt x="1245" y="953"/>
                  </a:lnTo>
                  <a:lnTo>
                    <a:pt x="1240" y="950"/>
                  </a:lnTo>
                  <a:lnTo>
                    <a:pt x="1236" y="945"/>
                  </a:lnTo>
                  <a:lnTo>
                    <a:pt x="1232" y="941"/>
                  </a:lnTo>
                  <a:lnTo>
                    <a:pt x="1228" y="937"/>
                  </a:lnTo>
                  <a:lnTo>
                    <a:pt x="1224" y="933"/>
                  </a:lnTo>
                  <a:lnTo>
                    <a:pt x="1220" y="923"/>
                  </a:lnTo>
                  <a:lnTo>
                    <a:pt x="1215" y="914"/>
                  </a:lnTo>
                  <a:lnTo>
                    <a:pt x="1209" y="906"/>
                  </a:lnTo>
                  <a:lnTo>
                    <a:pt x="1206" y="896"/>
                  </a:lnTo>
                  <a:lnTo>
                    <a:pt x="1200" y="888"/>
                  </a:lnTo>
                  <a:lnTo>
                    <a:pt x="1195" y="880"/>
                  </a:lnTo>
                  <a:lnTo>
                    <a:pt x="1194" y="870"/>
                  </a:lnTo>
                  <a:lnTo>
                    <a:pt x="1195" y="860"/>
                  </a:lnTo>
                  <a:lnTo>
                    <a:pt x="1197" y="860"/>
                  </a:lnTo>
                  <a:lnTo>
                    <a:pt x="1197" y="859"/>
                  </a:lnTo>
                  <a:lnTo>
                    <a:pt x="1197" y="857"/>
                  </a:lnTo>
                  <a:lnTo>
                    <a:pt x="1197" y="855"/>
                  </a:lnTo>
                  <a:lnTo>
                    <a:pt x="1200" y="846"/>
                  </a:lnTo>
                  <a:lnTo>
                    <a:pt x="1204" y="837"/>
                  </a:lnTo>
                  <a:lnTo>
                    <a:pt x="1207" y="829"/>
                  </a:lnTo>
                  <a:lnTo>
                    <a:pt x="1207" y="819"/>
                  </a:lnTo>
                  <a:lnTo>
                    <a:pt x="1212" y="808"/>
                  </a:lnTo>
                  <a:lnTo>
                    <a:pt x="1217" y="798"/>
                  </a:lnTo>
                  <a:lnTo>
                    <a:pt x="1222" y="787"/>
                  </a:lnTo>
                  <a:lnTo>
                    <a:pt x="1227" y="777"/>
                  </a:lnTo>
                  <a:lnTo>
                    <a:pt x="1229" y="770"/>
                  </a:lnTo>
                  <a:lnTo>
                    <a:pt x="1232" y="764"/>
                  </a:lnTo>
                  <a:lnTo>
                    <a:pt x="1235" y="759"/>
                  </a:lnTo>
                  <a:lnTo>
                    <a:pt x="1235" y="752"/>
                  </a:lnTo>
                  <a:lnTo>
                    <a:pt x="1242" y="746"/>
                  </a:lnTo>
                  <a:lnTo>
                    <a:pt x="1250" y="740"/>
                  </a:lnTo>
                  <a:lnTo>
                    <a:pt x="1259" y="737"/>
                  </a:lnTo>
                  <a:lnTo>
                    <a:pt x="1268" y="736"/>
                  </a:lnTo>
                  <a:lnTo>
                    <a:pt x="1275" y="733"/>
                  </a:lnTo>
                  <a:lnTo>
                    <a:pt x="1283" y="733"/>
                  </a:lnTo>
                  <a:lnTo>
                    <a:pt x="1291" y="733"/>
                  </a:lnTo>
                  <a:lnTo>
                    <a:pt x="1298" y="733"/>
                  </a:lnTo>
                  <a:lnTo>
                    <a:pt x="1308" y="736"/>
                  </a:lnTo>
                  <a:lnTo>
                    <a:pt x="1319" y="737"/>
                  </a:lnTo>
                  <a:lnTo>
                    <a:pt x="1329" y="739"/>
                  </a:lnTo>
                  <a:lnTo>
                    <a:pt x="1341" y="740"/>
                  </a:lnTo>
                  <a:lnTo>
                    <a:pt x="1351" y="741"/>
                  </a:lnTo>
                  <a:lnTo>
                    <a:pt x="1361" y="740"/>
                  </a:lnTo>
                  <a:lnTo>
                    <a:pt x="1372" y="739"/>
                  </a:lnTo>
                  <a:lnTo>
                    <a:pt x="1382" y="736"/>
                  </a:lnTo>
                  <a:lnTo>
                    <a:pt x="1384" y="734"/>
                  </a:lnTo>
                  <a:lnTo>
                    <a:pt x="1388" y="733"/>
                  </a:lnTo>
                  <a:lnTo>
                    <a:pt x="1390" y="733"/>
                  </a:lnTo>
                  <a:lnTo>
                    <a:pt x="1393" y="732"/>
                  </a:lnTo>
                  <a:lnTo>
                    <a:pt x="1401" y="729"/>
                  </a:lnTo>
                  <a:lnTo>
                    <a:pt x="1409" y="725"/>
                  </a:lnTo>
                  <a:lnTo>
                    <a:pt x="1418" y="722"/>
                  </a:lnTo>
                  <a:lnTo>
                    <a:pt x="1426" y="718"/>
                  </a:lnTo>
                  <a:lnTo>
                    <a:pt x="1448" y="712"/>
                  </a:lnTo>
                  <a:lnTo>
                    <a:pt x="1470" y="707"/>
                  </a:lnTo>
                  <a:lnTo>
                    <a:pt x="1493" y="702"/>
                  </a:lnTo>
                  <a:lnTo>
                    <a:pt x="1516" y="697"/>
                  </a:lnTo>
                  <a:lnTo>
                    <a:pt x="1538" y="694"/>
                  </a:lnTo>
                  <a:lnTo>
                    <a:pt x="1562" y="691"/>
                  </a:lnTo>
                  <a:lnTo>
                    <a:pt x="1585" y="688"/>
                  </a:lnTo>
                  <a:lnTo>
                    <a:pt x="1608" y="687"/>
                  </a:lnTo>
                  <a:lnTo>
                    <a:pt x="1654" y="685"/>
                  </a:lnTo>
                  <a:lnTo>
                    <a:pt x="1669" y="687"/>
                  </a:lnTo>
                  <a:lnTo>
                    <a:pt x="1677" y="686"/>
                  </a:lnTo>
                  <a:lnTo>
                    <a:pt x="1686" y="686"/>
                  </a:lnTo>
                  <a:lnTo>
                    <a:pt x="1694" y="686"/>
                  </a:lnTo>
                  <a:lnTo>
                    <a:pt x="1704" y="686"/>
                  </a:lnTo>
                  <a:lnTo>
                    <a:pt x="1712" y="687"/>
                  </a:lnTo>
                  <a:lnTo>
                    <a:pt x="1721" y="687"/>
                  </a:lnTo>
                  <a:lnTo>
                    <a:pt x="1729" y="687"/>
                  </a:lnTo>
                  <a:lnTo>
                    <a:pt x="1738" y="686"/>
                  </a:lnTo>
                  <a:lnTo>
                    <a:pt x="1743" y="685"/>
                  </a:lnTo>
                  <a:lnTo>
                    <a:pt x="1749" y="682"/>
                  </a:lnTo>
                  <a:lnTo>
                    <a:pt x="1752" y="679"/>
                  </a:lnTo>
                  <a:lnTo>
                    <a:pt x="1754" y="674"/>
                  </a:lnTo>
                  <a:lnTo>
                    <a:pt x="1753" y="669"/>
                  </a:lnTo>
                  <a:lnTo>
                    <a:pt x="1750" y="664"/>
                  </a:lnTo>
                  <a:lnTo>
                    <a:pt x="1747" y="661"/>
                  </a:lnTo>
                  <a:lnTo>
                    <a:pt x="1750" y="655"/>
                  </a:lnTo>
                  <a:lnTo>
                    <a:pt x="1759" y="651"/>
                  </a:lnTo>
                  <a:lnTo>
                    <a:pt x="1767" y="648"/>
                  </a:lnTo>
                  <a:lnTo>
                    <a:pt x="1776" y="643"/>
                  </a:lnTo>
                  <a:lnTo>
                    <a:pt x="1784" y="640"/>
                  </a:lnTo>
                  <a:lnTo>
                    <a:pt x="1794" y="636"/>
                  </a:lnTo>
                  <a:lnTo>
                    <a:pt x="1802" y="633"/>
                  </a:lnTo>
                  <a:lnTo>
                    <a:pt x="1811" y="628"/>
                  </a:lnTo>
                  <a:lnTo>
                    <a:pt x="1820" y="624"/>
                  </a:lnTo>
                  <a:lnTo>
                    <a:pt x="1820" y="621"/>
                  </a:lnTo>
                  <a:lnTo>
                    <a:pt x="1827" y="619"/>
                  </a:lnTo>
                  <a:lnTo>
                    <a:pt x="1833" y="616"/>
                  </a:lnTo>
                  <a:lnTo>
                    <a:pt x="1840" y="612"/>
                  </a:lnTo>
                  <a:lnTo>
                    <a:pt x="1845" y="608"/>
                  </a:lnTo>
                  <a:lnTo>
                    <a:pt x="1851" y="604"/>
                  </a:lnTo>
                  <a:lnTo>
                    <a:pt x="1856" y="599"/>
                  </a:lnTo>
                  <a:lnTo>
                    <a:pt x="1862" y="595"/>
                  </a:lnTo>
                  <a:lnTo>
                    <a:pt x="1867" y="590"/>
                  </a:lnTo>
                  <a:lnTo>
                    <a:pt x="1870" y="579"/>
                  </a:lnTo>
                  <a:lnTo>
                    <a:pt x="1874" y="576"/>
                  </a:lnTo>
                  <a:lnTo>
                    <a:pt x="1880" y="574"/>
                  </a:lnTo>
                  <a:lnTo>
                    <a:pt x="1885" y="572"/>
                  </a:lnTo>
                  <a:lnTo>
                    <a:pt x="1890" y="569"/>
                  </a:lnTo>
                  <a:lnTo>
                    <a:pt x="1895" y="567"/>
                  </a:lnTo>
                  <a:lnTo>
                    <a:pt x="1901" y="565"/>
                  </a:lnTo>
                  <a:lnTo>
                    <a:pt x="1905" y="563"/>
                  </a:lnTo>
                  <a:lnTo>
                    <a:pt x="1911" y="560"/>
                  </a:lnTo>
                  <a:lnTo>
                    <a:pt x="1918" y="557"/>
                  </a:lnTo>
                  <a:lnTo>
                    <a:pt x="1925" y="553"/>
                  </a:lnTo>
                  <a:lnTo>
                    <a:pt x="1932" y="550"/>
                  </a:lnTo>
                  <a:lnTo>
                    <a:pt x="1939" y="545"/>
                  </a:lnTo>
                  <a:lnTo>
                    <a:pt x="1945" y="541"/>
                  </a:lnTo>
                  <a:lnTo>
                    <a:pt x="1949" y="536"/>
                  </a:lnTo>
                  <a:lnTo>
                    <a:pt x="1955" y="530"/>
                  </a:lnTo>
                  <a:lnTo>
                    <a:pt x="1958" y="523"/>
                  </a:lnTo>
                  <a:lnTo>
                    <a:pt x="1957" y="520"/>
                  </a:lnTo>
                  <a:lnTo>
                    <a:pt x="1956" y="518"/>
                  </a:lnTo>
                  <a:lnTo>
                    <a:pt x="1954" y="514"/>
                  </a:lnTo>
                  <a:lnTo>
                    <a:pt x="1953" y="512"/>
                  </a:lnTo>
                  <a:lnTo>
                    <a:pt x="1954" y="507"/>
                  </a:lnTo>
                  <a:lnTo>
                    <a:pt x="1957" y="504"/>
                  </a:lnTo>
                  <a:lnTo>
                    <a:pt x="1962" y="501"/>
                  </a:lnTo>
                  <a:lnTo>
                    <a:pt x="1966" y="500"/>
                  </a:lnTo>
                  <a:lnTo>
                    <a:pt x="1971" y="498"/>
                  </a:lnTo>
                  <a:lnTo>
                    <a:pt x="1977" y="496"/>
                  </a:lnTo>
                  <a:lnTo>
                    <a:pt x="1981" y="492"/>
                  </a:lnTo>
                  <a:lnTo>
                    <a:pt x="1986" y="489"/>
                  </a:lnTo>
                  <a:lnTo>
                    <a:pt x="1991" y="486"/>
                  </a:lnTo>
                  <a:lnTo>
                    <a:pt x="1996" y="483"/>
                  </a:lnTo>
                  <a:lnTo>
                    <a:pt x="2001" y="481"/>
                  </a:lnTo>
                  <a:lnTo>
                    <a:pt x="2007" y="478"/>
                  </a:lnTo>
                  <a:lnTo>
                    <a:pt x="2015" y="475"/>
                  </a:lnTo>
                  <a:lnTo>
                    <a:pt x="2022" y="473"/>
                  </a:lnTo>
                  <a:lnTo>
                    <a:pt x="2030" y="469"/>
                  </a:lnTo>
                  <a:lnTo>
                    <a:pt x="2038" y="466"/>
                  </a:lnTo>
                  <a:lnTo>
                    <a:pt x="2046" y="462"/>
                  </a:lnTo>
                  <a:lnTo>
                    <a:pt x="2053" y="459"/>
                  </a:lnTo>
                  <a:lnTo>
                    <a:pt x="2061" y="455"/>
                  </a:lnTo>
                  <a:lnTo>
                    <a:pt x="2068" y="452"/>
                  </a:lnTo>
                  <a:lnTo>
                    <a:pt x="2069" y="450"/>
                  </a:lnTo>
                  <a:lnTo>
                    <a:pt x="2069" y="446"/>
                  </a:lnTo>
                  <a:lnTo>
                    <a:pt x="2070" y="443"/>
                  </a:lnTo>
                  <a:lnTo>
                    <a:pt x="2071" y="439"/>
                  </a:lnTo>
                  <a:lnTo>
                    <a:pt x="2081" y="437"/>
                  </a:lnTo>
                  <a:lnTo>
                    <a:pt x="2089" y="433"/>
                  </a:lnTo>
                  <a:lnTo>
                    <a:pt x="2098" y="430"/>
                  </a:lnTo>
                  <a:lnTo>
                    <a:pt x="2107" y="427"/>
                  </a:lnTo>
                  <a:lnTo>
                    <a:pt x="2115" y="423"/>
                  </a:lnTo>
                  <a:lnTo>
                    <a:pt x="2124" y="421"/>
                  </a:lnTo>
                  <a:lnTo>
                    <a:pt x="2132" y="417"/>
                  </a:lnTo>
                  <a:lnTo>
                    <a:pt x="2142" y="415"/>
                  </a:lnTo>
                  <a:lnTo>
                    <a:pt x="2147" y="413"/>
                  </a:lnTo>
                  <a:lnTo>
                    <a:pt x="2152" y="410"/>
                  </a:lnTo>
                  <a:lnTo>
                    <a:pt x="2158" y="408"/>
                  </a:lnTo>
                  <a:lnTo>
                    <a:pt x="2164" y="406"/>
                  </a:lnTo>
                  <a:lnTo>
                    <a:pt x="2168" y="403"/>
                  </a:lnTo>
                  <a:lnTo>
                    <a:pt x="2173" y="400"/>
                  </a:lnTo>
                  <a:lnTo>
                    <a:pt x="2177" y="395"/>
                  </a:lnTo>
                  <a:lnTo>
                    <a:pt x="2181" y="391"/>
                  </a:lnTo>
                  <a:lnTo>
                    <a:pt x="2181" y="389"/>
                  </a:lnTo>
                  <a:lnTo>
                    <a:pt x="2180" y="387"/>
                  </a:lnTo>
                  <a:lnTo>
                    <a:pt x="2177" y="385"/>
                  </a:lnTo>
                  <a:lnTo>
                    <a:pt x="2176" y="385"/>
                  </a:lnTo>
                  <a:lnTo>
                    <a:pt x="2169" y="385"/>
                  </a:lnTo>
                  <a:lnTo>
                    <a:pt x="2162" y="385"/>
                  </a:lnTo>
                  <a:lnTo>
                    <a:pt x="2155" y="386"/>
                  </a:lnTo>
                  <a:lnTo>
                    <a:pt x="2149" y="387"/>
                  </a:lnTo>
                  <a:lnTo>
                    <a:pt x="2142" y="390"/>
                  </a:lnTo>
                  <a:lnTo>
                    <a:pt x="2135" y="390"/>
                  </a:lnTo>
                  <a:lnTo>
                    <a:pt x="2129" y="391"/>
                  </a:lnTo>
                  <a:lnTo>
                    <a:pt x="2122" y="391"/>
                  </a:lnTo>
                  <a:lnTo>
                    <a:pt x="2121" y="389"/>
                  </a:lnTo>
                  <a:lnTo>
                    <a:pt x="2127" y="385"/>
                  </a:lnTo>
                  <a:lnTo>
                    <a:pt x="2132" y="383"/>
                  </a:lnTo>
                  <a:lnTo>
                    <a:pt x="2138" y="379"/>
                  </a:lnTo>
                  <a:lnTo>
                    <a:pt x="2145" y="377"/>
                  </a:lnTo>
                  <a:lnTo>
                    <a:pt x="2151" y="374"/>
                  </a:lnTo>
                  <a:lnTo>
                    <a:pt x="2158" y="371"/>
                  </a:lnTo>
                  <a:lnTo>
                    <a:pt x="2165" y="369"/>
                  </a:lnTo>
                  <a:lnTo>
                    <a:pt x="2172" y="367"/>
                  </a:lnTo>
                  <a:lnTo>
                    <a:pt x="2179" y="363"/>
                  </a:lnTo>
                  <a:lnTo>
                    <a:pt x="2187" y="361"/>
                  </a:lnTo>
                  <a:lnTo>
                    <a:pt x="2195" y="359"/>
                  </a:lnTo>
                  <a:lnTo>
                    <a:pt x="2202" y="356"/>
                  </a:lnTo>
                  <a:lnTo>
                    <a:pt x="2210" y="354"/>
                  </a:lnTo>
                  <a:lnTo>
                    <a:pt x="2218" y="352"/>
                  </a:lnTo>
                  <a:lnTo>
                    <a:pt x="2225" y="347"/>
                  </a:lnTo>
                  <a:lnTo>
                    <a:pt x="2232" y="342"/>
                  </a:lnTo>
                  <a:lnTo>
                    <a:pt x="2234" y="340"/>
                  </a:lnTo>
                  <a:lnTo>
                    <a:pt x="2235" y="337"/>
                  </a:lnTo>
                  <a:lnTo>
                    <a:pt x="2235" y="332"/>
                  </a:lnTo>
                  <a:lnTo>
                    <a:pt x="2233" y="327"/>
                  </a:lnTo>
                  <a:lnTo>
                    <a:pt x="2227" y="325"/>
                  </a:lnTo>
                  <a:lnTo>
                    <a:pt x="2219" y="324"/>
                  </a:lnTo>
                  <a:lnTo>
                    <a:pt x="2212" y="324"/>
                  </a:lnTo>
                  <a:lnTo>
                    <a:pt x="2205" y="323"/>
                  </a:lnTo>
                  <a:lnTo>
                    <a:pt x="2199" y="324"/>
                  </a:lnTo>
                  <a:lnTo>
                    <a:pt x="2193" y="326"/>
                  </a:lnTo>
                  <a:lnTo>
                    <a:pt x="2188" y="327"/>
                  </a:lnTo>
                  <a:lnTo>
                    <a:pt x="2181" y="329"/>
                  </a:lnTo>
                  <a:lnTo>
                    <a:pt x="2175" y="330"/>
                  </a:lnTo>
                  <a:lnTo>
                    <a:pt x="2169" y="331"/>
                  </a:lnTo>
                  <a:lnTo>
                    <a:pt x="2162" y="333"/>
                  </a:lnTo>
                  <a:lnTo>
                    <a:pt x="2157" y="334"/>
                  </a:lnTo>
                  <a:lnTo>
                    <a:pt x="2159" y="331"/>
                  </a:lnTo>
                  <a:lnTo>
                    <a:pt x="2162" y="327"/>
                  </a:lnTo>
                  <a:lnTo>
                    <a:pt x="2166" y="325"/>
                  </a:lnTo>
                  <a:lnTo>
                    <a:pt x="2168" y="322"/>
                  </a:lnTo>
                  <a:lnTo>
                    <a:pt x="2170" y="318"/>
                  </a:lnTo>
                  <a:lnTo>
                    <a:pt x="2170" y="314"/>
                  </a:lnTo>
                  <a:lnTo>
                    <a:pt x="2170" y="310"/>
                  </a:lnTo>
                  <a:lnTo>
                    <a:pt x="2169" y="306"/>
                  </a:lnTo>
                  <a:lnTo>
                    <a:pt x="2176" y="300"/>
                  </a:lnTo>
                  <a:lnTo>
                    <a:pt x="2183" y="296"/>
                  </a:lnTo>
                  <a:lnTo>
                    <a:pt x="2190" y="294"/>
                  </a:lnTo>
                  <a:lnTo>
                    <a:pt x="2197" y="288"/>
                  </a:lnTo>
                  <a:lnTo>
                    <a:pt x="2200" y="286"/>
                  </a:lnTo>
                  <a:lnTo>
                    <a:pt x="2205" y="284"/>
                  </a:lnTo>
                  <a:lnTo>
                    <a:pt x="2208" y="282"/>
                  </a:lnTo>
                  <a:lnTo>
                    <a:pt x="2212" y="279"/>
                  </a:lnTo>
                  <a:lnTo>
                    <a:pt x="2219" y="276"/>
                  </a:lnTo>
                  <a:lnTo>
                    <a:pt x="2226" y="271"/>
                  </a:lnTo>
                  <a:lnTo>
                    <a:pt x="2233" y="269"/>
                  </a:lnTo>
                  <a:lnTo>
                    <a:pt x="2241" y="265"/>
                  </a:lnTo>
                  <a:lnTo>
                    <a:pt x="2248" y="262"/>
                  </a:lnTo>
                  <a:lnTo>
                    <a:pt x="2255" y="258"/>
                  </a:lnTo>
                  <a:lnTo>
                    <a:pt x="2261" y="255"/>
                  </a:lnTo>
                  <a:lnTo>
                    <a:pt x="2268" y="250"/>
                  </a:lnTo>
                  <a:lnTo>
                    <a:pt x="2285" y="239"/>
                  </a:lnTo>
                  <a:lnTo>
                    <a:pt x="2287" y="235"/>
                  </a:lnTo>
                  <a:lnTo>
                    <a:pt x="2287" y="232"/>
                  </a:lnTo>
                  <a:lnTo>
                    <a:pt x="2286" y="229"/>
                  </a:lnTo>
                  <a:lnTo>
                    <a:pt x="2285" y="226"/>
                  </a:lnTo>
                  <a:close/>
                </a:path>
              </a:pathLst>
            </a:custGeom>
            <a:solidFill>
              <a:srgbClr val="D28C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63" name="Freeform 17"/>
            <p:cNvSpPr>
              <a:spLocks noChangeAspect="1"/>
            </p:cNvSpPr>
            <p:nvPr/>
          </p:nvSpPr>
          <p:spPr bwMode="auto">
            <a:xfrm>
              <a:off x="3398" y="990"/>
              <a:ext cx="70" cy="57"/>
            </a:xfrm>
            <a:custGeom>
              <a:avLst/>
              <a:gdLst>
                <a:gd name="T0" fmla="*/ 24 w 141"/>
                <a:gd name="T1" fmla="*/ 13 h 114"/>
                <a:gd name="T2" fmla="*/ 28 w 141"/>
                <a:gd name="T3" fmla="*/ 16 h 114"/>
                <a:gd name="T4" fmla="*/ 32 w 141"/>
                <a:gd name="T5" fmla="*/ 18 h 114"/>
                <a:gd name="T6" fmla="*/ 35 w 141"/>
                <a:gd name="T7" fmla="*/ 20 h 114"/>
                <a:gd name="T8" fmla="*/ 38 w 141"/>
                <a:gd name="T9" fmla="*/ 23 h 114"/>
                <a:gd name="T10" fmla="*/ 41 w 141"/>
                <a:gd name="T11" fmla="*/ 25 h 114"/>
                <a:gd name="T12" fmla="*/ 45 w 141"/>
                <a:gd name="T13" fmla="*/ 28 h 114"/>
                <a:gd name="T14" fmla="*/ 48 w 141"/>
                <a:gd name="T15" fmla="*/ 31 h 114"/>
                <a:gd name="T16" fmla="*/ 51 w 141"/>
                <a:gd name="T17" fmla="*/ 33 h 114"/>
                <a:gd name="T18" fmla="*/ 54 w 141"/>
                <a:gd name="T19" fmla="*/ 36 h 114"/>
                <a:gd name="T20" fmla="*/ 56 w 141"/>
                <a:gd name="T21" fmla="*/ 39 h 114"/>
                <a:gd name="T22" fmla="*/ 59 w 141"/>
                <a:gd name="T23" fmla="*/ 41 h 114"/>
                <a:gd name="T24" fmla="*/ 61 w 141"/>
                <a:gd name="T25" fmla="*/ 43 h 114"/>
                <a:gd name="T26" fmla="*/ 64 w 141"/>
                <a:gd name="T27" fmla="*/ 47 h 114"/>
                <a:gd name="T28" fmla="*/ 66 w 141"/>
                <a:gd name="T29" fmla="*/ 50 h 114"/>
                <a:gd name="T30" fmla="*/ 68 w 141"/>
                <a:gd name="T31" fmla="*/ 54 h 114"/>
                <a:gd name="T32" fmla="*/ 70 w 141"/>
                <a:gd name="T33" fmla="*/ 57 h 114"/>
                <a:gd name="T34" fmla="*/ 67 w 141"/>
                <a:gd name="T35" fmla="*/ 55 h 114"/>
                <a:gd name="T36" fmla="*/ 63 w 141"/>
                <a:gd name="T37" fmla="*/ 53 h 114"/>
                <a:gd name="T38" fmla="*/ 60 w 141"/>
                <a:gd name="T39" fmla="*/ 50 h 114"/>
                <a:gd name="T40" fmla="*/ 56 w 141"/>
                <a:gd name="T41" fmla="*/ 48 h 114"/>
                <a:gd name="T42" fmla="*/ 53 w 141"/>
                <a:gd name="T43" fmla="*/ 45 h 114"/>
                <a:gd name="T44" fmla="*/ 50 w 141"/>
                <a:gd name="T45" fmla="*/ 42 h 114"/>
                <a:gd name="T46" fmla="*/ 47 w 141"/>
                <a:gd name="T47" fmla="*/ 40 h 114"/>
                <a:gd name="T48" fmla="*/ 43 w 141"/>
                <a:gd name="T49" fmla="*/ 38 h 114"/>
                <a:gd name="T50" fmla="*/ 39 w 141"/>
                <a:gd name="T51" fmla="*/ 35 h 114"/>
                <a:gd name="T52" fmla="*/ 36 w 141"/>
                <a:gd name="T53" fmla="*/ 32 h 114"/>
                <a:gd name="T54" fmla="*/ 32 w 141"/>
                <a:gd name="T55" fmla="*/ 30 h 114"/>
                <a:gd name="T56" fmla="*/ 28 w 141"/>
                <a:gd name="T57" fmla="*/ 27 h 114"/>
                <a:gd name="T58" fmla="*/ 24 w 141"/>
                <a:gd name="T59" fmla="*/ 24 h 114"/>
                <a:gd name="T60" fmla="*/ 21 w 141"/>
                <a:gd name="T61" fmla="*/ 22 h 114"/>
                <a:gd name="T62" fmla="*/ 17 w 141"/>
                <a:gd name="T63" fmla="*/ 19 h 114"/>
                <a:gd name="T64" fmla="*/ 14 w 141"/>
                <a:gd name="T65" fmla="*/ 16 h 114"/>
                <a:gd name="T66" fmla="*/ 0 w 141"/>
                <a:gd name="T67" fmla="*/ 0 h 114"/>
                <a:gd name="T68" fmla="*/ 2 w 141"/>
                <a:gd name="T69" fmla="*/ 1 h 114"/>
                <a:gd name="T70" fmla="*/ 5 w 141"/>
                <a:gd name="T71" fmla="*/ 2 h 114"/>
                <a:gd name="T72" fmla="*/ 9 w 141"/>
                <a:gd name="T73" fmla="*/ 4 h 114"/>
                <a:gd name="T74" fmla="*/ 13 w 141"/>
                <a:gd name="T75" fmla="*/ 6 h 114"/>
                <a:gd name="T76" fmla="*/ 17 w 141"/>
                <a:gd name="T77" fmla="*/ 8 h 114"/>
                <a:gd name="T78" fmla="*/ 20 w 141"/>
                <a:gd name="T79" fmla="*/ 10 h 114"/>
                <a:gd name="T80" fmla="*/ 23 w 141"/>
                <a:gd name="T81" fmla="*/ 12 h 114"/>
                <a:gd name="T82" fmla="*/ 24 w 141"/>
                <a:gd name="T83" fmla="*/ 13 h 11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1"/>
                <a:gd name="T127" fmla="*/ 0 h 114"/>
                <a:gd name="T128" fmla="*/ 141 w 141"/>
                <a:gd name="T129" fmla="*/ 114 h 11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1" h="114">
                  <a:moveTo>
                    <a:pt x="49" y="26"/>
                  </a:moveTo>
                  <a:lnTo>
                    <a:pt x="56" y="31"/>
                  </a:lnTo>
                  <a:lnTo>
                    <a:pt x="64" y="35"/>
                  </a:lnTo>
                  <a:lnTo>
                    <a:pt x="71" y="40"/>
                  </a:lnTo>
                  <a:lnTo>
                    <a:pt x="76" y="45"/>
                  </a:lnTo>
                  <a:lnTo>
                    <a:pt x="83" y="50"/>
                  </a:lnTo>
                  <a:lnTo>
                    <a:pt x="90" y="55"/>
                  </a:lnTo>
                  <a:lnTo>
                    <a:pt x="96" y="61"/>
                  </a:lnTo>
                  <a:lnTo>
                    <a:pt x="103" y="66"/>
                  </a:lnTo>
                  <a:lnTo>
                    <a:pt x="108" y="71"/>
                  </a:lnTo>
                  <a:lnTo>
                    <a:pt x="113" y="77"/>
                  </a:lnTo>
                  <a:lnTo>
                    <a:pt x="119" y="81"/>
                  </a:lnTo>
                  <a:lnTo>
                    <a:pt x="123" y="86"/>
                  </a:lnTo>
                  <a:lnTo>
                    <a:pt x="128" y="93"/>
                  </a:lnTo>
                  <a:lnTo>
                    <a:pt x="133" y="100"/>
                  </a:lnTo>
                  <a:lnTo>
                    <a:pt x="136" y="107"/>
                  </a:lnTo>
                  <a:lnTo>
                    <a:pt x="141" y="114"/>
                  </a:lnTo>
                  <a:lnTo>
                    <a:pt x="134" y="110"/>
                  </a:lnTo>
                  <a:lnTo>
                    <a:pt x="127" y="106"/>
                  </a:lnTo>
                  <a:lnTo>
                    <a:pt x="120" y="100"/>
                  </a:lnTo>
                  <a:lnTo>
                    <a:pt x="113" y="95"/>
                  </a:lnTo>
                  <a:lnTo>
                    <a:pt x="106" y="90"/>
                  </a:lnTo>
                  <a:lnTo>
                    <a:pt x="101" y="84"/>
                  </a:lnTo>
                  <a:lnTo>
                    <a:pt x="94" y="79"/>
                  </a:lnTo>
                  <a:lnTo>
                    <a:pt x="87" y="75"/>
                  </a:lnTo>
                  <a:lnTo>
                    <a:pt x="79" y="70"/>
                  </a:lnTo>
                  <a:lnTo>
                    <a:pt x="72" y="64"/>
                  </a:lnTo>
                  <a:lnTo>
                    <a:pt x="64" y="60"/>
                  </a:lnTo>
                  <a:lnTo>
                    <a:pt x="57" y="54"/>
                  </a:lnTo>
                  <a:lnTo>
                    <a:pt x="49" y="48"/>
                  </a:lnTo>
                  <a:lnTo>
                    <a:pt x="42" y="43"/>
                  </a:lnTo>
                  <a:lnTo>
                    <a:pt x="35" y="37"/>
                  </a:lnTo>
                  <a:lnTo>
                    <a:pt x="29" y="31"/>
                  </a:lnTo>
                  <a:lnTo>
                    <a:pt x="0" y="0"/>
                  </a:lnTo>
                  <a:lnTo>
                    <a:pt x="4" y="1"/>
                  </a:lnTo>
                  <a:lnTo>
                    <a:pt x="10" y="4"/>
                  </a:lnTo>
                  <a:lnTo>
                    <a:pt x="18" y="8"/>
                  </a:lnTo>
                  <a:lnTo>
                    <a:pt x="26" y="12"/>
                  </a:lnTo>
                  <a:lnTo>
                    <a:pt x="34" y="16"/>
                  </a:lnTo>
                  <a:lnTo>
                    <a:pt x="41" y="20"/>
                  </a:lnTo>
                  <a:lnTo>
                    <a:pt x="46" y="24"/>
                  </a:lnTo>
                  <a:lnTo>
                    <a:pt x="49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64" name="Freeform 18"/>
            <p:cNvSpPr>
              <a:spLocks noChangeAspect="1"/>
            </p:cNvSpPr>
            <p:nvPr/>
          </p:nvSpPr>
          <p:spPr bwMode="auto">
            <a:xfrm>
              <a:off x="3483" y="1023"/>
              <a:ext cx="359" cy="180"/>
            </a:xfrm>
            <a:custGeom>
              <a:avLst/>
              <a:gdLst>
                <a:gd name="T0" fmla="*/ 51 w 718"/>
                <a:gd name="T1" fmla="*/ 29 h 361"/>
                <a:gd name="T2" fmla="*/ 58 w 718"/>
                <a:gd name="T3" fmla="*/ 32 h 361"/>
                <a:gd name="T4" fmla="*/ 68 w 718"/>
                <a:gd name="T5" fmla="*/ 35 h 361"/>
                <a:gd name="T6" fmla="*/ 79 w 718"/>
                <a:gd name="T7" fmla="*/ 39 h 361"/>
                <a:gd name="T8" fmla="*/ 91 w 718"/>
                <a:gd name="T9" fmla="*/ 43 h 361"/>
                <a:gd name="T10" fmla="*/ 106 w 718"/>
                <a:gd name="T11" fmla="*/ 46 h 361"/>
                <a:gd name="T12" fmla="*/ 120 w 718"/>
                <a:gd name="T13" fmla="*/ 50 h 361"/>
                <a:gd name="T14" fmla="*/ 134 w 718"/>
                <a:gd name="T15" fmla="*/ 53 h 361"/>
                <a:gd name="T16" fmla="*/ 152 w 718"/>
                <a:gd name="T17" fmla="*/ 57 h 361"/>
                <a:gd name="T18" fmla="*/ 170 w 718"/>
                <a:gd name="T19" fmla="*/ 63 h 361"/>
                <a:gd name="T20" fmla="*/ 188 w 718"/>
                <a:gd name="T21" fmla="*/ 67 h 361"/>
                <a:gd name="T22" fmla="*/ 207 w 718"/>
                <a:gd name="T23" fmla="*/ 71 h 361"/>
                <a:gd name="T24" fmla="*/ 219 w 718"/>
                <a:gd name="T25" fmla="*/ 73 h 361"/>
                <a:gd name="T26" fmla="*/ 229 w 718"/>
                <a:gd name="T27" fmla="*/ 74 h 361"/>
                <a:gd name="T28" fmla="*/ 239 w 718"/>
                <a:gd name="T29" fmla="*/ 75 h 361"/>
                <a:gd name="T30" fmla="*/ 250 w 718"/>
                <a:gd name="T31" fmla="*/ 77 h 361"/>
                <a:gd name="T32" fmla="*/ 263 w 718"/>
                <a:gd name="T33" fmla="*/ 79 h 361"/>
                <a:gd name="T34" fmla="*/ 276 w 718"/>
                <a:gd name="T35" fmla="*/ 83 h 361"/>
                <a:gd name="T36" fmla="*/ 285 w 718"/>
                <a:gd name="T37" fmla="*/ 85 h 361"/>
                <a:gd name="T38" fmla="*/ 298 w 718"/>
                <a:gd name="T39" fmla="*/ 91 h 361"/>
                <a:gd name="T40" fmla="*/ 306 w 718"/>
                <a:gd name="T41" fmla="*/ 96 h 361"/>
                <a:gd name="T42" fmla="*/ 323 w 718"/>
                <a:gd name="T43" fmla="*/ 108 h 361"/>
                <a:gd name="T44" fmla="*/ 332 w 718"/>
                <a:gd name="T45" fmla="*/ 116 h 361"/>
                <a:gd name="T46" fmla="*/ 341 w 718"/>
                <a:gd name="T47" fmla="*/ 126 h 361"/>
                <a:gd name="T48" fmla="*/ 349 w 718"/>
                <a:gd name="T49" fmla="*/ 132 h 361"/>
                <a:gd name="T50" fmla="*/ 343 w 718"/>
                <a:gd name="T51" fmla="*/ 129 h 361"/>
                <a:gd name="T52" fmla="*/ 323 w 718"/>
                <a:gd name="T53" fmla="*/ 120 h 361"/>
                <a:gd name="T54" fmla="*/ 305 w 718"/>
                <a:gd name="T55" fmla="*/ 109 h 361"/>
                <a:gd name="T56" fmla="*/ 287 w 718"/>
                <a:gd name="T57" fmla="*/ 101 h 361"/>
                <a:gd name="T58" fmla="*/ 276 w 718"/>
                <a:gd name="T59" fmla="*/ 98 h 361"/>
                <a:gd name="T60" fmla="*/ 277 w 718"/>
                <a:gd name="T61" fmla="*/ 103 h 361"/>
                <a:gd name="T62" fmla="*/ 289 w 718"/>
                <a:gd name="T63" fmla="*/ 108 h 361"/>
                <a:gd name="T64" fmla="*/ 306 w 718"/>
                <a:gd name="T65" fmla="*/ 117 h 361"/>
                <a:gd name="T66" fmla="*/ 311 w 718"/>
                <a:gd name="T67" fmla="*/ 122 h 361"/>
                <a:gd name="T68" fmla="*/ 321 w 718"/>
                <a:gd name="T69" fmla="*/ 132 h 361"/>
                <a:gd name="T70" fmla="*/ 333 w 718"/>
                <a:gd name="T71" fmla="*/ 141 h 361"/>
                <a:gd name="T72" fmla="*/ 344 w 718"/>
                <a:gd name="T73" fmla="*/ 152 h 361"/>
                <a:gd name="T74" fmla="*/ 356 w 718"/>
                <a:gd name="T75" fmla="*/ 175 h 361"/>
                <a:gd name="T76" fmla="*/ 359 w 718"/>
                <a:gd name="T77" fmla="*/ 180 h 361"/>
                <a:gd name="T78" fmla="*/ 357 w 718"/>
                <a:gd name="T79" fmla="*/ 180 h 361"/>
                <a:gd name="T80" fmla="*/ 344 w 718"/>
                <a:gd name="T81" fmla="*/ 168 h 361"/>
                <a:gd name="T82" fmla="*/ 315 w 718"/>
                <a:gd name="T83" fmla="*/ 137 h 361"/>
                <a:gd name="T84" fmla="*/ 296 w 718"/>
                <a:gd name="T85" fmla="*/ 122 h 361"/>
                <a:gd name="T86" fmla="*/ 278 w 718"/>
                <a:gd name="T87" fmla="*/ 108 h 361"/>
                <a:gd name="T88" fmla="*/ 257 w 718"/>
                <a:gd name="T89" fmla="*/ 98 h 361"/>
                <a:gd name="T90" fmla="*/ 241 w 718"/>
                <a:gd name="T91" fmla="*/ 94 h 361"/>
                <a:gd name="T92" fmla="*/ 212 w 718"/>
                <a:gd name="T93" fmla="*/ 89 h 361"/>
                <a:gd name="T94" fmla="*/ 199 w 718"/>
                <a:gd name="T95" fmla="*/ 86 h 361"/>
                <a:gd name="T96" fmla="*/ 170 w 718"/>
                <a:gd name="T97" fmla="*/ 79 h 361"/>
                <a:gd name="T98" fmla="*/ 127 w 718"/>
                <a:gd name="T99" fmla="*/ 63 h 361"/>
                <a:gd name="T100" fmla="*/ 99 w 718"/>
                <a:gd name="T101" fmla="*/ 52 h 361"/>
                <a:gd name="T102" fmla="*/ 84 w 718"/>
                <a:gd name="T103" fmla="*/ 46 h 361"/>
                <a:gd name="T104" fmla="*/ 74 w 718"/>
                <a:gd name="T105" fmla="*/ 43 h 361"/>
                <a:gd name="T106" fmla="*/ 58 w 718"/>
                <a:gd name="T107" fmla="*/ 37 h 361"/>
                <a:gd name="T108" fmla="*/ 55 w 718"/>
                <a:gd name="T109" fmla="*/ 40 h 361"/>
                <a:gd name="T110" fmla="*/ 50 w 718"/>
                <a:gd name="T111" fmla="*/ 40 h 361"/>
                <a:gd name="T112" fmla="*/ 37 w 718"/>
                <a:gd name="T113" fmla="*/ 32 h 361"/>
                <a:gd name="T114" fmla="*/ 24 w 718"/>
                <a:gd name="T115" fmla="*/ 22 h 361"/>
                <a:gd name="T116" fmla="*/ 8 w 718"/>
                <a:gd name="T117" fmla="*/ 7 h 361"/>
                <a:gd name="T118" fmla="*/ 30 w 718"/>
                <a:gd name="T119" fmla="*/ 18 h 361"/>
                <a:gd name="T120" fmla="*/ 37 w 718"/>
                <a:gd name="T121" fmla="*/ 22 h 36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718"/>
                <a:gd name="T184" fmla="*/ 0 h 361"/>
                <a:gd name="T185" fmla="*/ 718 w 718"/>
                <a:gd name="T186" fmla="*/ 361 h 36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718" h="361">
                  <a:moveTo>
                    <a:pt x="88" y="52"/>
                  </a:moveTo>
                  <a:lnTo>
                    <a:pt x="93" y="55"/>
                  </a:lnTo>
                  <a:lnTo>
                    <a:pt x="98" y="56"/>
                  </a:lnTo>
                  <a:lnTo>
                    <a:pt x="101" y="58"/>
                  </a:lnTo>
                  <a:lnTo>
                    <a:pt x="107" y="60"/>
                  </a:lnTo>
                  <a:lnTo>
                    <a:pt x="111" y="61"/>
                  </a:lnTo>
                  <a:lnTo>
                    <a:pt x="114" y="63"/>
                  </a:lnTo>
                  <a:lnTo>
                    <a:pt x="116" y="64"/>
                  </a:lnTo>
                  <a:lnTo>
                    <a:pt x="120" y="64"/>
                  </a:lnTo>
                  <a:lnTo>
                    <a:pt x="126" y="66"/>
                  </a:lnTo>
                  <a:lnTo>
                    <a:pt x="130" y="68"/>
                  </a:lnTo>
                  <a:lnTo>
                    <a:pt x="135" y="71"/>
                  </a:lnTo>
                  <a:lnTo>
                    <a:pt x="142" y="73"/>
                  </a:lnTo>
                  <a:lnTo>
                    <a:pt x="146" y="74"/>
                  </a:lnTo>
                  <a:lnTo>
                    <a:pt x="152" y="75"/>
                  </a:lnTo>
                  <a:lnTo>
                    <a:pt x="157" y="78"/>
                  </a:lnTo>
                  <a:lnTo>
                    <a:pt x="161" y="80"/>
                  </a:lnTo>
                  <a:lnTo>
                    <a:pt x="168" y="82"/>
                  </a:lnTo>
                  <a:lnTo>
                    <a:pt x="175" y="83"/>
                  </a:lnTo>
                  <a:lnTo>
                    <a:pt x="182" y="86"/>
                  </a:lnTo>
                  <a:lnTo>
                    <a:pt x="190" y="88"/>
                  </a:lnTo>
                  <a:lnTo>
                    <a:pt x="197" y="89"/>
                  </a:lnTo>
                  <a:lnTo>
                    <a:pt x="204" y="91"/>
                  </a:lnTo>
                  <a:lnTo>
                    <a:pt x="211" y="93"/>
                  </a:lnTo>
                  <a:lnTo>
                    <a:pt x="218" y="94"/>
                  </a:lnTo>
                  <a:lnTo>
                    <a:pt x="225" y="96"/>
                  </a:lnTo>
                  <a:lnTo>
                    <a:pt x="232" y="98"/>
                  </a:lnTo>
                  <a:lnTo>
                    <a:pt x="239" y="101"/>
                  </a:lnTo>
                  <a:lnTo>
                    <a:pt x="245" y="102"/>
                  </a:lnTo>
                  <a:lnTo>
                    <a:pt x="252" y="103"/>
                  </a:lnTo>
                  <a:lnTo>
                    <a:pt x="260" y="104"/>
                  </a:lnTo>
                  <a:lnTo>
                    <a:pt x="267" y="106"/>
                  </a:lnTo>
                  <a:lnTo>
                    <a:pt x="274" y="109"/>
                  </a:lnTo>
                  <a:lnTo>
                    <a:pt x="283" y="110"/>
                  </a:lnTo>
                  <a:lnTo>
                    <a:pt x="294" y="112"/>
                  </a:lnTo>
                  <a:lnTo>
                    <a:pt x="303" y="114"/>
                  </a:lnTo>
                  <a:lnTo>
                    <a:pt x="312" y="118"/>
                  </a:lnTo>
                  <a:lnTo>
                    <a:pt x="320" y="121"/>
                  </a:lnTo>
                  <a:lnTo>
                    <a:pt x="330" y="124"/>
                  </a:lnTo>
                  <a:lnTo>
                    <a:pt x="340" y="126"/>
                  </a:lnTo>
                  <a:lnTo>
                    <a:pt x="349" y="128"/>
                  </a:lnTo>
                  <a:lnTo>
                    <a:pt x="358" y="131"/>
                  </a:lnTo>
                  <a:lnTo>
                    <a:pt x="366" y="133"/>
                  </a:lnTo>
                  <a:lnTo>
                    <a:pt x="376" y="135"/>
                  </a:lnTo>
                  <a:lnTo>
                    <a:pt x="385" y="138"/>
                  </a:lnTo>
                  <a:lnTo>
                    <a:pt x="394" y="139"/>
                  </a:lnTo>
                  <a:lnTo>
                    <a:pt x="403" y="141"/>
                  </a:lnTo>
                  <a:lnTo>
                    <a:pt x="413" y="142"/>
                  </a:lnTo>
                  <a:lnTo>
                    <a:pt x="422" y="144"/>
                  </a:lnTo>
                  <a:lnTo>
                    <a:pt x="426" y="146"/>
                  </a:lnTo>
                  <a:lnTo>
                    <a:pt x="431" y="147"/>
                  </a:lnTo>
                  <a:lnTo>
                    <a:pt x="437" y="147"/>
                  </a:lnTo>
                  <a:lnTo>
                    <a:pt x="441" y="148"/>
                  </a:lnTo>
                  <a:lnTo>
                    <a:pt x="447" y="148"/>
                  </a:lnTo>
                  <a:lnTo>
                    <a:pt x="452" y="149"/>
                  </a:lnTo>
                  <a:lnTo>
                    <a:pt x="457" y="149"/>
                  </a:lnTo>
                  <a:lnTo>
                    <a:pt x="462" y="150"/>
                  </a:lnTo>
                  <a:lnTo>
                    <a:pt x="468" y="150"/>
                  </a:lnTo>
                  <a:lnTo>
                    <a:pt x="474" y="150"/>
                  </a:lnTo>
                  <a:lnTo>
                    <a:pt x="478" y="151"/>
                  </a:lnTo>
                  <a:lnTo>
                    <a:pt x="484" y="151"/>
                  </a:lnTo>
                  <a:lnTo>
                    <a:pt x="489" y="153"/>
                  </a:lnTo>
                  <a:lnTo>
                    <a:pt x="494" y="154"/>
                  </a:lnTo>
                  <a:lnTo>
                    <a:pt x="499" y="154"/>
                  </a:lnTo>
                  <a:lnTo>
                    <a:pt x="505" y="155"/>
                  </a:lnTo>
                  <a:lnTo>
                    <a:pt x="512" y="156"/>
                  </a:lnTo>
                  <a:lnTo>
                    <a:pt x="519" y="157"/>
                  </a:lnTo>
                  <a:lnTo>
                    <a:pt x="525" y="159"/>
                  </a:lnTo>
                  <a:lnTo>
                    <a:pt x="532" y="161"/>
                  </a:lnTo>
                  <a:lnTo>
                    <a:pt x="538" y="163"/>
                  </a:lnTo>
                  <a:lnTo>
                    <a:pt x="545" y="164"/>
                  </a:lnTo>
                  <a:lnTo>
                    <a:pt x="552" y="166"/>
                  </a:lnTo>
                  <a:lnTo>
                    <a:pt x="559" y="168"/>
                  </a:lnTo>
                  <a:lnTo>
                    <a:pt x="562" y="169"/>
                  </a:lnTo>
                  <a:lnTo>
                    <a:pt x="567" y="170"/>
                  </a:lnTo>
                  <a:lnTo>
                    <a:pt x="570" y="171"/>
                  </a:lnTo>
                  <a:lnTo>
                    <a:pt x="575" y="172"/>
                  </a:lnTo>
                  <a:lnTo>
                    <a:pt x="582" y="176"/>
                  </a:lnTo>
                  <a:lnTo>
                    <a:pt x="589" y="179"/>
                  </a:lnTo>
                  <a:lnTo>
                    <a:pt x="596" y="182"/>
                  </a:lnTo>
                  <a:lnTo>
                    <a:pt x="603" y="186"/>
                  </a:lnTo>
                  <a:lnTo>
                    <a:pt x="605" y="188"/>
                  </a:lnTo>
                  <a:lnTo>
                    <a:pt x="608" y="191"/>
                  </a:lnTo>
                  <a:lnTo>
                    <a:pt x="611" y="192"/>
                  </a:lnTo>
                  <a:lnTo>
                    <a:pt x="614" y="192"/>
                  </a:lnTo>
                  <a:lnTo>
                    <a:pt x="635" y="207"/>
                  </a:lnTo>
                  <a:lnTo>
                    <a:pt x="640" y="211"/>
                  </a:lnTo>
                  <a:lnTo>
                    <a:pt x="645" y="216"/>
                  </a:lnTo>
                  <a:lnTo>
                    <a:pt x="650" y="219"/>
                  </a:lnTo>
                  <a:lnTo>
                    <a:pt x="655" y="224"/>
                  </a:lnTo>
                  <a:lnTo>
                    <a:pt x="659" y="229"/>
                  </a:lnTo>
                  <a:lnTo>
                    <a:pt x="664" y="233"/>
                  </a:lnTo>
                  <a:lnTo>
                    <a:pt x="668" y="238"/>
                  </a:lnTo>
                  <a:lnTo>
                    <a:pt x="672" y="242"/>
                  </a:lnTo>
                  <a:lnTo>
                    <a:pt x="676" y="247"/>
                  </a:lnTo>
                  <a:lnTo>
                    <a:pt x="681" y="252"/>
                  </a:lnTo>
                  <a:lnTo>
                    <a:pt x="686" y="255"/>
                  </a:lnTo>
                  <a:lnTo>
                    <a:pt x="691" y="259"/>
                  </a:lnTo>
                  <a:lnTo>
                    <a:pt x="694" y="262"/>
                  </a:lnTo>
                  <a:lnTo>
                    <a:pt x="697" y="264"/>
                  </a:lnTo>
                  <a:lnTo>
                    <a:pt x="701" y="267"/>
                  </a:lnTo>
                  <a:lnTo>
                    <a:pt x="703" y="270"/>
                  </a:lnTo>
                  <a:lnTo>
                    <a:pt x="695" y="264"/>
                  </a:lnTo>
                  <a:lnTo>
                    <a:pt x="686" y="259"/>
                  </a:lnTo>
                  <a:lnTo>
                    <a:pt x="675" y="254"/>
                  </a:lnTo>
                  <a:lnTo>
                    <a:pt x="666" y="251"/>
                  </a:lnTo>
                  <a:lnTo>
                    <a:pt x="656" y="246"/>
                  </a:lnTo>
                  <a:lnTo>
                    <a:pt x="646" y="241"/>
                  </a:lnTo>
                  <a:lnTo>
                    <a:pt x="636" y="236"/>
                  </a:lnTo>
                  <a:lnTo>
                    <a:pt x="628" y="229"/>
                  </a:lnTo>
                  <a:lnTo>
                    <a:pt x="619" y="224"/>
                  </a:lnTo>
                  <a:lnTo>
                    <a:pt x="610" y="219"/>
                  </a:lnTo>
                  <a:lnTo>
                    <a:pt x="600" y="215"/>
                  </a:lnTo>
                  <a:lnTo>
                    <a:pt x="591" y="210"/>
                  </a:lnTo>
                  <a:lnTo>
                    <a:pt x="582" y="207"/>
                  </a:lnTo>
                  <a:lnTo>
                    <a:pt x="573" y="202"/>
                  </a:lnTo>
                  <a:lnTo>
                    <a:pt x="564" y="197"/>
                  </a:lnTo>
                  <a:lnTo>
                    <a:pt x="554" y="194"/>
                  </a:lnTo>
                  <a:lnTo>
                    <a:pt x="553" y="195"/>
                  </a:lnTo>
                  <a:lnTo>
                    <a:pt x="551" y="196"/>
                  </a:lnTo>
                  <a:lnTo>
                    <a:pt x="550" y="197"/>
                  </a:lnTo>
                  <a:lnTo>
                    <a:pt x="550" y="199"/>
                  </a:lnTo>
                  <a:lnTo>
                    <a:pt x="551" y="203"/>
                  </a:lnTo>
                  <a:lnTo>
                    <a:pt x="554" y="206"/>
                  </a:lnTo>
                  <a:lnTo>
                    <a:pt x="559" y="208"/>
                  </a:lnTo>
                  <a:lnTo>
                    <a:pt x="562" y="209"/>
                  </a:lnTo>
                  <a:lnTo>
                    <a:pt x="570" y="212"/>
                  </a:lnTo>
                  <a:lnTo>
                    <a:pt x="578" y="217"/>
                  </a:lnTo>
                  <a:lnTo>
                    <a:pt x="587" y="221"/>
                  </a:lnTo>
                  <a:lnTo>
                    <a:pt x="596" y="225"/>
                  </a:lnTo>
                  <a:lnTo>
                    <a:pt x="603" y="230"/>
                  </a:lnTo>
                  <a:lnTo>
                    <a:pt x="611" y="234"/>
                  </a:lnTo>
                  <a:lnTo>
                    <a:pt x="618" y="240"/>
                  </a:lnTo>
                  <a:lnTo>
                    <a:pt x="625" y="246"/>
                  </a:lnTo>
                  <a:lnTo>
                    <a:pt x="623" y="246"/>
                  </a:lnTo>
                  <a:lnTo>
                    <a:pt x="621" y="245"/>
                  </a:lnTo>
                  <a:lnTo>
                    <a:pt x="618" y="246"/>
                  </a:lnTo>
                  <a:lnTo>
                    <a:pt x="617" y="248"/>
                  </a:lnTo>
                  <a:lnTo>
                    <a:pt x="618" y="252"/>
                  </a:lnTo>
                  <a:lnTo>
                    <a:pt x="641" y="265"/>
                  </a:lnTo>
                  <a:lnTo>
                    <a:pt x="645" y="271"/>
                  </a:lnTo>
                  <a:lnTo>
                    <a:pt x="651" y="276"/>
                  </a:lnTo>
                  <a:lnTo>
                    <a:pt x="658" y="279"/>
                  </a:lnTo>
                  <a:lnTo>
                    <a:pt x="666" y="283"/>
                  </a:lnTo>
                  <a:lnTo>
                    <a:pt x="673" y="287"/>
                  </a:lnTo>
                  <a:lnTo>
                    <a:pt x="680" y="292"/>
                  </a:lnTo>
                  <a:lnTo>
                    <a:pt x="685" y="297"/>
                  </a:lnTo>
                  <a:lnTo>
                    <a:pt x="688" y="304"/>
                  </a:lnTo>
                  <a:lnTo>
                    <a:pt x="695" y="315"/>
                  </a:lnTo>
                  <a:lnTo>
                    <a:pt x="700" y="327"/>
                  </a:lnTo>
                  <a:lnTo>
                    <a:pt x="705" y="338"/>
                  </a:lnTo>
                  <a:lnTo>
                    <a:pt x="711" y="350"/>
                  </a:lnTo>
                  <a:lnTo>
                    <a:pt x="712" y="352"/>
                  </a:lnTo>
                  <a:lnTo>
                    <a:pt x="714" y="354"/>
                  </a:lnTo>
                  <a:lnTo>
                    <a:pt x="716" y="358"/>
                  </a:lnTo>
                  <a:lnTo>
                    <a:pt x="718" y="360"/>
                  </a:lnTo>
                  <a:lnTo>
                    <a:pt x="717" y="361"/>
                  </a:lnTo>
                  <a:lnTo>
                    <a:pt x="716" y="361"/>
                  </a:lnTo>
                  <a:lnTo>
                    <a:pt x="714" y="361"/>
                  </a:lnTo>
                  <a:lnTo>
                    <a:pt x="714" y="360"/>
                  </a:lnTo>
                  <a:lnTo>
                    <a:pt x="708" y="354"/>
                  </a:lnTo>
                  <a:lnTo>
                    <a:pt x="701" y="347"/>
                  </a:lnTo>
                  <a:lnTo>
                    <a:pt x="693" y="342"/>
                  </a:lnTo>
                  <a:lnTo>
                    <a:pt x="687" y="336"/>
                  </a:lnTo>
                  <a:lnTo>
                    <a:pt x="660" y="294"/>
                  </a:lnTo>
                  <a:lnTo>
                    <a:pt x="650" y="287"/>
                  </a:lnTo>
                  <a:lnTo>
                    <a:pt x="641" y="280"/>
                  </a:lnTo>
                  <a:lnTo>
                    <a:pt x="630" y="274"/>
                  </a:lnTo>
                  <a:lnTo>
                    <a:pt x="620" y="267"/>
                  </a:lnTo>
                  <a:lnTo>
                    <a:pt x="611" y="260"/>
                  </a:lnTo>
                  <a:lnTo>
                    <a:pt x="602" y="253"/>
                  </a:lnTo>
                  <a:lnTo>
                    <a:pt x="592" y="245"/>
                  </a:lnTo>
                  <a:lnTo>
                    <a:pt x="583" y="236"/>
                  </a:lnTo>
                  <a:lnTo>
                    <a:pt x="574" y="229"/>
                  </a:lnTo>
                  <a:lnTo>
                    <a:pt x="565" y="222"/>
                  </a:lnTo>
                  <a:lnTo>
                    <a:pt x="555" y="216"/>
                  </a:lnTo>
                  <a:lnTo>
                    <a:pt x="545" y="210"/>
                  </a:lnTo>
                  <a:lnTo>
                    <a:pt x="535" y="206"/>
                  </a:lnTo>
                  <a:lnTo>
                    <a:pt x="524" y="201"/>
                  </a:lnTo>
                  <a:lnTo>
                    <a:pt x="514" y="196"/>
                  </a:lnTo>
                  <a:lnTo>
                    <a:pt x="504" y="192"/>
                  </a:lnTo>
                  <a:lnTo>
                    <a:pt x="496" y="192"/>
                  </a:lnTo>
                  <a:lnTo>
                    <a:pt x="489" y="191"/>
                  </a:lnTo>
                  <a:lnTo>
                    <a:pt x="481" y="188"/>
                  </a:lnTo>
                  <a:lnTo>
                    <a:pt x="474" y="186"/>
                  </a:lnTo>
                  <a:lnTo>
                    <a:pt x="436" y="181"/>
                  </a:lnTo>
                  <a:lnTo>
                    <a:pt x="430" y="179"/>
                  </a:lnTo>
                  <a:lnTo>
                    <a:pt x="423" y="178"/>
                  </a:lnTo>
                  <a:lnTo>
                    <a:pt x="417" y="177"/>
                  </a:lnTo>
                  <a:lnTo>
                    <a:pt x="410" y="176"/>
                  </a:lnTo>
                  <a:lnTo>
                    <a:pt x="403" y="174"/>
                  </a:lnTo>
                  <a:lnTo>
                    <a:pt x="398" y="173"/>
                  </a:lnTo>
                  <a:lnTo>
                    <a:pt x="391" y="172"/>
                  </a:lnTo>
                  <a:lnTo>
                    <a:pt x="385" y="171"/>
                  </a:lnTo>
                  <a:lnTo>
                    <a:pt x="362" y="165"/>
                  </a:lnTo>
                  <a:lnTo>
                    <a:pt x="339" y="158"/>
                  </a:lnTo>
                  <a:lnTo>
                    <a:pt x="317" y="151"/>
                  </a:lnTo>
                  <a:lnTo>
                    <a:pt x="296" y="143"/>
                  </a:lnTo>
                  <a:lnTo>
                    <a:pt x="274" y="136"/>
                  </a:lnTo>
                  <a:lnTo>
                    <a:pt x="253" y="127"/>
                  </a:lnTo>
                  <a:lnTo>
                    <a:pt x="232" y="119"/>
                  </a:lnTo>
                  <a:lnTo>
                    <a:pt x="210" y="110"/>
                  </a:lnTo>
                  <a:lnTo>
                    <a:pt x="204" y="108"/>
                  </a:lnTo>
                  <a:lnTo>
                    <a:pt x="197" y="104"/>
                  </a:lnTo>
                  <a:lnTo>
                    <a:pt x="190" y="101"/>
                  </a:lnTo>
                  <a:lnTo>
                    <a:pt x="182" y="98"/>
                  </a:lnTo>
                  <a:lnTo>
                    <a:pt x="175" y="95"/>
                  </a:lnTo>
                  <a:lnTo>
                    <a:pt x="167" y="93"/>
                  </a:lnTo>
                  <a:lnTo>
                    <a:pt x="160" y="91"/>
                  </a:lnTo>
                  <a:lnTo>
                    <a:pt x="153" y="90"/>
                  </a:lnTo>
                  <a:lnTo>
                    <a:pt x="152" y="89"/>
                  </a:lnTo>
                  <a:lnTo>
                    <a:pt x="147" y="87"/>
                  </a:lnTo>
                  <a:lnTo>
                    <a:pt x="141" y="85"/>
                  </a:lnTo>
                  <a:lnTo>
                    <a:pt x="132" y="81"/>
                  </a:lnTo>
                  <a:lnTo>
                    <a:pt x="124" y="78"/>
                  </a:lnTo>
                  <a:lnTo>
                    <a:pt x="116" y="74"/>
                  </a:lnTo>
                  <a:lnTo>
                    <a:pt x="111" y="73"/>
                  </a:lnTo>
                  <a:lnTo>
                    <a:pt x="108" y="73"/>
                  </a:lnTo>
                  <a:lnTo>
                    <a:pt x="105" y="75"/>
                  </a:lnTo>
                  <a:lnTo>
                    <a:pt x="109" y="81"/>
                  </a:lnTo>
                  <a:lnTo>
                    <a:pt x="113" y="87"/>
                  </a:lnTo>
                  <a:lnTo>
                    <a:pt x="109" y="87"/>
                  </a:lnTo>
                  <a:lnTo>
                    <a:pt x="106" y="85"/>
                  </a:lnTo>
                  <a:lnTo>
                    <a:pt x="100" y="81"/>
                  </a:lnTo>
                  <a:lnTo>
                    <a:pt x="94" y="78"/>
                  </a:lnTo>
                  <a:lnTo>
                    <a:pt x="86" y="73"/>
                  </a:lnTo>
                  <a:lnTo>
                    <a:pt x="79" y="68"/>
                  </a:lnTo>
                  <a:lnTo>
                    <a:pt x="73" y="64"/>
                  </a:lnTo>
                  <a:lnTo>
                    <a:pt x="68" y="60"/>
                  </a:lnTo>
                  <a:lnTo>
                    <a:pt x="64" y="57"/>
                  </a:lnTo>
                  <a:lnTo>
                    <a:pt x="55" y="50"/>
                  </a:lnTo>
                  <a:lnTo>
                    <a:pt x="47" y="44"/>
                  </a:lnTo>
                  <a:lnTo>
                    <a:pt x="39" y="37"/>
                  </a:lnTo>
                  <a:lnTo>
                    <a:pt x="31" y="30"/>
                  </a:lnTo>
                  <a:lnTo>
                    <a:pt x="23" y="22"/>
                  </a:lnTo>
                  <a:lnTo>
                    <a:pt x="16" y="15"/>
                  </a:lnTo>
                  <a:lnTo>
                    <a:pt x="8" y="8"/>
                  </a:lnTo>
                  <a:lnTo>
                    <a:pt x="0" y="0"/>
                  </a:lnTo>
                  <a:lnTo>
                    <a:pt x="52" y="34"/>
                  </a:lnTo>
                  <a:lnTo>
                    <a:pt x="59" y="37"/>
                  </a:lnTo>
                  <a:lnTo>
                    <a:pt x="63" y="40"/>
                  </a:lnTo>
                  <a:lnTo>
                    <a:pt x="67" y="42"/>
                  </a:lnTo>
                  <a:lnTo>
                    <a:pt x="69" y="43"/>
                  </a:lnTo>
                  <a:lnTo>
                    <a:pt x="73" y="45"/>
                  </a:lnTo>
                  <a:lnTo>
                    <a:pt x="76" y="46"/>
                  </a:lnTo>
                  <a:lnTo>
                    <a:pt x="81" y="49"/>
                  </a:lnTo>
                  <a:lnTo>
                    <a:pt x="88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65" name="Freeform 19"/>
            <p:cNvSpPr>
              <a:spLocks noChangeAspect="1"/>
            </p:cNvSpPr>
            <p:nvPr/>
          </p:nvSpPr>
          <p:spPr bwMode="auto">
            <a:xfrm>
              <a:off x="3928" y="1045"/>
              <a:ext cx="536" cy="150"/>
            </a:xfrm>
            <a:custGeom>
              <a:avLst/>
              <a:gdLst>
                <a:gd name="T0" fmla="*/ 522 w 1070"/>
                <a:gd name="T1" fmla="*/ 11 h 300"/>
                <a:gd name="T2" fmla="*/ 494 w 1070"/>
                <a:gd name="T3" fmla="*/ 23 h 300"/>
                <a:gd name="T4" fmla="*/ 454 w 1070"/>
                <a:gd name="T5" fmla="*/ 41 h 300"/>
                <a:gd name="T6" fmla="*/ 470 w 1070"/>
                <a:gd name="T7" fmla="*/ 35 h 300"/>
                <a:gd name="T8" fmla="*/ 486 w 1070"/>
                <a:gd name="T9" fmla="*/ 29 h 300"/>
                <a:gd name="T10" fmla="*/ 502 w 1070"/>
                <a:gd name="T11" fmla="*/ 27 h 300"/>
                <a:gd name="T12" fmla="*/ 498 w 1070"/>
                <a:gd name="T13" fmla="*/ 34 h 300"/>
                <a:gd name="T14" fmla="*/ 483 w 1070"/>
                <a:gd name="T15" fmla="*/ 38 h 300"/>
                <a:gd name="T16" fmla="*/ 478 w 1070"/>
                <a:gd name="T17" fmla="*/ 39 h 300"/>
                <a:gd name="T18" fmla="*/ 464 w 1070"/>
                <a:gd name="T19" fmla="*/ 45 h 300"/>
                <a:gd name="T20" fmla="*/ 454 w 1070"/>
                <a:gd name="T21" fmla="*/ 45 h 300"/>
                <a:gd name="T22" fmla="*/ 443 w 1070"/>
                <a:gd name="T23" fmla="*/ 47 h 300"/>
                <a:gd name="T24" fmla="*/ 417 w 1070"/>
                <a:gd name="T25" fmla="*/ 52 h 300"/>
                <a:gd name="T26" fmla="*/ 387 w 1070"/>
                <a:gd name="T27" fmla="*/ 60 h 300"/>
                <a:gd name="T28" fmla="*/ 362 w 1070"/>
                <a:gd name="T29" fmla="*/ 66 h 300"/>
                <a:gd name="T30" fmla="*/ 345 w 1070"/>
                <a:gd name="T31" fmla="*/ 69 h 300"/>
                <a:gd name="T32" fmla="*/ 320 w 1070"/>
                <a:gd name="T33" fmla="*/ 74 h 300"/>
                <a:gd name="T34" fmla="*/ 283 w 1070"/>
                <a:gd name="T35" fmla="*/ 85 h 300"/>
                <a:gd name="T36" fmla="*/ 254 w 1070"/>
                <a:gd name="T37" fmla="*/ 87 h 300"/>
                <a:gd name="T38" fmla="*/ 237 w 1070"/>
                <a:gd name="T39" fmla="*/ 87 h 300"/>
                <a:gd name="T40" fmla="*/ 212 w 1070"/>
                <a:gd name="T41" fmla="*/ 88 h 300"/>
                <a:gd name="T42" fmla="*/ 182 w 1070"/>
                <a:gd name="T43" fmla="*/ 90 h 300"/>
                <a:gd name="T44" fmla="*/ 153 w 1070"/>
                <a:gd name="T45" fmla="*/ 95 h 300"/>
                <a:gd name="T46" fmla="*/ 133 w 1070"/>
                <a:gd name="T47" fmla="*/ 102 h 300"/>
                <a:gd name="T48" fmla="*/ 124 w 1070"/>
                <a:gd name="T49" fmla="*/ 102 h 300"/>
                <a:gd name="T50" fmla="*/ 113 w 1070"/>
                <a:gd name="T51" fmla="*/ 102 h 300"/>
                <a:gd name="T52" fmla="*/ 96 w 1070"/>
                <a:gd name="T53" fmla="*/ 108 h 300"/>
                <a:gd name="T54" fmla="*/ 74 w 1070"/>
                <a:gd name="T55" fmla="*/ 119 h 300"/>
                <a:gd name="T56" fmla="*/ 59 w 1070"/>
                <a:gd name="T57" fmla="*/ 129 h 300"/>
                <a:gd name="T58" fmla="*/ 40 w 1070"/>
                <a:gd name="T59" fmla="*/ 140 h 300"/>
                <a:gd name="T60" fmla="*/ 21 w 1070"/>
                <a:gd name="T61" fmla="*/ 146 h 300"/>
                <a:gd name="T62" fmla="*/ 6 w 1070"/>
                <a:gd name="T63" fmla="*/ 148 h 300"/>
                <a:gd name="T64" fmla="*/ 0 w 1070"/>
                <a:gd name="T65" fmla="*/ 142 h 300"/>
                <a:gd name="T66" fmla="*/ 40 w 1070"/>
                <a:gd name="T67" fmla="*/ 130 h 300"/>
                <a:gd name="T68" fmla="*/ 52 w 1070"/>
                <a:gd name="T69" fmla="*/ 124 h 300"/>
                <a:gd name="T70" fmla="*/ 74 w 1070"/>
                <a:gd name="T71" fmla="*/ 110 h 300"/>
                <a:gd name="T72" fmla="*/ 96 w 1070"/>
                <a:gd name="T73" fmla="*/ 94 h 300"/>
                <a:gd name="T74" fmla="*/ 116 w 1070"/>
                <a:gd name="T75" fmla="*/ 83 h 300"/>
                <a:gd name="T76" fmla="*/ 137 w 1070"/>
                <a:gd name="T77" fmla="*/ 79 h 300"/>
                <a:gd name="T78" fmla="*/ 165 w 1070"/>
                <a:gd name="T79" fmla="*/ 75 h 300"/>
                <a:gd name="T80" fmla="*/ 165 w 1070"/>
                <a:gd name="T81" fmla="*/ 78 h 300"/>
                <a:gd name="T82" fmla="*/ 145 w 1070"/>
                <a:gd name="T83" fmla="*/ 82 h 300"/>
                <a:gd name="T84" fmla="*/ 146 w 1070"/>
                <a:gd name="T85" fmla="*/ 86 h 300"/>
                <a:gd name="T86" fmla="*/ 169 w 1070"/>
                <a:gd name="T87" fmla="*/ 83 h 300"/>
                <a:gd name="T88" fmla="*/ 190 w 1070"/>
                <a:gd name="T89" fmla="*/ 82 h 300"/>
                <a:gd name="T90" fmla="*/ 216 w 1070"/>
                <a:gd name="T91" fmla="*/ 80 h 300"/>
                <a:gd name="T92" fmla="*/ 254 w 1070"/>
                <a:gd name="T93" fmla="*/ 77 h 300"/>
                <a:gd name="T94" fmla="*/ 286 w 1070"/>
                <a:gd name="T95" fmla="*/ 69 h 300"/>
                <a:gd name="T96" fmla="*/ 325 w 1070"/>
                <a:gd name="T97" fmla="*/ 60 h 300"/>
                <a:gd name="T98" fmla="*/ 345 w 1070"/>
                <a:gd name="T99" fmla="*/ 57 h 300"/>
                <a:gd name="T100" fmla="*/ 364 w 1070"/>
                <a:gd name="T101" fmla="*/ 55 h 300"/>
                <a:gd name="T102" fmla="*/ 377 w 1070"/>
                <a:gd name="T103" fmla="*/ 48 h 300"/>
                <a:gd name="T104" fmla="*/ 397 w 1070"/>
                <a:gd name="T105" fmla="*/ 44 h 300"/>
                <a:gd name="T106" fmla="*/ 418 w 1070"/>
                <a:gd name="T107" fmla="*/ 41 h 300"/>
                <a:gd name="T108" fmla="*/ 438 w 1070"/>
                <a:gd name="T109" fmla="*/ 38 h 300"/>
                <a:gd name="T110" fmla="*/ 463 w 1070"/>
                <a:gd name="T111" fmla="*/ 32 h 300"/>
                <a:gd name="T112" fmla="*/ 477 w 1070"/>
                <a:gd name="T113" fmla="*/ 25 h 300"/>
                <a:gd name="T114" fmla="*/ 511 w 1070"/>
                <a:gd name="T115" fmla="*/ 13 h 300"/>
                <a:gd name="T116" fmla="*/ 535 w 1070"/>
                <a:gd name="T117" fmla="*/ 0 h 30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070"/>
                <a:gd name="T178" fmla="*/ 0 h 300"/>
                <a:gd name="T179" fmla="*/ 1070 w 1070"/>
                <a:gd name="T180" fmla="*/ 300 h 30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070" h="300">
                  <a:moveTo>
                    <a:pt x="1070" y="5"/>
                  </a:moveTo>
                  <a:lnTo>
                    <a:pt x="1066" y="10"/>
                  </a:lnTo>
                  <a:lnTo>
                    <a:pt x="1060" y="13"/>
                  </a:lnTo>
                  <a:lnTo>
                    <a:pt x="1054" y="16"/>
                  </a:lnTo>
                  <a:lnTo>
                    <a:pt x="1048" y="19"/>
                  </a:lnTo>
                  <a:lnTo>
                    <a:pt x="1043" y="22"/>
                  </a:lnTo>
                  <a:lnTo>
                    <a:pt x="1037" y="26"/>
                  </a:lnTo>
                  <a:lnTo>
                    <a:pt x="1031" y="29"/>
                  </a:lnTo>
                  <a:lnTo>
                    <a:pt x="1027" y="33"/>
                  </a:lnTo>
                  <a:lnTo>
                    <a:pt x="1013" y="37"/>
                  </a:lnTo>
                  <a:lnTo>
                    <a:pt x="999" y="42"/>
                  </a:lnTo>
                  <a:lnTo>
                    <a:pt x="986" y="46"/>
                  </a:lnTo>
                  <a:lnTo>
                    <a:pt x="972" y="51"/>
                  </a:lnTo>
                  <a:lnTo>
                    <a:pt x="959" y="56"/>
                  </a:lnTo>
                  <a:lnTo>
                    <a:pt x="945" y="61"/>
                  </a:lnTo>
                  <a:lnTo>
                    <a:pt x="931" y="67"/>
                  </a:lnTo>
                  <a:lnTo>
                    <a:pt x="918" y="73"/>
                  </a:lnTo>
                  <a:lnTo>
                    <a:pt x="907" y="81"/>
                  </a:lnTo>
                  <a:lnTo>
                    <a:pt x="912" y="80"/>
                  </a:lnTo>
                  <a:lnTo>
                    <a:pt x="917" y="78"/>
                  </a:lnTo>
                  <a:lnTo>
                    <a:pt x="923" y="76"/>
                  </a:lnTo>
                  <a:lnTo>
                    <a:pt x="927" y="74"/>
                  </a:lnTo>
                  <a:lnTo>
                    <a:pt x="933" y="72"/>
                  </a:lnTo>
                  <a:lnTo>
                    <a:pt x="938" y="69"/>
                  </a:lnTo>
                  <a:lnTo>
                    <a:pt x="944" y="67"/>
                  </a:lnTo>
                  <a:lnTo>
                    <a:pt x="949" y="65"/>
                  </a:lnTo>
                  <a:lnTo>
                    <a:pt x="955" y="63"/>
                  </a:lnTo>
                  <a:lnTo>
                    <a:pt x="960" y="60"/>
                  </a:lnTo>
                  <a:lnTo>
                    <a:pt x="965" y="59"/>
                  </a:lnTo>
                  <a:lnTo>
                    <a:pt x="971" y="57"/>
                  </a:lnTo>
                  <a:lnTo>
                    <a:pt x="977" y="56"/>
                  </a:lnTo>
                  <a:lnTo>
                    <a:pt x="983" y="53"/>
                  </a:lnTo>
                  <a:lnTo>
                    <a:pt x="988" y="53"/>
                  </a:lnTo>
                  <a:lnTo>
                    <a:pt x="995" y="52"/>
                  </a:lnTo>
                  <a:lnTo>
                    <a:pt x="999" y="54"/>
                  </a:lnTo>
                  <a:lnTo>
                    <a:pt x="1003" y="53"/>
                  </a:lnTo>
                  <a:lnTo>
                    <a:pt x="1009" y="52"/>
                  </a:lnTo>
                  <a:lnTo>
                    <a:pt x="1014" y="52"/>
                  </a:lnTo>
                  <a:lnTo>
                    <a:pt x="1012" y="57"/>
                  </a:lnTo>
                  <a:lnTo>
                    <a:pt x="1007" y="60"/>
                  </a:lnTo>
                  <a:lnTo>
                    <a:pt x="1001" y="64"/>
                  </a:lnTo>
                  <a:lnTo>
                    <a:pt x="995" y="67"/>
                  </a:lnTo>
                  <a:lnTo>
                    <a:pt x="990" y="71"/>
                  </a:lnTo>
                  <a:lnTo>
                    <a:pt x="984" y="73"/>
                  </a:lnTo>
                  <a:lnTo>
                    <a:pt x="977" y="73"/>
                  </a:lnTo>
                  <a:lnTo>
                    <a:pt x="970" y="73"/>
                  </a:lnTo>
                  <a:lnTo>
                    <a:pt x="968" y="75"/>
                  </a:lnTo>
                  <a:lnTo>
                    <a:pt x="964" y="75"/>
                  </a:lnTo>
                  <a:lnTo>
                    <a:pt x="962" y="75"/>
                  </a:lnTo>
                  <a:lnTo>
                    <a:pt x="960" y="75"/>
                  </a:lnTo>
                  <a:lnTo>
                    <a:pt x="959" y="76"/>
                  </a:lnTo>
                  <a:lnTo>
                    <a:pt x="957" y="76"/>
                  </a:lnTo>
                  <a:lnTo>
                    <a:pt x="956" y="76"/>
                  </a:lnTo>
                  <a:lnTo>
                    <a:pt x="955" y="78"/>
                  </a:lnTo>
                  <a:lnTo>
                    <a:pt x="950" y="80"/>
                  </a:lnTo>
                  <a:lnTo>
                    <a:pt x="946" y="82"/>
                  </a:lnTo>
                  <a:lnTo>
                    <a:pt x="940" y="83"/>
                  </a:lnTo>
                  <a:lnTo>
                    <a:pt x="935" y="86"/>
                  </a:lnTo>
                  <a:lnTo>
                    <a:pt x="931" y="87"/>
                  </a:lnTo>
                  <a:lnTo>
                    <a:pt x="926" y="89"/>
                  </a:lnTo>
                  <a:lnTo>
                    <a:pt x="922" y="90"/>
                  </a:lnTo>
                  <a:lnTo>
                    <a:pt x="917" y="93"/>
                  </a:lnTo>
                  <a:lnTo>
                    <a:pt x="914" y="94"/>
                  </a:lnTo>
                  <a:lnTo>
                    <a:pt x="910" y="94"/>
                  </a:lnTo>
                  <a:lnTo>
                    <a:pt x="909" y="91"/>
                  </a:lnTo>
                  <a:lnTo>
                    <a:pt x="907" y="89"/>
                  </a:lnTo>
                  <a:lnTo>
                    <a:pt x="906" y="90"/>
                  </a:lnTo>
                  <a:lnTo>
                    <a:pt x="904" y="90"/>
                  </a:lnTo>
                  <a:lnTo>
                    <a:pt x="903" y="89"/>
                  </a:lnTo>
                  <a:lnTo>
                    <a:pt x="902" y="89"/>
                  </a:lnTo>
                  <a:lnTo>
                    <a:pt x="893" y="91"/>
                  </a:lnTo>
                  <a:lnTo>
                    <a:pt x="885" y="93"/>
                  </a:lnTo>
                  <a:lnTo>
                    <a:pt x="876" y="95"/>
                  </a:lnTo>
                  <a:lnTo>
                    <a:pt x="866" y="96"/>
                  </a:lnTo>
                  <a:lnTo>
                    <a:pt x="857" y="97"/>
                  </a:lnTo>
                  <a:lnTo>
                    <a:pt x="849" y="98"/>
                  </a:lnTo>
                  <a:lnTo>
                    <a:pt x="840" y="101"/>
                  </a:lnTo>
                  <a:lnTo>
                    <a:pt x="832" y="103"/>
                  </a:lnTo>
                  <a:lnTo>
                    <a:pt x="823" y="106"/>
                  </a:lnTo>
                  <a:lnTo>
                    <a:pt x="812" y="110"/>
                  </a:lnTo>
                  <a:lnTo>
                    <a:pt x="802" y="112"/>
                  </a:lnTo>
                  <a:lnTo>
                    <a:pt x="791" y="116"/>
                  </a:lnTo>
                  <a:lnTo>
                    <a:pt x="781" y="117"/>
                  </a:lnTo>
                  <a:lnTo>
                    <a:pt x="772" y="119"/>
                  </a:lnTo>
                  <a:lnTo>
                    <a:pt x="761" y="119"/>
                  </a:lnTo>
                  <a:lnTo>
                    <a:pt x="751" y="118"/>
                  </a:lnTo>
                  <a:lnTo>
                    <a:pt x="742" y="119"/>
                  </a:lnTo>
                  <a:lnTo>
                    <a:pt x="737" y="125"/>
                  </a:lnTo>
                  <a:lnTo>
                    <a:pt x="731" y="129"/>
                  </a:lnTo>
                  <a:lnTo>
                    <a:pt x="723" y="131"/>
                  </a:lnTo>
                  <a:lnTo>
                    <a:pt x="717" y="133"/>
                  </a:lnTo>
                  <a:lnTo>
                    <a:pt x="711" y="134"/>
                  </a:lnTo>
                  <a:lnTo>
                    <a:pt x="705" y="135"/>
                  </a:lnTo>
                  <a:lnTo>
                    <a:pt x="699" y="136"/>
                  </a:lnTo>
                  <a:lnTo>
                    <a:pt x="693" y="136"/>
                  </a:lnTo>
                  <a:lnTo>
                    <a:pt x="688" y="137"/>
                  </a:lnTo>
                  <a:lnTo>
                    <a:pt x="682" y="137"/>
                  </a:lnTo>
                  <a:lnTo>
                    <a:pt x="675" y="139"/>
                  </a:lnTo>
                  <a:lnTo>
                    <a:pt x="653" y="143"/>
                  </a:lnTo>
                  <a:lnTo>
                    <a:pt x="644" y="148"/>
                  </a:lnTo>
                  <a:lnTo>
                    <a:pt x="642" y="148"/>
                  </a:lnTo>
                  <a:lnTo>
                    <a:pt x="638" y="148"/>
                  </a:lnTo>
                  <a:lnTo>
                    <a:pt x="630" y="151"/>
                  </a:lnTo>
                  <a:lnTo>
                    <a:pt x="617" y="156"/>
                  </a:lnTo>
                  <a:lnTo>
                    <a:pt x="605" y="159"/>
                  </a:lnTo>
                  <a:lnTo>
                    <a:pt x="592" y="163"/>
                  </a:lnTo>
                  <a:lnTo>
                    <a:pt x="578" y="165"/>
                  </a:lnTo>
                  <a:lnTo>
                    <a:pt x="564" y="169"/>
                  </a:lnTo>
                  <a:lnTo>
                    <a:pt x="552" y="171"/>
                  </a:lnTo>
                  <a:lnTo>
                    <a:pt x="538" y="172"/>
                  </a:lnTo>
                  <a:lnTo>
                    <a:pt x="524" y="173"/>
                  </a:lnTo>
                  <a:lnTo>
                    <a:pt x="518" y="173"/>
                  </a:lnTo>
                  <a:lnTo>
                    <a:pt x="513" y="174"/>
                  </a:lnTo>
                  <a:lnTo>
                    <a:pt x="508" y="174"/>
                  </a:lnTo>
                  <a:lnTo>
                    <a:pt x="502" y="176"/>
                  </a:lnTo>
                  <a:lnTo>
                    <a:pt x="496" y="176"/>
                  </a:lnTo>
                  <a:lnTo>
                    <a:pt x="492" y="177"/>
                  </a:lnTo>
                  <a:lnTo>
                    <a:pt x="486" y="176"/>
                  </a:lnTo>
                  <a:lnTo>
                    <a:pt x="480" y="176"/>
                  </a:lnTo>
                  <a:lnTo>
                    <a:pt x="473" y="174"/>
                  </a:lnTo>
                  <a:lnTo>
                    <a:pt x="468" y="174"/>
                  </a:lnTo>
                  <a:lnTo>
                    <a:pt x="461" y="176"/>
                  </a:lnTo>
                  <a:lnTo>
                    <a:pt x="454" y="176"/>
                  </a:lnTo>
                  <a:lnTo>
                    <a:pt x="443" y="176"/>
                  </a:lnTo>
                  <a:lnTo>
                    <a:pt x="434" y="176"/>
                  </a:lnTo>
                  <a:lnTo>
                    <a:pt x="424" y="176"/>
                  </a:lnTo>
                  <a:lnTo>
                    <a:pt x="415" y="176"/>
                  </a:lnTo>
                  <a:lnTo>
                    <a:pt x="404" y="176"/>
                  </a:lnTo>
                  <a:lnTo>
                    <a:pt x="394" y="177"/>
                  </a:lnTo>
                  <a:lnTo>
                    <a:pt x="385" y="178"/>
                  </a:lnTo>
                  <a:lnTo>
                    <a:pt x="374" y="179"/>
                  </a:lnTo>
                  <a:lnTo>
                    <a:pt x="364" y="179"/>
                  </a:lnTo>
                  <a:lnTo>
                    <a:pt x="355" y="180"/>
                  </a:lnTo>
                  <a:lnTo>
                    <a:pt x="344" y="181"/>
                  </a:lnTo>
                  <a:lnTo>
                    <a:pt x="335" y="184"/>
                  </a:lnTo>
                  <a:lnTo>
                    <a:pt x="325" y="185"/>
                  </a:lnTo>
                  <a:lnTo>
                    <a:pt x="315" y="187"/>
                  </a:lnTo>
                  <a:lnTo>
                    <a:pt x="305" y="189"/>
                  </a:lnTo>
                  <a:lnTo>
                    <a:pt x="296" y="192"/>
                  </a:lnTo>
                  <a:lnTo>
                    <a:pt x="289" y="194"/>
                  </a:lnTo>
                  <a:lnTo>
                    <a:pt x="283" y="197"/>
                  </a:lnTo>
                  <a:lnTo>
                    <a:pt x="276" y="200"/>
                  </a:lnTo>
                  <a:lnTo>
                    <a:pt x="269" y="202"/>
                  </a:lnTo>
                  <a:lnTo>
                    <a:pt x="266" y="204"/>
                  </a:lnTo>
                  <a:lnTo>
                    <a:pt x="261" y="207"/>
                  </a:lnTo>
                  <a:lnTo>
                    <a:pt x="257" y="208"/>
                  </a:lnTo>
                  <a:lnTo>
                    <a:pt x="252" y="209"/>
                  </a:lnTo>
                  <a:lnTo>
                    <a:pt x="251" y="208"/>
                  </a:lnTo>
                  <a:lnTo>
                    <a:pt x="250" y="206"/>
                  </a:lnTo>
                  <a:lnTo>
                    <a:pt x="247" y="204"/>
                  </a:lnTo>
                  <a:lnTo>
                    <a:pt x="245" y="203"/>
                  </a:lnTo>
                  <a:lnTo>
                    <a:pt x="242" y="203"/>
                  </a:lnTo>
                  <a:lnTo>
                    <a:pt x="238" y="203"/>
                  </a:lnTo>
                  <a:lnTo>
                    <a:pt x="235" y="204"/>
                  </a:lnTo>
                  <a:lnTo>
                    <a:pt x="231" y="204"/>
                  </a:lnTo>
                  <a:lnTo>
                    <a:pt x="226" y="204"/>
                  </a:lnTo>
                  <a:lnTo>
                    <a:pt x="220" y="206"/>
                  </a:lnTo>
                  <a:lnTo>
                    <a:pt x="215" y="207"/>
                  </a:lnTo>
                  <a:lnTo>
                    <a:pt x="209" y="209"/>
                  </a:lnTo>
                  <a:lnTo>
                    <a:pt x="204" y="211"/>
                  </a:lnTo>
                  <a:lnTo>
                    <a:pt x="198" y="212"/>
                  </a:lnTo>
                  <a:lnTo>
                    <a:pt x="192" y="215"/>
                  </a:lnTo>
                  <a:lnTo>
                    <a:pt x="186" y="216"/>
                  </a:lnTo>
                  <a:lnTo>
                    <a:pt x="178" y="218"/>
                  </a:lnTo>
                  <a:lnTo>
                    <a:pt x="170" y="222"/>
                  </a:lnTo>
                  <a:lnTo>
                    <a:pt x="163" y="226"/>
                  </a:lnTo>
                  <a:lnTo>
                    <a:pt x="156" y="232"/>
                  </a:lnTo>
                  <a:lnTo>
                    <a:pt x="147" y="238"/>
                  </a:lnTo>
                  <a:lnTo>
                    <a:pt x="147" y="237"/>
                  </a:lnTo>
                  <a:lnTo>
                    <a:pt x="141" y="240"/>
                  </a:lnTo>
                  <a:lnTo>
                    <a:pt x="135" y="245"/>
                  </a:lnTo>
                  <a:lnTo>
                    <a:pt x="129" y="249"/>
                  </a:lnTo>
                  <a:lnTo>
                    <a:pt x="123" y="253"/>
                  </a:lnTo>
                  <a:lnTo>
                    <a:pt x="117" y="257"/>
                  </a:lnTo>
                  <a:lnTo>
                    <a:pt x="111" y="261"/>
                  </a:lnTo>
                  <a:lnTo>
                    <a:pt x="106" y="264"/>
                  </a:lnTo>
                  <a:lnTo>
                    <a:pt x="99" y="267"/>
                  </a:lnTo>
                  <a:lnTo>
                    <a:pt x="92" y="271"/>
                  </a:lnTo>
                  <a:lnTo>
                    <a:pt x="86" y="276"/>
                  </a:lnTo>
                  <a:lnTo>
                    <a:pt x="79" y="279"/>
                  </a:lnTo>
                  <a:lnTo>
                    <a:pt x="72" y="280"/>
                  </a:lnTo>
                  <a:lnTo>
                    <a:pt x="61" y="286"/>
                  </a:lnTo>
                  <a:lnTo>
                    <a:pt x="56" y="287"/>
                  </a:lnTo>
                  <a:lnTo>
                    <a:pt x="52" y="290"/>
                  </a:lnTo>
                  <a:lnTo>
                    <a:pt x="46" y="291"/>
                  </a:lnTo>
                  <a:lnTo>
                    <a:pt x="41" y="292"/>
                  </a:lnTo>
                  <a:lnTo>
                    <a:pt x="35" y="294"/>
                  </a:lnTo>
                  <a:lnTo>
                    <a:pt x="31" y="295"/>
                  </a:lnTo>
                  <a:lnTo>
                    <a:pt x="25" y="298"/>
                  </a:lnTo>
                  <a:lnTo>
                    <a:pt x="20" y="300"/>
                  </a:lnTo>
                  <a:lnTo>
                    <a:pt x="16" y="299"/>
                  </a:lnTo>
                  <a:lnTo>
                    <a:pt x="11" y="295"/>
                  </a:lnTo>
                  <a:lnTo>
                    <a:pt x="7" y="291"/>
                  </a:lnTo>
                  <a:lnTo>
                    <a:pt x="3" y="287"/>
                  </a:lnTo>
                  <a:lnTo>
                    <a:pt x="2" y="286"/>
                  </a:lnTo>
                  <a:lnTo>
                    <a:pt x="2" y="285"/>
                  </a:lnTo>
                  <a:lnTo>
                    <a:pt x="1" y="284"/>
                  </a:lnTo>
                  <a:lnTo>
                    <a:pt x="0" y="283"/>
                  </a:lnTo>
                  <a:lnTo>
                    <a:pt x="20" y="280"/>
                  </a:lnTo>
                  <a:lnTo>
                    <a:pt x="46" y="274"/>
                  </a:lnTo>
                  <a:lnTo>
                    <a:pt x="54" y="270"/>
                  </a:lnTo>
                  <a:lnTo>
                    <a:pt x="62" y="267"/>
                  </a:lnTo>
                  <a:lnTo>
                    <a:pt x="70" y="263"/>
                  </a:lnTo>
                  <a:lnTo>
                    <a:pt x="79" y="260"/>
                  </a:lnTo>
                  <a:lnTo>
                    <a:pt x="81" y="259"/>
                  </a:lnTo>
                  <a:lnTo>
                    <a:pt x="84" y="257"/>
                  </a:lnTo>
                  <a:lnTo>
                    <a:pt x="86" y="256"/>
                  </a:lnTo>
                  <a:lnTo>
                    <a:pt x="87" y="254"/>
                  </a:lnTo>
                  <a:lnTo>
                    <a:pt x="95" y="250"/>
                  </a:lnTo>
                  <a:lnTo>
                    <a:pt x="103" y="247"/>
                  </a:lnTo>
                  <a:lnTo>
                    <a:pt x="111" y="244"/>
                  </a:lnTo>
                  <a:lnTo>
                    <a:pt x="118" y="240"/>
                  </a:lnTo>
                  <a:lnTo>
                    <a:pt x="126" y="235"/>
                  </a:lnTo>
                  <a:lnTo>
                    <a:pt x="133" y="231"/>
                  </a:lnTo>
                  <a:lnTo>
                    <a:pt x="140" y="225"/>
                  </a:lnTo>
                  <a:lnTo>
                    <a:pt x="147" y="219"/>
                  </a:lnTo>
                  <a:lnTo>
                    <a:pt x="155" y="214"/>
                  </a:lnTo>
                  <a:lnTo>
                    <a:pt x="162" y="209"/>
                  </a:lnTo>
                  <a:lnTo>
                    <a:pt x="170" y="203"/>
                  </a:lnTo>
                  <a:lnTo>
                    <a:pt x="177" y="199"/>
                  </a:lnTo>
                  <a:lnTo>
                    <a:pt x="185" y="193"/>
                  </a:lnTo>
                  <a:lnTo>
                    <a:pt x="192" y="188"/>
                  </a:lnTo>
                  <a:lnTo>
                    <a:pt x="200" y="182"/>
                  </a:lnTo>
                  <a:lnTo>
                    <a:pt x="207" y="177"/>
                  </a:lnTo>
                  <a:lnTo>
                    <a:pt x="213" y="174"/>
                  </a:lnTo>
                  <a:lnTo>
                    <a:pt x="220" y="172"/>
                  </a:lnTo>
                  <a:lnTo>
                    <a:pt x="226" y="169"/>
                  </a:lnTo>
                  <a:lnTo>
                    <a:pt x="231" y="165"/>
                  </a:lnTo>
                  <a:lnTo>
                    <a:pt x="238" y="164"/>
                  </a:lnTo>
                  <a:lnTo>
                    <a:pt x="244" y="163"/>
                  </a:lnTo>
                  <a:lnTo>
                    <a:pt x="249" y="161"/>
                  </a:lnTo>
                  <a:lnTo>
                    <a:pt x="254" y="158"/>
                  </a:lnTo>
                  <a:lnTo>
                    <a:pt x="264" y="158"/>
                  </a:lnTo>
                  <a:lnTo>
                    <a:pt x="274" y="157"/>
                  </a:lnTo>
                  <a:lnTo>
                    <a:pt x="283" y="156"/>
                  </a:lnTo>
                  <a:lnTo>
                    <a:pt x="292" y="155"/>
                  </a:lnTo>
                  <a:lnTo>
                    <a:pt x="303" y="154"/>
                  </a:lnTo>
                  <a:lnTo>
                    <a:pt x="312" y="152"/>
                  </a:lnTo>
                  <a:lnTo>
                    <a:pt x="321" y="150"/>
                  </a:lnTo>
                  <a:lnTo>
                    <a:pt x="330" y="149"/>
                  </a:lnTo>
                  <a:lnTo>
                    <a:pt x="342" y="149"/>
                  </a:lnTo>
                  <a:lnTo>
                    <a:pt x="342" y="151"/>
                  </a:lnTo>
                  <a:lnTo>
                    <a:pt x="341" y="152"/>
                  </a:lnTo>
                  <a:lnTo>
                    <a:pt x="337" y="152"/>
                  </a:lnTo>
                  <a:lnTo>
                    <a:pt x="335" y="154"/>
                  </a:lnTo>
                  <a:lnTo>
                    <a:pt x="329" y="156"/>
                  </a:lnTo>
                  <a:lnTo>
                    <a:pt x="322" y="157"/>
                  </a:lnTo>
                  <a:lnTo>
                    <a:pt x="317" y="158"/>
                  </a:lnTo>
                  <a:lnTo>
                    <a:pt x="310" y="159"/>
                  </a:lnTo>
                  <a:lnTo>
                    <a:pt x="303" y="161"/>
                  </a:lnTo>
                  <a:lnTo>
                    <a:pt x="296" y="162"/>
                  </a:lnTo>
                  <a:lnTo>
                    <a:pt x="290" y="164"/>
                  </a:lnTo>
                  <a:lnTo>
                    <a:pt x="283" y="166"/>
                  </a:lnTo>
                  <a:lnTo>
                    <a:pt x="282" y="167"/>
                  </a:lnTo>
                  <a:lnTo>
                    <a:pt x="283" y="170"/>
                  </a:lnTo>
                  <a:lnTo>
                    <a:pt x="284" y="171"/>
                  </a:lnTo>
                  <a:lnTo>
                    <a:pt x="285" y="172"/>
                  </a:lnTo>
                  <a:lnTo>
                    <a:pt x="292" y="172"/>
                  </a:lnTo>
                  <a:lnTo>
                    <a:pt x="300" y="170"/>
                  </a:lnTo>
                  <a:lnTo>
                    <a:pt x="307" y="169"/>
                  </a:lnTo>
                  <a:lnTo>
                    <a:pt x="315" y="167"/>
                  </a:lnTo>
                  <a:lnTo>
                    <a:pt x="322" y="166"/>
                  </a:lnTo>
                  <a:lnTo>
                    <a:pt x="329" y="166"/>
                  </a:lnTo>
                  <a:lnTo>
                    <a:pt x="337" y="165"/>
                  </a:lnTo>
                  <a:lnTo>
                    <a:pt x="345" y="165"/>
                  </a:lnTo>
                  <a:lnTo>
                    <a:pt x="352" y="165"/>
                  </a:lnTo>
                  <a:lnTo>
                    <a:pt x="360" y="164"/>
                  </a:lnTo>
                  <a:lnTo>
                    <a:pt x="368" y="164"/>
                  </a:lnTo>
                  <a:lnTo>
                    <a:pt x="375" y="163"/>
                  </a:lnTo>
                  <a:lnTo>
                    <a:pt x="379" y="164"/>
                  </a:lnTo>
                  <a:lnTo>
                    <a:pt x="382" y="163"/>
                  </a:lnTo>
                  <a:lnTo>
                    <a:pt x="386" y="162"/>
                  </a:lnTo>
                  <a:lnTo>
                    <a:pt x="389" y="162"/>
                  </a:lnTo>
                  <a:lnTo>
                    <a:pt x="403" y="161"/>
                  </a:lnTo>
                  <a:lnTo>
                    <a:pt x="417" y="161"/>
                  </a:lnTo>
                  <a:lnTo>
                    <a:pt x="431" y="159"/>
                  </a:lnTo>
                  <a:lnTo>
                    <a:pt x="446" y="158"/>
                  </a:lnTo>
                  <a:lnTo>
                    <a:pt x="460" y="158"/>
                  </a:lnTo>
                  <a:lnTo>
                    <a:pt x="473" y="157"/>
                  </a:lnTo>
                  <a:lnTo>
                    <a:pt x="487" y="156"/>
                  </a:lnTo>
                  <a:lnTo>
                    <a:pt x="501" y="155"/>
                  </a:lnTo>
                  <a:lnTo>
                    <a:pt x="508" y="154"/>
                  </a:lnTo>
                  <a:lnTo>
                    <a:pt x="516" y="151"/>
                  </a:lnTo>
                  <a:lnTo>
                    <a:pt x="524" y="150"/>
                  </a:lnTo>
                  <a:lnTo>
                    <a:pt x="532" y="150"/>
                  </a:lnTo>
                  <a:lnTo>
                    <a:pt x="546" y="146"/>
                  </a:lnTo>
                  <a:lnTo>
                    <a:pt x="559" y="141"/>
                  </a:lnTo>
                  <a:lnTo>
                    <a:pt x="571" y="137"/>
                  </a:lnTo>
                  <a:lnTo>
                    <a:pt x="585" y="133"/>
                  </a:lnTo>
                  <a:lnTo>
                    <a:pt x="598" y="129"/>
                  </a:lnTo>
                  <a:lnTo>
                    <a:pt x="612" y="127"/>
                  </a:lnTo>
                  <a:lnTo>
                    <a:pt x="625" y="124"/>
                  </a:lnTo>
                  <a:lnTo>
                    <a:pt x="640" y="123"/>
                  </a:lnTo>
                  <a:lnTo>
                    <a:pt x="649" y="120"/>
                  </a:lnTo>
                  <a:lnTo>
                    <a:pt x="655" y="118"/>
                  </a:lnTo>
                  <a:lnTo>
                    <a:pt x="661" y="116"/>
                  </a:lnTo>
                  <a:lnTo>
                    <a:pt x="669" y="114"/>
                  </a:lnTo>
                  <a:lnTo>
                    <a:pt x="674" y="113"/>
                  </a:lnTo>
                  <a:lnTo>
                    <a:pt x="682" y="113"/>
                  </a:lnTo>
                  <a:lnTo>
                    <a:pt x="689" y="113"/>
                  </a:lnTo>
                  <a:lnTo>
                    <a:pt x="693" y="114"/>
                  </a:lnTo>
                  <a:lnTo>
                    <a:pt x="699" y="112"/>
                  </a:lnTo>
                  <a:lnTo>
                    <a:pt x="706" y="111"/>
                  </a:lnTo>
                  <a:lnTo>
                    <a:pt x="712" y="110"/>
                  </a:lnTo>
                  <a:lnTo>
                    <a:pt x="719" y="110"/>
                  </a:lnTo>
                  <a:lnTo>
                    <a:pt x="726" y="110"/>
                  </a:lnTo>
                  <a:lnTo>
                    <a:pt x="731" y="109"/>
                  </a:lnTo>
                  <a:lnTo>
                    <a:pt x="738" y="108"/>
                  </a:lnTo>
                  <a:lnTo>
                    <a:pt x="744" y="105"/>
                  </a:lnTo>
                  <a:lnTo>
                    <a:pt x="745" y="101"/>
                  </a:lnTo>
                  <a:lnTo>
                    <a:pt x="750" y="98"/>
                  </a:lnTo>
                  <a:lnTo>
                    <a:pt x="753" y="96"/>
                  </a:lnTo>
                  <a:lnTo>
                    <a:pt x="758" y="95"/>
                  </a:lnTo>
                  <a:lnTo>
                    <a:pt x="765" y="94"/>
                  </a:lnTo>
                  <a:lnTo>
                    <a:pt x="772" y="91"/>
                  </a:lnTo>
                  <a:lnTo>
                    <a:pt x="779" y="90"/>
                  </a:lnTo>
                  <a:lnTo>
                    <a:pt x="786" y="89"/>
                  </a:lnTo>
                  <a:lnTo>
                    <a:pt x="793" y="88"/>
                  </a:lnTo>
                  <a:lnTo>
                    <a:pt x="799" y="87"/>
                  </a:lnTo>
                  <a:lnTo>
                    <a:pt x="805" y="84"/>
                  </a:lnTo>
                  <a:lnTo>
                    <a:pt x="812" y="82"/>
                  </a:lnTo>
                  <a:lnTo>
                    <a:pt x="819" y="82"/>
                  </a:lnTo>
                  <a:lnTo>
                    <a:pt x="827" y="81"/>
                  </a:lnTo>
                  <a:lnTo>
                    <a:pt x="834" y="81"/>
                  </a:lnTo>
                  <a:lnTo>
                    <a:pt x="841" y="80"/>
                  </a:lnTo>
                  <a:lnTo>
                    <a:pt x="849" y="79"/>
                  </a:lnTo>
                  <a:lnTo>
                    <a:pt x="856" y="78"/>
                  </a:lnTo>
                  <a:lnTo>
                    <a:pt x="863" y="76"/>
                  </a:lnTo>
                  <a:lnTo>
                    <a:pt x="870" y="75"/>
                  </a:lnTo>
                  <a:lnTo>
                    <a:pt x="874" y="76"/>
                  </a:lnTo>
                  <a:lnTo>
                    <a:pt x="882" y="74"/>
                  </a:lnTo>
                  <a:lnTo>
                    <a:pt x="891" y="72"/>
                  </a:lnTo>
                  <a:lnTo>
                    <a:pt x="900" y="71"/>
                  </a:lnTo>
                  <a:lnTo>
                    <a:pt x="908" y="68"/>
                  </a:lnTo>
                  <a:lnTo>
                    <a:pt x="916" y="66"/>
                  </a:lnTo>
                  <a:lnTo>
                    <a:pt x="924" y="63"/>
                  </a:lnTo>
                  <a:lnTo>
                    <a:pt x="932" y="59"/>
                  </a:lnTo>
                  <a:lnTo>
                    <a:pt x="940" y="56"/>
                  </a:lnTo>
                  <a:lnTo>
                    <a:pt x="944" y="54"/>
                  </a:lnTo>
                  <a:lnTo>
                    <a:pt x="946" y="52"/>
                  </a:lnTo>
                  <a:lnTo>
                    <a:pt x="949" y="51"/>
                  </a:lnTo>
                  <a:lnTo>
                    <a:pt x="952" y="50"/>
                  </a:lnTo>
                  <a:lnTo>
                    <a:pt x="963" y="45"/>
                  </a:lnTo>
                  <a:lnTo>
                    <a:pt x="974" y="41"/>
                  </a:lnTo>
                  <a:lnTo>
                    <a:pt x="985" y="37"/>
                  </a:lnTo>
                  <a:lnTo>
                    <a:pt x="997" y="33"/>
                  </a:lnTo>
                  <a:lnTo>
                    <a:pt x="1008" y="29"/>
                  </a:lnTo>
                  <a:lnTo>
                    <a:pt x="1020" y="25"/>
                  </a:lnTo>
                  <a:lnTo>
                    <a:pt x="1030" y="20"/>
                  </a:lnTo>
                  <a:lnTo>
                    <a:pt x="1042" y="14"/>
                  </a:lnTo>
                  <a:lnTo>
                    <a:pt x="1048" y="12"/>
                  </a:lnTo>
                  <a:lnTo>
                    <a:pt x="1055" y="8"/>
                  </a:lnTo>
                  <a:lnTo>
                    <a:pt x="1062" y="4"/>
                  </a:lnTo>
                  <a:lnTo>
                    <a:pt x="1069" y="0"/>
                  </a:lnTo>
                  <a:lnTo>
                    <a:pt x="107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66" name="Freeform 20"/>
            <p:cNvSpPr>
              <a:spLocks noChangeAspect="1"/>
            </p:cNvSpPr>
            <p:nvPr/>
          </p:nvSpPr>
          <p:spPr bwMode="auto">
            <a:xfrm>
              <a:off x="4454" y="1078"/>
              <a:ext cx="18" cy="9"/>
            </a:xfrm>
            <a:custGeom>
              <a:avLst/>
              <a:gdLst>
                <a:gd name="T0" fmla="*/ 18 w 34"/>
                <a:gd name="T1" fmla="*/ 1 h 17"/>
                <a:gd name="T2" fmla="*/ 15 w 34"/>
                <a:gd name="T3" fmla="*/ 5 h 17"/>
                <a:gd name="T4" fmla="*/ 10 w 34"/>
                <a:gd name="T5" fmla="*/ 7 h 17"/>
                <a:gd name="T6" fmla="*/ 5 w 34"/>
                <a:gd name="T7" fmla="*/ 8 h 17"/>
                <a:gd name="T8" fmla="*/ 1 w 34"/>
                <a:gd name="T9" fmla="*/ 9 h 17"/>
                <a:gd name="T10" fmla="*/ 0 w 34"/>
                <a:gd name="T11" fmla="*/ 7 h 17"/>
                <a:gd name="T12" fmla="*/ 1 w 34"/>
                <a:gd name="T13" fmla="*/ 5 h 17"/>
                <a:gd name="T14" fmla="*/ 1 w 34"/>
                <a:gd name="T15" fmla="*/ 4 h 17"/>
                <a:gd name="T16" fmla="*/ 0 w 34"/>
                <a:gd name="T17" fmla="*/ 3 h 17"/>
                <a:gd name="T18" fmla="*/ 2 w 34"/>
                <a:gd name="T19" fmla="*/ 1 h 17"/>
                <a:gd name="T20" fmla="*/ 4 w 34"/>
                <a:gd name="T21" fmla="*/ 1 h 17"/>
                <a:gd name="T22" fmla="*/ 6 w 34"/>
                <a:gd name="T23" fmla="*/ 0 h 17"/>
                <a:gd name="T24" fmla="*/ 8 w 34"/>
                <a:gd name="T25" fmla="*/ 0 h 17"/>
                <a:gd name="T26" fmla="*/ 11 w 34"/>
                <a:gd name="T27" fmla="*/ 0 h 17"/>
                <a:gd name="T28" fmla="*/ 13 w 34"/>
                <a:gd name="T29" fmla="*/ 1 h 17"/>
                <a:gd name="T30" fmla="*/ 16 w 34"/>
                <a:gd name="T31" fmla="*/ 1 h 17"/>
                <a:gd name="T32" fmla="*/ 18 w 34"/>
                <a:gd name="T33" fmla="*/ 1 h 17"/>
                <a:gd name="T34" fmla="*/ 18 w 34"/>
                <a:gd name="T35" fmla="*/ 1 h 1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4"/>
                <a:gd name="T55" fmla="*/ 0 h 17"/>
                <a:gd name="T56" fmla="*/ 34 w 34"/>
                <a:gd name="T57" fmla="*/ 17 h 1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4" h="17">
                  <a:moveTo>
                    <a:pt x="34" y="2"/>
                  </a:moveTo>
                  <a:lnTo>
                    <a:pt x="28" y="9"/>
                  </a:lnTo>
                  <a:lnTo>
                    <a:pt x="19" y="13"/>
                  </a:lnTo>
                  <a:lnTo>
                    <a:pt x="10" y="15"/>
                  </a:lnTo>
                  <a:lnTo>
                    <a:pt x="1" y="17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2" y="8"/>
                  </a:lnTo>
                  <a:lnTo>
                    <a:pt x="0" y="5"/>
                  </a:lnTo>
                  <a:lnTo>
                    <a:pt x="3" y="2"/>
                  </a:lnTo>
                  <a:lnTo>
                    <a:pt x="8" y="1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21" y="0"/>
                  </a:lnTo>
                  <a:lnTo>
                    <a:pt x="25" y="1"/>
                  </a:lnTo>
                  <a:lnTo>
                    <a:pt x="30" y="1"/>
                  </a:lnTo>
                  <a:lnTo>
                    <a:pt x="34" y="1"/>
                  </a:lnTo>
                  <a:lnTo>
                    <a:pt x="34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67" name="Freeform 21"/>
            <p:cNvSpPr>
              <a:spLocks noChangeAspect="1"/>
            </p:cNvSpPr>
            <p:nvPr/>
          </p:nvSpPr>
          <p:spPr bwMode="auto">
            <a:xfrm>
              <a:off x="4390" y="1109"/>
              <a:ext cx="51" cy="20"/>
            </a:xfrm>
            <a:custGeom>
              <a:avLst/>
              <a:gdLst>
                <a:gd name="T0" fmla="*/ 51 w 101"/>
                <a:gd name="T1" fmla="*/ 1 h 42"/>
                <a:gd name="T2" fmla="*/ 46 w 101"/>
                <a:gd name="T3" fmla="*/ 4 h 42"/>
                <a:gd name="T4" fmla="*/ 41 w 101"/>
                <a:gd name="T5" fmla="*/ 6 h 42"/>
                <a:gd name="T6" fmla="*/ 37 w 101"/>
                <a:gd name="T7" fmla="*/ 8 h 42"/>
                <a:gd name="T8" fmla="*/ 31 w 101"/>
                <a:gd name="T9" fmla="*/ 10 h 42"/>
                <a:gd name="T10" fmla="*/ 26 w 101"/>
                <a:gd name="T11" fmla="*/ 11 h 42"/>
                <a:gd name="T12" fmla="*/ 21 w 101"/>
                <a:gd name="T13" fmla="*/ 13 h 42"/>
                <a:gd name="T14" fmla="*/ 16 w 101"/>
                <a:gd name="T15" fmla="*/ 15 h 42"/>
                <a:gd name="T16" fmla="*/ 11 w 101"/>
                <a:gd name="T17" fmla="*/ 17 h 42"/>
                <a:gd name="T18" fmla="*/ 0 w 101"/>
                <a:gd name="T19" fmla="*/ 20 h 42"/>
                <a:gd name="T20" fmla="*/ 4 w 101"/>
                <a:gd name="T21" fmla="*/ 18 h 42"/>
                <a:gd name="T22" fmla="*/ 8 w 101"/>
                <a:gd name="T23" fmla="*/ 17 h 42"/>
                <a:gd name="T24" fmla="*/ 11 w 101"/>
                <a:gd name="T25" fmla="*/ 14 h 42"/>
                <a:gd name="T26" fmla="*/ 14 w 101"/>
                <a:gd name="T27" fmla="*/ 11 h 42"/>
                <a:gd name="T28" fmla="*/ 16 w 101"/>
                <a:gd name="T29" fmla="*/ 10 h 42"/>
                <a:gd name="T30" fmla="*/ 19 w 101"/>
                <a:gd name="T31" fmla="*/ 9 h 42"/>
                <a:gd name="T32" fmla="*/ 22 w 101"/>
                <a:gd name="T33" fmla="*/ 8 h 42"/>
                <a:gd name="T34" fmla="*/ 24 w 101"/>
                <a:gd name="T35" fmla="*/ 5 h 42"/>
                <a:gd name="T36" fmla="*/ 27 w 101"/>
                <a:gd name="T37" fmla="*/ 4 h 42"/>
                <a:gd name="T38" fmla="*/ 30 w 101"/>
                <a:gd name="T39" fmla="*/ 3 h 42"/>
                <a:gd name="T40" fmla="*/ 33 w 101"/>
                <a:gd name="T41" fmla="*/ 2 h 42"/>
                <a:gd name="T42" fmla="*/ 37 w 101"/>
                <a:gd name="T43" fmla="*/ 2 h 42"/>
                <a:gd name="T44" fmla="*/ 40 w 101"/>
                <a:gd name="T45" fmla="*/ 1 h 42"/>
                <a:gd name="T46" fmla="*/ 43 w 101"/>
                <a:gd name="T47" fmla="*/ 0 h 42"/>
                <a:gd name="T48" fmla="*/ 47 w 101"/>
                <a:gd name="T49" fmla="*/ 0 h 42"/>
                <a:gd name="T50" fmla="*/ 50 w 101"/>
                <a:gd name="T51" fmla="*/ 0 h 42"/>
                <a:gd name="T52" fmla="*/ 51 w 101"/>
                <a:gd name="T53" fmla="*/ 1 h 4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01"/>
                <a:gd name="T82" fmla="*/ 0 h 42"/>
                <a:gd name="T83" fmla="*/ 101 w 101"/>
                <a:gd name="T84" fmla="*/ 42 h 4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01" h="42">
                  <a:moveTo>
                    <a:pt x="101" y="2"/>
                  </a:moveTo>
                  <a:lnTo>
                    <a:pt x="92" y="8"/>
                  </a:lnTo>
                  <a:lnTo>
                    <a:pt x="82" y="13"/>
                  </a:lnTo>
                  <a:lnTo>
                    <a:pt x="73" y="17"/>
                  </a:lnTo>
                  <a:lnTo>
                    <a:pt x="62" y="21"/>
                  </a:lnTo>
                  <a:lnTo>
                    <a:pt x="52" y="24"/>
                  </a:lnTo>
                  <a:lnTo>
                    <a:pt x="41" y="28"/>
                  </a:lnTo>
                  <a:lnTo>
                    <a:pt x="31" y="32"/>
                  </a:lnTo>
                  <a:lnTo>
                    <a:pt x="21" y="36"/>
                  </a:lnTo>
                  <a:lnTo>
                    <a:pt x="0" y="42"/>
                  </a:lnTo>
                  <a:lnTo>
                    <a:pt x="7" y="37"/>
                  </a:lnTo>
                  <a:lnTo>
                    <a:pt x="15" y="35"/>
                  </a:lnTo>
                  <a:lnTo>
                    <a:pt x="22" y="30"/>
                  </a:lnTo>
                  <a:lnTo>
                    <a:pt x="28" y="24"/>
                  </a:lnTo>
                  <a:lnTo>
                    <a:pt x="32" y="22"/>
                  </a:lnTo>
                  <a:lnTo>
                    <a:pt x="38" y="19"/>
                  </a:lnTo>
                  <a:lnTo>
                    <a:pt x="44" y="16"/>
                  </a:lnTo>
                  <a:lnTo>
                    <a:pt x="47" y="10"/>
                  </a:lnTo>
                  <a:lnTo>
                    <a:pt x="53" y="8"/>
                  </a:lnTo>
                  <a:lnTo>
                    <a:pt x="60" y="6"/>
                  </a:lnTo>
                  <a:lnTo>
                    <a:pt x="66" y="5"/>
                  </a:lnTo>
                  <a:lnTo>
                    <a:pt x="73" y="4"/>
                  </a:lnTo>
                  <a:lnTo>
                    <a:pt x="79" y="2"/>
                  </a:lnTo>
                  <a:lnTo>
                    <a:pt x="86" y="1"/>
                  </a:lnTo>
                  <a:lnTo>
                    <a:pt x="93" y="1"/>
                  </a:lnTo>
                  <a:lnTo>
                    <a:pt x="100" y="0"/>
                  </a:lnTo>
                  <a:lnTo>
                    <a:pt x="101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68" name="Freeform 22"/>
            <p:cNvSpPr>
              <a:spLocks noChangeAspect="1"/>
            </p:cNvSpPr>
            <p:nvPr/>
          </p:nvSpPr>
          <p:spPr bwMode="auto">
            <a:xfrm>
              <a:off x="4335" y="1136"/>
              <a:ext cx="50" cy="24"/>
            </a:xfrm>
            <a:custGeom>
              <a:avLst/>
              <a:gdLst>
                <a:gd name="T0" fmla="*/ 50 w 101"/>
                <a:gd name="T1" fmla="*/ 1 h 49"/>
                <a:gd name="T2" fmla="*/ 47 w 101"/>
                <a:gd name="T3" fmla="*/ 3 h 49"/>
                <a:gd name="T4" fmla="*/ 43 w 101"/>
                <a:gd name="T5" fmla="*/ 5 h 49"/>
                <a:gd name="T6" fmla="*/ 39 w 101"/>
                <a:gd name="T7" fmla="*/ 6 h 49"/>
                <a:gd name="T8" fmla="*/ 35 w 101"/>
                <a:gd name="T9" fmla="*/ 8 h 49"/>
                <a:gd name="T10" fmla="*/ 31 w 101"/>
                <a:gd name="T11" fmla="*/ 10 h 49"/>
                <a:gd name="T12" fmla="*/ 27 w 101"/>
                <a:gd name="T13" fmla="*/ 12 h 49"/>
                <a:gd name="T14" fmla="*/ 23 w 101"/>
                <a:gd name="T15" fmla="*/ 13 h 49"/>
                <a:gd name="T16" fmla="*/ 20 w 101"/>
                <a:gd name="T17" fmla="*/ 16 h 49"/>
                <a:gd name="T18" fmla="*/ 17 w 101"/>
                <a:gd name="T19" fmla="*/ 17 h 49"/>
                <a:gd name="T20" fmla="*/ 15 w 101"/>
                <a:gd name="T21" fmla="*/ 18 h 49"/>
                <a:gd name="T22" fmla="*/ 13 w 101"/>
                <a:gd name="T23" fmla="*/ 19 h 49"/>
                <a:gd name="T24" fmla="*/ 10 w 101"/>
                <a:gd name="T25" fmla="*/ 20 h 49"/>
                <a:gd name="T26" fmla="*/ 8 w 101"/>
                <a:gd name="T27" fmla="*/ 21 h 49"/>
                <a:gd name="T28" fmla="*/ 6 w 101"/>
                <a:gd name="T29" fmla="*/ 22 h 49"/>
                <a:gd name="T30" fmla="*/ 3 w 101"/>
                <a:gd name="T31" fmla="*/ 23 h 49"/>
                <a:gd name="T32" fmla="*/ 1 w 101"/>
                <a:gd name="T33" fmla="*/ 24 h 49"/>
                <a:gd name="T34" fmla="*/ 0 w 101"/>
                <a:gd name="T35" fmla="*/ 22 h 49"/>
                <a:gd name="T36" fmla="*/ 0 w 101"/>
                <a:gd name="T37" fmla="*/ 21 h 49"/>
                <a:gd name="T38" fmla="*/ 0 w 101"/>
                <a:gd name="T39" fmla="*/ 19 h 49"/>
                <a:gd name="T40" fmla="*/ 1 w 101"/>
                <a:gd name="T41" fmla="*/ 17 h 49"/>
                <a:gd name="T42" fmla="*/ 7 w 101"/>
                <a:gd name="T43" fmla="*/ 15 h 49"/>
                <a:gd name="T44" fmla="*/ 13 w 101"/>
                <a:gd name="T45" fmla="*/ 13 h 49"/>
                <a:gd name="T46" fmla="*/ 19 w 101"/>
                <a:gd name="T47" fmla="*/ 10 h 49"/>
                <a:gd name="T48" fmla="*/ 25 w 101"/>
                <a:gd name="T49" fmla="*/ 7 h 49"/>
                <a:gd name="T50" fmla="*/ 31 w 101"/>
                <a:gd name="T51" fmla="*/ 6 h 49"/>
                <a:gd name="T52" fmla="*/ 37 w 101"/>
                <a:gd name="T53" fmla="*/ 3 h 49"/>
                <a:gd name="T54" fmla="*/ 44 w 101"/>
                <a:gd name="T55" fmla="*/ 2 h 49"/>
                <a:gd name="T56" fmla="*/ 50 w 101"/>
                <a:gd name="T57" fmla="*/ 0 h 49"/>
                <a:gd name="T58" fmla="*/ 50 w 101"/>
                <a:gd name="T59" fmla="*/ 1 h 4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01"/>
                <a:gd name="T91" fmla="*/ 0 h 49"/>
                <a:gd name="T92" fmla="*/ 101 w 101"/>
                <a:gd name="T93" fmla="*/ 49 h 49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01" h="49">
                  <a:moveTo>
                    <a:pt x="101" y="2"/>
                  </a:moveTo>
                  <a:lnTo>
                    <a:pt x="94" y="6"/>
                  </a:lnTo>
                  <a:lnTo>
                    <a:pt x="86" y="10"/>
                  </a:lnTo>
                  <a:lnTo>
                    <a:pt x="78" y="13"/>
                  </a:lnTo>
                  <a:lnTo>
                    <a:pt x="71" y="17"/>
                  </a:lnTo>
                  <a:lnTo>
                    <a:pt x="63" y="20"/>
                  </a:lnTo>
                  <a:lnTo>
                    <a:pt x="54" y="24"/>
                  </a:lnTo>
                  <a:lnTo>
                    <a:pt x="46" y="27"/>
                  </a:lnTo>
                  <a:lnTo>
                    <a:pt x="40" y="32"/>
                  </a:lnTo>
                  <a:lnTo>
                    <a:pt x="35" y="34"/>
                  </a:lnTo>
                  <a:lnTo>
                    <a:pt x="30" y="36"/>
                  </a:lnTo>
                  <a:lnTo>
                    <a:pt x="26" y="38"/>
                  </a:lnTo>
                  <a:lnTo>
                    <a:pt x="21" y="41"/>
                  </a:lnTo>
                  <a:lnTo>
                    <a:pt x="16" y="43"/>
                  </a:lnTo>
                  <a:lnTo>
                    <a:pt x="12" y="45"/>
                  </a:lnTo>
                  <a:lnTo>
                    <a:pt x="7" y="47"/>
                  </a:lnTo>
                  <a:lnTo>
                    <a:pt x="3" y="49"/>
                  </a:lnTo>
                  <a:lnTo>
                    <a:pt x="1" y="45"/>
                  </a:lnTo>
                  <a:lnTo>
                    <a:pt x="0" y="42"/>
                  </a:lnTo>
                  <a:lnTo>
                    <a:pt x="0" y="38"/>
                  </a:lnTo>
                  <a:lnTo>
                    <a:pt x="3" y="35"/>
                  </a:lnTo>
                  <a:lnTo>
                    <a:pt x="14" y="30"/>
                  </a:lnTo>
                  <a:lnTo>
                    <a:pt x="26" y="26"/>
                  </a:lnTo>
                  <a:lnTo>
                    <a:pt x="38" y="21"/>
                  </a:lnTo>
                  <a:lnTo>
                    <a:pt x="50" y="15"/>
                  </a:lnTo>
                  <a:lnTo>
                    <a:pt x="63" y="12"/>
                  </a:lnTo>
                  <a:lnTo>
                    <a:pt x="75" y="7"/>
                  </a:lnTo>
                  <a:lnTo>
                    <a:pt x="88" y="4"/>
                  </a:lnTo>
                  <a:lnTo>
                    <a:pt x="101" y="0"/>
                  </a:lnTo>
                  <a:lnTo>
                    <a:pt x="101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69" name="Freeform 23"/>
            <p:cNvSpPr>
              <a:spLocks noChangeAspect="1"/>
            </p:cNvSpPr>
            <p:nvPr/>
          </p:nvSpPr>
          <p:spPr bwMode="auto">
            <a:xfrm>
              <a:off x="3524" y="1167"/>
              <a:ext cx="48" cy="26"/>
            </a:xfrm>
            <a:custGeom>
              <a:avLst/>
              <a:gdLst>
                <a:gd name="T0" fmla="*/ 36 w 95"/>
                <a:gd name="T1" fmla="*/ 16 h 53"/>
                <a:gd name="T2" fmla="*/ 39 w 95"/>
                <a:gd name="T3" fmla="*/ 18 h 53"/>
                <a:gd name="T4" fmla="*/ 41 w 95"/>
                <a:gd name="T5" fmla="*/ 20 h 53"/>
                <a:gd name="T6" fmla="*/ 43 w 95"/>
                <a:gd name="T7" fmla="*/ 23 h 53"/>
                <a:gd name="T8" fmla="*/ 46 w 95"/>
                <a:gd name="T9" fmla="*/ 25 h 53"/>
                <a:gd name="T10" fmla="*/ 47 w 95"/>
                <a:gd name="T11" fmla="*/ 25 h 53"/>
                <a:gd name="T12" fmla="*/ 47 w 95"/>
                <a:gd name="T13" fmla="*/ 25 h 53"/>
                <a:gd name="T14" fmla="*/ 48 w 95"/>
                <a:gd name="T15" fmla="*/ 25 h 53"/>
                <a:gd name="T16" fmla="*/ 48 w 95"/>
                <a:gd name="T17" fmla="*/ 25 h 53"/>
                <a:gd name="T18" fmla="*/ 48 w 95"/>
                <a:gd name="T19" fmla="*/ 26 h 53"/>
                <a:gd name="T20" fmla="*/ 46 w 95"/>
                <a:gd name="T21" fmla="*/ 25 h 53"/>
                <a:gd name="T22" fmla="*/ 43 w 95"/>
                <a:gd name="T23" fmla="*/ 24 h 53"/>
                <a:gd name="T24" fmla="*/ 40 w 95"/>
                <a:gd name="T25" fmla="*/ 24 h 53"/>
                <a:gd name="T26" fmla="*/ 38 w 95"/>
                <a:gd name="T27" fmla="*/ 23 h 53"/>
                <a:gd name="T28" fmla="*/ 35 w 95"/>
                <a:gd name="T29" fmla="*/ 22 h 53"/>
                <a:gd name="T30" fmla="*/ 32 w 95"/>
                <a:gd name="T31" fmla="*/ 21 h 53"/>
                <a:gd name="T32" fmla="*/ 30 w 95"/>
                <a:gd name="T33" fmla="*/ 20 h 53"/>
                <a:gd name="T34" fmla="*/ 27 w 95"/>
                <a:gd name="T35" fmla="*/ 19 h 53"/>
                <a:gd name="T36" fmla="*/ 25 w 95"/>
                <a:gd name="T37" fmla="*/ 17 h 53"/>
                <a:gd name="T38" fmla="*/ 22 w 95"/>
                <a:gd name="T39" fmla="*/ 16 h 53"/>
                <a:gd name="T40" fmla="*/ 20 w 95"/>
                <a:gd name="T41" fmla="*/ 15 h 53"/>
                <a:gd name="T42" fmla="*/ 17 w 95"/>
                <a:gd name="T43" fmla="*/ 13 h 53"/>
                <a:gd name="T44" fmla="*/ 14 w 95"/>
                <a:gd name="T45" fmla="*/ 12 h 53"/>
                <a:gd name="T46" fmla="*/ 12 w 95"/>
                <a:gd name="T47" fmla="*/ 10 h 53"/>
                <a:gd name="T48" fmla="*/ 9 w 95"/>
                <a:gd name="T49" fmla="*/ 9 h 53"/>
                <a:gd name="T50" fmla="*/ 7 w 95"/>
                <a:gd name="T51" fmla="*/ 7 h 53"/>
                <a:gd name="T52" fmla="*/ 0 w 95"/>
                <a:gd name="T53" fmla="*/ 0 h 53"/>
                <a:gd name="T54" fmla="*/ 4 w 95"/>
                <a:gd name="T55" fmla="*/ 1 h 53"/>
                <a:gd name="T56" fmla="*/ 8 w 95"/>
                <a:gd name="T57" fmla="*/ 3 h 53"/>
                <a:gd name="T58" fmla="*/ 13 w 95"/>
                <a:gd name="T59" fmla="*/ 5 h 53"/>
                <a:gd name="T60" fmla="*/ 18 w 95"/>
                <a:gd name="T61" fmla="*/ 7 h 53"/>
                <a:gd name="T62" fmla="*/ 24 w 95"/>
                <a:gd name="T63" fmla="*/ 9 h 53"/>
                <a:gd name="T64" fmla="*/ 28 w 95"/>
                <a:gd name="T65" fmla="*/ 12 h 53"/>
                <a:gd name="T66" fmla="*/ 32 w 95"/>
                <a:gd name="T67" fmla="*/ 14 h 53"/>
                <a:gd name="T68" fmla="*/ 36 w 95"/>
                <a:gd name="T69" fmla="*/ 16 h 5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95"/>
                <a:gd name="T106" fmla="*/ 0 h 53"/>
                <a:gd name="T107" fmla="*/ 95 w 95"/>
                <a:gd name="T108" fmla="*/ 53 h 5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95" h="53">
                  <a:moveTo>
                    <a:pt x="71" y="33"/>
                  </a:moveTo>
                  <a:lnTo>
                    <a:pt x="77" y="36"/>
                  </a:lnTo>
                  <a:lnTo>
                    <a:pt x="81" y="41"/>
                  </a:lnTo>
                  <a:lnTo>
                    <a:pt x="86" y="46"/>
                  </a:lnTo>
                  <a:lnTo>
                    <a:pt x="92" y="50"/>
                  </a:lnTo>
                  <a:lnTo>
                    <a:pt x="93" y="50"/>
                  </a:lnTo>
                  <a:lnTo>
                    <a:pt x="94" y="50"/>
                  </a:lnTo>
                  <a:lnTo>
                    <a:pt x="95" y="50"/>
                  </a:lnTo>
                  <a:lnTo>
                    <a:pt x="95" y="51"/>
                  </a:lnTo>
                  <a:lnTo>
                    <a:pt x="95" y="53"/>
                  </a:lnTo>
                  <a:lnTo>
                    <a:pt x="91" y="51"/>
                  </a:lnTo>
                  <a:lnTo>
                    <a:pt x="85" y="49"/>
                  </a:lnTo>
                  <a:lnTo>
                    <a:pt x="80" y="48"/>
                  </a:lnTo>
                  <a:lnTo>
                    <a:pt x="75" y="46"/>
                  </a:lnTo>
                  <a:lnTo>
                    <a:pt x="70" y="45"/>
                  </a:lnTo>
                  <a:lnTo>
                    <a:pt x="64" y="42"/>
                  </a:lnTo>
                  <a:lnTo>
                    <a:pt x="60" y="40"/>
                  </a:lnTo>
                  <a:lnTo>
                    <a:pt x="54" y="38"/>
                  </a:lnTo>
                  <a:lnTo>
                    <a:pt x="49" y="35"/>
                  </a:lnTo>
                  <a:lnTo>
                    <a:pt x="43" y="33"/>
                  </a:lnTo>
                  <a:lnTo>
                    <a:pt x="39" y="30"/>
                  </a:lnTo>
                  <a:lnTo>
                    <a:pt x="33" y="27"/>
                  </a:lnTo>
                  <a:lnTo>
                    <a:pt x="28" y="24"/>
                  </a:lnTo>
                  <a:lnTo>
                    <a:pt x="23" y="20"/>
                  </a:lnTo>
                  <a:lnTo>
                    <a:pt x="18" y="18"/>
                  </a:lnTo>
                  <a:lnTo>
                    <a:pt x="13" y="15"/>
                  </a:lnTo>
                  <a:lnTo>
                    <a:pt x="0" y="0"/>
                  </a:lnTo>
                  <a:lnTo>
                    <a:pt x="7" y="3"/>
                  </a:lnTo>
                  <a:lnTo>
                    <a:pt x="16" y="6"/>
                  </a:lnTo>
                  <a:lnTo>
                    <a:pt x="26" y="10"/>
                  </a:lnTo>
                  <a:lnTo>
                    <a:pt x="36" y="15"/>
                  </a:lnTo>
                  <a:lnTo>
                    <a:pt x="47" y="19"/>
                  </a:lnTo>
                  <a:lnTo>
                    <a:pt x="56" y="24"/>
                  </a:lnTo>
                  <a:lnTo>
                    <a:pt x="64" y="28"/>
                  </a:lnTo>
                  <a:lnTo>
                    <a:pt x="71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70" name="Freeform 24"/>
            <p:cNvSpPr>
              <a:spLocks noChangeAspect="1"/>
            </p:cNvSpPr>
            <p:nvPr/>
          </p:nvSpPr>
          <p:spPr bwMode="auto">
            <a:xfrm>
              <a:off x="3837" y="1159"/>
              <a:ext cx="30" cy="24"/>
            </a:xfrm>
            <a:custGeom>
              <a:avLst/>
              <a:gdLst>
                <a:gd name="T0" fmla="*/ 12 w 58"/>
                <a:gd name="T1" fmla="*/ 8 h 48"/>
                <a:gd name="T2" fmla="*/ 11 w 58"/>
                <a:gd name="T3" fmla="*/ 8 h 48"/>
                <a:gd name="T4" fmla="*/ 10 w 58"/>
                <a:gd name="T5" fmla="*/ 8 h 48"/>
                <a:gd name="T6" fmla="*/ 9 w 58"/>
                <a:gd name="T7" fmla="*/ 7 h 48"/>
                <a:gd name="T8" fmla="*/ 8 w 58"/>
                <a:gd name="T9" fmla="*/ 8 h 48"/>
                <a:gd name="T10" fmla="*/ 10 w 58"/>
                <a:gd name="T11" fmla="*/ 10 h 48"/>
                <a:gd name="T12" fmla="*/ 30 w 58"/>
                <a:gd name="T13" fmla="*/ 23 h 48"/>
                <a:gd name="T14" fmla="*/ 30 w 58"/>
                <a:gd name="T15" fmla="*/ 23 h 48"/>
                <a:gd name="T16" fmla="*/ 29 w 58"/>
                <a:gd name="T17" fmla="*/ 23 h 48"/>
                <a:gd name="T18" fmla="*/ 29 w 58"/>
                <a:gd name="T19" fmla="*/ 24 h 48"/>
                <a:gd name="T20" fmla="*/ 28 w 58"/>
                <a:gd name="T21" fmla="*/ 24 h 48"/>
                <a:gd name="T22" fmla="*/ 25 w 58"/>
                <a:gd name="T23" fmla="*/ 23 h 48"/>
                <a:gd name="T24" fmla="*/ 22 w 58"/>
                <a:gd name="T25" fmla="*/ 22 h 48"/>
                <a:gd name="T26" fmla="*/ 19 w 58"/>
                <a:gd name="T27" fmla="*/ 20 h 48"/>
                <a:gd name="T28" fmla="*/ 17 w 58"/>
                <a:gd name="T29" fmla="*/ 19 h 48"/>
                <a:gd name="T30" fmla="*/ 13 w 58"/>
                <a:gd name="T31" fmla="*/ 17 h 48"/>
                <a:gd name="T32" fmla="*/ 10 w 58"/>
                <a:gd name="T33" fmla="*/ 16 h 48"/>
                <a:gd name="T34" fmla="*/ 8 w 58"/>
                <a:gd name="T35" fmla="*/ 14 h 48"/>
                <a:gd name="T36" fmla="*/ 5 w 58"/>
                <a:gd name="T37" fmla="*/ 12 h 48"/>
                <a:gd name="T38" fmla="*/ 3 w 58"/>
                <a:gd name="T39" fmla="*/ 9 h 48"/>
                <a:gd name="T40" fmla="*/ 2 w 58"/>
                <a:gd name="T41" fmla="*/ 6 h 48"/>
                <a:gd name="T42" fmla="*/ 1 w 58"/>
                <a:gd name="T43" fmla="*/ 3 h 48"/>
                <a:gd name="T44" fmla="*/ 0 w 58"/>
                <a:gd name="T45" fmla="*/ 0 h 48"/>
                <a:gd name="T46" fmla="*/ 3 w 58"/>
                <a:gd name="T47" fmla="*/ 1 h 48"/>
                <a:gd name="T48" fmla="*/ 6 w 58"/>
                <a:gd name="T49" fmla="*/ 3 h 48"/>
                <a:gd name="T50" fmla="*/ 9 w 58"/>
                <a:gd name="T51" fmla="*/ 6 h 48"/>
                <a:gd name="T52" fmla="*/ 12 w 58"/>
                <a:gd name="T53" fmla="*/ 8 h 48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58"/>
                <a:gd name="T82" fmla="*/ 0 h 48"/>
                <a:gd name="T83" fmla="*/ 58 w 58"/>
                <a:gd name="T84" fmla="*/ 48 h 48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58" h="48">
                  <a:moveTo>
                    <a:pt x="23" y="16"/>
                  </a:moveTo>
                  <a:lnTo>
                    <a:pt x="21" y="16"/>
                  </a:lnTo>
                  <a:lnTo>
                    <a:pt x="19" y="15"/>
                  </a:lnTo>
                  <a:lnTo>
                    <a:pt x="18" y="13"/>
                  </a:lnTo>
                  <a:lnTo>
                    <a:pt x="16" y="15"/>
                  </a:lnTo>
                  <a:lnTo>
                    <a:pt x="19" y="19"/>
                  </a:lnTo>
                  <a:lnTo>
                    <a:pt x="58" y="45"/>
                  </a:lnTo>
                  <a:lnTo>
                    <a:pt x="58" y="46"/>
                  </a:lnTo>
                  <a:lnTo>
                    <a:pt x="57" y="46"/>
                  </a:lnTo>
                  <a:lnTo>
                    <a:pt x="56" y="47"/>
                  </a:lnTo>
                  <a:lnTo>
                    <a:pt x="55" y="48"/>
                  </a:lnTo>
                  <a:lnTo>
                    <a:pt x="49" y="46"/>
                  </a:lnTo>
                  <a:lnTo>
                    <a:pt x="42" y="43"/>
                  </a:lnTo>
                  <a:lnTo>
                    <a:pt x="36" y="40"/>
                  </a:lnTo>
                  <a:lnTo>
                    <a:pt x="32" y="38"/>
                  </a:lnTo>
                  <a:lnTo>
                    <a:pt x="26" y="34"/>
                  </a:lnTo>
                  <a:lnTo>
                    <a:pt x="20" y="32"/>
                  </a:lnTo>
                  <a:lnTo>
                    <a:pt x="16" y="28"/>
                  </a:lnTo>
                  <a:lnTo>
                    <a:pt x="10" y="24"/>
                  </a:lnTo>
                  <a:lnTo>
                    <a:pt x="6" y="18"/>
                  </a:lnTo>
                  <a:lnTo>
                    <a:pt x="4" y="12"/>
                  </a:lnTo>
                  <a:lnTo>
                    <a:pt x="2" y="5"/>
                  </a:lnTo>
                  <a:lnTo>
                    <a:pt x="0" y="0"/>
                  </a:lnTo>
                  <a:lnTo>
                    <a:pt x="6" y="2"/>
                  </a:lnTo>
                  <a:lnTo>
                    <a:pt x="12" y="6"/>
                  </a:lnTo>
                  <a:lnTo>
                    <a:pt x="18" y="11"/>
                  </a:lnTo>
                  <a:lnTo>
                    <a:pt x="23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71" name="Freeform 25"/>
            <p:cNvSpPr>
              <a:spLocks noChangeAspect="1"/>
            </p:cNvSpPr>
            <p:nvPr/>
          </p:nvSpPr>
          <p:spPr bwMode="auto">
            <a:xfrm>
              <a:off x="4312" y="1173"/>
              <a:ext cx="22" cy="14"/>
            </a:xfrm>
            <a:custGeom>
              <a:avLst/>
              <a:gdLst>
                <a:gd name="T0" fmla="*/ 22 w 44"/>
                <a:gd name="T1" fmla="*/ 0 h 29"/>
                <a:gd name="T2" fmla="*/ 21 w 44"/>
                <a:gd name="T3" fmla="*/ 3 h 29"/>
                <a:gd name="T4" fmla="*/ 18 w 44"/>
                <a:gd name="T5" fmla="*/ 5 h 29"/>
                <a:gd name="T6" fmla="*/ 16 w 44"/>
                <a:gd name="T7" fmla="*/ 7 h 29"/>
                <a:gd name="T8" fmla="*/ 13 w 44"/>
                <a:gd name="T9" fmla="*/ 8 h 29"/>
                <a:gd name="T10" fmla="*/ 10 w 44"/>
                <a:gd name="T11" fmla="*/ 10 h 29"/>
                <a:gd name="T12" fmla="*/ 7 w 44"/>
                <a:gd name="T13" fmla="*/ 11 h 29"/>
                <a:gd name="T14" fmla="*/ 4 w 44"/>
                <a:gd name="T15" fmla="*/ 12 h 29"/>
                <a:gd name="T16" fmla="*/ 2 w 44"/>
                <a:gd name="T17" fmla="*/ 14 h 29"/>
                <a:gd name="T18" fmla="*/ 2 w 44"/>
                <a:gd name="T19" fmla="*/ 14 h 29"/>
                <a:gd name="T20" fmla="*/ 1 w 44"/>
                <a:gd name="T21" fmla="*/ 14 h 29"/>
                <a:gd name="T22" fmla="*/ 0 w 44"/>
                <a:gd name="T23" fmla="*/ 14 h 29"/>
                <a:gd name="T24" fmla="*/ 0 w 44"/>
                <a:gd name="T25" fmla="*/ 13 h 29"/>
                <a:gd name="T26" fmla="*/ 2 w 44"/>
                <a:gd name="T27" fmla="*/ 12 h 29"/>
                <a:gd name="T28" fmla="*/ 3 w 44"/>
                <a:gd name="T29" fmla="*/ 11 h 29"/>
                <a:gd name="T30" fmla="*/ 4 w 44"/>
                <a:gd name="T31" fmla="*/ 10 h 29"/>
                <a:gd name="T32" fmla="*/ 4 w 44"/>
                <a:gd name="T33" fmla="*/ 7 h 29"/>
                <a:gd name="T34" fmla="*/ 6 w 44"/>
                <a:gd name="T35" fmla="*/ 6 h 29"/>
                <a:gd name="T36" fmla="*/ 8 w 44"/>
                <a:gd name="T37" fmla="*/ 6 h 29"/>
                <a:gd name="T38" fmla="*/ 10 w 44"/>
                <a:gd name="T39" fmla="*/ 4 h 29"/>
                <a:gd name="T40" fmla="*/ 11 w 44"/>
                <a:gd name="T41" fmla="*/ 3 h 29"/>
                <a:gd name="T42" fmla="*/ 14 w 44"/>
                <a:gd name="T43" fmla="*/ 2 h 29"/>
                <a:gd name="T44" fmla="*/ 17 w 44"/>
                <a:gd name="T45" fmla="*/ 1 h 29"/>
                <a:gd name="T46" fmla="*/ 19 w 44"/>
                <a:gd name="T47" fmla="*/ 0 h 29"/>
                <a:gd name="T48" fmla="*/ 22 w 44"/>
                <a:gd name="T49" fmla="*/ 0 h 2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4"/>
                <a:gd name="T76" fmla="*/ 0 h 29"/>
                <a:gd name="T77" fmla="*/ 44 w 44"/>
                <a:gd name="T78" fmla="*/ 29 h 2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4" h="29">
                  <a:moveTo>
                    <a:pt x="44" y="0"/>
                  </a:moveTo>
                  <a:lnTo>
                    <a:pt x="41" y="6"/>
                  </a:lnTo>
                  <a:lnTo>
                    <a:pt x="36" y="10"/>
                  </a:lnTo>
                  <a:lnTo>
                    <a:pt x="31" y="14"/>
                  </a:lnTo>
                  <a:lnTo>
                    <a:pt x="26" y="16"/>
                  </a:lnTo>
                  <a:lnTo>
                    <a:pt x="20" y="20"/>
                  </a:lnTo>
                  <a:lnTo>
                    <a:pt x="14" y="22"/>
                  </a:lnTo>
                  <a:lnTo>
                    <a:pt x="8" y="25"/>
                  </a:lnTo>
                  <a:lnTo>
                    <a:pt x="4" y="29"/>
                  </a:lnTo>
                  <a:lnTo>
                    <a:pt x="3" y="29"/>
                  </a:lnTo>
                  <a:lnTo>
                    <a:pt x="1" y="29"/>
                  </a:lnTo>
                  <a:lnTo>
                    <a:pt x="0" y="28"/>
                  </a:lnTo>
                  <a:lnTo>
                    <a:pt x="0" y="27"/>
                  </a:lnTo>
                  <a:lnTo>
                    <a:pt x="4" y="24"/>
                  </a:lnTo>
                  <a:lnTo>
                    <a:pt x="6" y="22"/>
                  </a:lnTo>
                  <a:lnTo>
                    <a:pt x="8" y="20"/>
                  </a:lnTo>
                  <a:lnTo>
                    <a:pt x="8" y="15"/>
                  </a:lnTo>
                  <a:lnTo>
                    <a:pt x="12" y="13"/>
                  </a:lnTo>
                  <a:lnTo>
                    <a:pt x="16" y="12"/>
                  </a:lnTo>
                  <a:lnTo>
                    <a:pt x="20" y="9"/>
                  </a:lnTo>
                  <a:lnTo>
                    <a:pt x="22" y="6"/>
                  </a:lnTo>
                  <a:lnTo>
                    <a:pt x="28" y="5"/>
                  </a:lnTo>
                  <a:lnTo>
                    <a:pt x="34" y="2"/>
                  </a:lnTo>
                  <a:lnTo>
                    <a:pt x="38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72" name="Freeform 26"/>
            <p:cNvSpPr>
              <a:spLocks noChangeAspect="1"/>
            </p:cNvSpPr>
            <p:nvPr/>
          </p:nvSpPr>
          <p:spPr bwMode="auto">
            <a:xfrm>
              <a:off x="3883" y="1214"/>
              <a:ext cx="82" cy="89"/>
            </a:xfrm>
            <a:custGeom>
              <a:avLst/>
              <a:gdLst>
                <a:gd name="T0" fmla="*/ 81 w 162"/>
                <a:gd name="T1" fmla="*/ 31 h 178"/>
                <a:gd name="T2" fmla="*/ 77 w 162"/>
                <a:gd name="T3" fmla="*/ 44 h 178"/>
                <a:gd name="T4" fmla="*/ 73 w 162"/>
                <a:gd name="T5" fmla="*/ 52 h 178"/>
                <a:gd name="T6" fmla="*/ 69 w 162"/>
                <a:gd name="T7" fmla="*/ 56 h 178"/>
                <a:gd name="T8" fmla="*/ 65 w 162"/>
                <a:gd name="T9" fmla="*/ 59 h 178"/>
                <a:gd name="T10" fmla="*/ 59 w 162"/>
                <a:gd name="T11" fmla="*/ 61 h 178"/>
                <a:gd name="T12" fmla="*/ 57 w 162"/>
                <a:gd name="T13" fmla="*/ 64 h 178"/>
                <a:gd name="T14" fmla="*/ 58 w 162"/>
                <a:gd name="T15" fmla="*/ 65 h 178"/>
                <a:gd name="T16" fmla="*/ 61 w 162"/>
                <a:gd name="T17" fmla="*/ 64 h 178"/>
                <a:gd name="T18" fmla="*/ 62 w 162"/>
                <a:gd name="T19" fmla="*/ 64 h 178"/>
                <a:gd name="T20" fmla="*/ 62 w 162"/>
                <a:gd name="T21" fmla="*/ 71 h 178"/>
                <a:gd name="T22" fmla="*/ 55 w 162"/>
                <a:gd name="T23" fmla="*/ 84 h 178"/>
                <a:gd name="T24" fmla="*/ 49 w 162"/>
                <a:gd name="T25" fmla="*/ 89 h 178"/>
                <a:gd name="T26" fmla="*/ 47 w 162"/>
                <a:gd name="T27" fmla="*/ 64 h 178"/>
                <a:gd name="T28" fmla="*/ 39 w 162"/>
                <a:gd name="T29" fmla="*/ 47 h 178"/>
                <a:gd name="T30" fmla="*/ 30 w 162"/>
                <a:gd name="T31" fmla="*/ 39 h 178"/>
                <a:gd name="T32" fmla="*/ 25 w 162"/>
                <a:gd name="T33" fmla="*/ 35 h 178"/>
                <a:gd name="T34" fmla="*/ 20 w 162"/>
                <a:gd name="T35" fmla="*/ 31 h 178"/>
                <a:gd name="T36" fmla="*/ 14 w 162"/>
                <a:gd name="T37" fmla="*/ 30 h 178"/>
                <a:gd name="T38" fmla="*/ 8 w 162"/>
                <a:gd name="T39" fmla="*/ 28 h 178"/>
                <a:gd name="T40" fmla="*/ 3 w 162"/>
                <a:gd name="T41" fmla="*/ 26 h 178"/>
                <a:gd name="T42" fmla="*/ 2 w 162"/>
                <a:gd name="T43" fmla="*/ 24 h 178"/>
                <a:gd name="T44" fmla="*/ 9 w 162"/>
                <a:gd name="T45" fmla="*/ 25 h 178"/>
                <a:gd name="T46" fmla="*/ 14 w 162"/>
                <a:gd name="T47" fmla="*/ 26 h 178"/>
                <a:gd name="T48" fmla="*/ 19 w 162"/>
                <a:gd name="T49" fmla="*/ 26 h 178"/>
                <a:gd name="T50" fmla="*/ 21 w 162"/>
                <a:gd name="T51" fmla="*/ 26 h 178"/>
                <a:gd name="T52" fmla="*/ 20 w 162"/>
                <a:gd name="T53" fmla="*/ 26 h 178"/>
                <a:gd name="T54" fmla="*/ 17 w 162"/>
                <a:gd name="T55" fmla="*/ 23 h 178"/>
                <a:gd name="T56" fmla="*/ 12 w 162"/>
                <a:gd name="T57" fmla="*/ 20 h 178"/>
                <a:gd name="T58" fmla="*/ 10 w 162"/>
                <a:gd name="T59" fmla="*/ 17 h 178"/>
                <a:gd name="T60" fmla="*/ 6 w 162"/>
                <a:gd name="T61" fmla="*/ 15 h 178"/>
                <a:gd name="T62" fmla="*/ 9 w 162"/>
                <a:gd name="T63" fmla="*/ 15 h 178"/>
                <a:gd name="T64" fmla="*/ 16 w 162"/>
                <a:gd name="T65" fmla="*/ 17 h 178"/>
                <a:gd name="T66" fmla="*/ 22 w 162"/>
                <a:gd name="T67" fmla="*/ 19 h 178"/>
                <a:gd name="T68" fmla="*/ 28 w 162"/>
                <a:gd name="T69" fmla="*/ 23 h 178"/>
                <a:gd name="T70" fmla="*/ 31 w 162"/>
                <a:gd name="T71" fmla="*/ 26 h 178"/>
                <a:gd name="T72" fmla="*/ 30 w 162"/>
                <a:gd name="T73" fmla="*/ 28 h 178"/>
                <a:gd name="T74" fmla="*/ 35 w 162"/>
                <a:gd name="T75" fmla="*/ 33 h 178"/>
                <a:gd name="T76" fmla="*/ 43 w 162"/>
                <a:gd name="T77" fmla="*/ 43 h 178"/>
                <a:gd name="T78" fmla="*/ 47 w 162"/>
                <a:gd name="T79" fmla="*/ 50 h 178"/>
                <a:gd name="T80" fmla="*/ 49 w 162"/>
                <a:gd name="T81" fmla="*/ 55 h 178"/>
                <a:gd name="T82" fmla="*/ 53 w 162"/>
                <a:gd name="T83" fmla="*/ 56 h 178"/>
                <a:gd name="T84" fmla="*/ 57 w 162"/>
                <a:gd name="T85" fmla="*/ 54 h 178"/>
                <a:gd name="T86" fmla="*/ 59 w 162"/>
                <a:gd name="T87" fmla="*/ 53 h 178"/>
                <a:gd name="T88" fmla="*/ 62 w 162"/>
                <a:gd name="T89" fmla="*/ 53 h 178"/>
                <a:gd name="T90" fmla="*/ 67 w 162"/>
                <a:gd name="T91" fmla="*/ 49 h 178"/>
                <a:gd name="T92" fmla="*/ 71 w 162"/>
                <a:gd name="T93" fmla="*/ 41 h 178"/>
                <a:gd name="T94" fmla="*/ 73 w 162"/>
                <a:gd name="T95" fmla="*/ 32 h 178"/>
                <a:gd name="T96" fmla="*/ 74 w 162"/>
                <a:gd name="T97" fmla="*/ 25 h 178"/>
                <a:gd name="T98" fmla="*/ 72 w 162"/>
                <a:gd name="T99" fmla="*/ 20 h 178"/>
                <a:gd name="T100" fmla="*/ 71 w 162"/>
                <a:gd name="T101" fmla="*/ 16 h 178"/>
                <a:gd name="T102" fmla="*/ 72 w 162"/>
                <a:gd name="T103" fmla="*/ 10 h 178"/>
                <a:gd name="T104" fmla="*/ 69 w 162"/>
                <a:gd name="T105" fmla="*/ 4 h 178"/>
                <a:gd name="T106" fmla="*/ 73 w 162"/>
                <a:gd name="T107" fmla="*/ 5 h 178"/>
                <a:gd name="T108" fmla="*/ 80 w 162"/>
                <a:gd name="T109" fmla="*/ 18 h 17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62"/>
                <a:gd name="T166" fmla="*/ 0 h 178"/>
                <a:gd name="T167" fmla="*/ 162 w 162"/>
                <a:gd name="T168" fmla="*/ 178 h 17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62" h="178">
                  <a:moveTo>
                    <a:pt x="162" y="47"/>
                  </a:moveTo>
                  <a:lnTo>
                    <a:pt x="160" y="61"/>
                  </a:lnTo>
                  <a:lnTo>
                    <a:pt x="158" y="74"/>
                  </a:lnTo>
                  <a:lnTo>
                    <a:pt x="153" y="88"/>
                  </a:lnTo>
                  <a:lnTo>
                    <a:pt x="148" y="100"/>
                  </a:lnTo>
                  <a:lnTo>
                    <a:pt x="145" y="104"/>
                  </a:lnTo>
                  <a:lnTo>
                    <a:pt x="142" y="108"/>
                  </a:lnTo>
                  <a:lnTo>
                    <a:pt x="137" y="111"/>
                  </a:lnTo>
                  <a:lnTo>
                    <a:pt x="132" y="114"/>
                  </a:lnTo>
                  <a:lnTo>
                    <a:pt x="128" y="117"/>
                  </a:lnTo>
                  <a:lnTo>
                    <a:pt x="123" y="119"/>
                  </a:lnTo>
                  <a:lnTo>
                    <a:pt x="117" y="121"/>
                  </a:lnTo>
                  <a:lnTo>
                    <a:pt x="113" y="125"/>
                  </a:lnTo>
                  <a:lnTo>
                    <a:pt x="112" y="127"/>
                  </a:lnTo>
                  <a:lnTo>
                    <a:pt x="113" y="128"/>
                  </a:lnTo>
                  <a:lnTo>
                    <a:pt x="115" y="129"/>
                  </a:lnTo>
                  <a:lnTo>
                    <a:pt x="117" y="128"/>
                  </a:lnTo>
                  <a:lnTo>
                    <a:pt x="120" y="128"/>
                  </a:lnTo>
                  <a:lnTo>
                    <a:pt x="121" y="128"/>
                  </a:lnTo>
                  <a:lnTo>
                    <a:pt x="123" y="128"/>
                  </a:lnTo>
                  <a:lnTo>
                    <a:pt x="124" y="128"/>
                  </a:lnTo>
                  <a:lnTo>
                    <a:pt x="123" y="142"/>
                  </a:lnTo>
                  <a:lnTo>
                    <a:pt x="117" y="156"/>
                  </a:lnTo>
                  <a:lnTo>
                    <a:pt x="109" y="167"/>
                  </a:lnTo>
                  <a:lnTo>
                    <a:pt x="100" y="178"/>
                  </a:lnTo>
                  <a:lnTo>
                    <a:pt x="97" y="178"/>
                  </a:lnTo>
                  <a:lnTo>
                    <a:pt x="97" y="144"/>
                  </a:lnTo>
                  <a:lnTo>
                    <a:pt x="92" y="127"/>
                  </a:lnTo>
                  <a:lnTo>
                    <a:pt x="86" y="110"/>
                  </a:lnTo>
                  <a:lnTo>
                    <a:pt x="77" y="93"/>
                  </a:lnTo>
                  <a:lnTo>
                    <a:pt x="63" y="81"/>
                  </a:lnTo>
                  <a:lnTo>
                    <a:pt x="59" y="77"/>
                  </a:lnTo>
                  <a:lnTo>
                    <a:pt x="54" y="73"/>
                  </a:lnTo>
                  <a:lnTo>
                    <a:pt x="49" y="69"/>
                  </a:lnTo>
                  <a:lnTo>
                    <a:pt x="45" y="66"/>
                  </a:lnTo>
                  <a:lnTo>
                    <a:pt x="39" y="62"/>
                  </a:lnTo>
                  <a:lnTo>
                    <a:pt x="33" y="60"/>
                  </a:lnTo>
                  <a:lnTo>
                    <a:pt x="27" y="59"/>
                  </a:lnTo>
                  <a:lnTo>
                    <a:pt x="22" y="58"/>
                  </a:lnTo>
                  <a:lnTo>
                    <a:pt x="16" y="55"/>
                  </a:lnTo>
                  <a:lnTo>
                    <a:pt x="11" y="54"/>
                  </a:lnTo>
                  <a:lnTo>
                    <a:pt x="6" y="52"/>
                  </a:lnTo>
                  <a:lnTo>
                    <a:pt x="0" y="49"/>
                  </a:lnTo>
                  <a:lnTo>
                    <a:pt x="4" y="47"/>
                  </a:lnTo>
                  <a:lnTo>
                    <a:pt x="11" y="47"/>
                  </a:lnTo>
                  <a:lnTo>
                    <a:pt x="18" y="49"/>
                  </a:lnTo>
                  <a:lnTo>
                    <a:pt x="23" y="50"/>
                  </a:lnTo>
                  <a:lnTo>
                    <a:pt x="27" y="51"/>
                  </a:lnTo>
                  <a:lnTo>
                    <a:pt x="32" y="52"/>
                  </a:lnTo>
                  <a:lnTo>
                    <a:pt x="37" y="52"/>
                  </a:lnTo>
                  <a:lnTo>
                    <a:pt x="42" y="51"/>
                  </a:lnTo>
                  <a:lnTo>
                    <a:pt x="41" y="51"/>
                  </a:lnTo>
                  <a:lnTo>
                    <a:pt x="40" y="51"/>
                  </a:lnTo>
                  <a:lnTo>
                    <a:pt x="39" y="51"/>
                  </a:lnTo>
                  <a:lnTo>
                    <a:pt x="34" y="46"/>
                  </a:lnTo>
                  <a:lnTo>
                    <a:pt x="29" y="43"/>
                  </a:lnTo>
                  <a:lnTo>
                    <a:pt x="24" y="39"/>
                  </a:lnTo>
                  <a:lnTo>
                    <a:pt x="18" y="37"/>
                  </a:lnTo>
                  <a:lnTo>
                    <a:pt x="19" y="34"/>
                  </a:lnTo>
                  <a:lnTo>
                    <a:pt x="16" y="31"/>
                  </a:lnTo>
                  <a:lnTo>
                    <a:pt x="12" y="30"/>
                  </a:lnTo>
                  <a:lnTo>
                    <a:pt x="11" y="27"/>
                  </a:lnTo>
                  <a:lnTo>
                    <a:pt x="17" y="29"/>
                  </a:lnTo>
                  <a:lnTo>
                    <a:pt x="24" y="31"/>
                  </a:lnTo>
                  <a:lnTo>
                    <a:pt x="31" y="34"/>
                  </a:lnTo>
                  <a:lnTo>
                    <a:pt x="37" y="36"/>
                  </a:lnTo>
                  <a:lnTo>
                    <a:pt x="44" y="38"/>
                  </a:lnTo>
                  <a:lnTo>
                    <a:pt x="50" y="42"/>
                  </a:lnTo>
                  <a:lnTo>
                    <a:pt x="56" y="45"/>
                  </a:lnTo>
                  <a:lnTo>
                    <a:pt x="62" y="49"/>
                  </a:lnTo>
                  <a:lnTo>
                    <a:pt x="62" y="51"/>
                  </a:lnTo>
                  <a:lnTo>
                    <a:pt x="61" y="53"/>
                  </a:lnTo>
                  <a:lnTo>
                    <a:pt x="60" y="55"/>
                  </a:lnTo>
                  <a:lnTo>
                    <a:pt x="69" y="65"/>
                  </a:lnTo>
                  <a:lnTo>
                    <a:pt x="78" y="75"/>
                  </a:lnTo>
                  <a:lnTo>
                    <a:pt x="85" y="85"/>
                  </a:lnTo>
                  <a:lnTo>
                    <a:pt x="92" y="96"/>
                  </a:lnTo>
                  <a:lnTo>
                    <a:pt x="93" y="100"/>
                  </a:lnTo>
                  <a:lnTo>
                    <a:pt x="94" y="105"/>
                  </a:lnTo>
                  <a:lnTo>
                    <a:pt x="97" y="110"/>
                  </a:lnTo>
                  <a:lnTo>
                    <a:pt x="100" y="112"/>
                  </a:lnTo>
                  <a:lnTo>
                    <a:pt x="105" y="111"/>
                  </a:lnTo>
                  <a:lnTo>
                    <a:pt x="108" y="110"/>
                  </a:lnTo>
                  <a:lnTo>
                    <a:pt x="112" y="107"/>
                  </a:lnTo>
                  <a:lnTo>
                    <a:pt x="115" y="104"/>
                  </a:lnTo>
                  <a:lnTo>
                    <a:pt x="117" y="105"/>
                  </a:lnTo>
                  <a:lnTo>
                    <a:pt x="120" y="106"/>
                  </a:lnTo>
                  <a:lnTo>
                    <a:pt x="123" y="106"/>
                  </a:lnTo>
                  <a:lnTo>
                    <a:pt x="125" y="105"/>
                  </a:lnTo>
                  <a:lnTo>
                    <a:pt x="132" y="98"/>
                  </a:lnTo>
                  <a:lnTo>
                    <a:pt x="137" y="90"/>
                  </a:lnTo>
                  <a:lnTo>
                    <a:pt x="140" y="81"/>
                  </a:lnTo>
                  <a:lnTo>
                    <a:pt x="144" y="72"/>
                  </a:lnTo>
                  <a:lnTo>
                    <a:pt x="145" y="63"/>
                  </a:lnTo>
                  <a:lnTo>
                    <a:pt x="146" y="55"/>
                  </a:lnTo>
                  <a:lnTo>
                    <a:pt x="147" y="49"/>
                  </a:lnTo>
                  <a:lnTo>
                    <a:pt x="145" y="40"/>
                  </a:lnTo>
                  <a:lnTo>
                    <a:pt x="143" y="39"/>
                  </a:lnTo>
                  <a:lnTo>
                    <a:pt x="142" y="36"/>
                  </a:lnTo>
                  <a:lnTo>
                    <a:pt x="140" y="31"/>
                  </a:lnTo>
                  <a:lnTo>
                    <a:pt x="142" y="27"/>
                  </a:lnTo>
                  <a:lnTo>
                    <a:pt x="142" y="20"/>
                  </a:lnTo>
                  <a:lnTo>
                    <a:pt x="138" y="13"/>
                  </a:lnTo>
                  <a:lnTo>
                    <a:pt x="136" y="7"/>
                  </a:lnTo>
                  <a:lnTo>
                    <a:pt x="137" y="0"/>
                  </a:lnTo>
                  <a:lnTo>
                    <a:pt x="145" y="9"/>
                  </a:lnTo>
                  <a:lnTo>
                    <a:pt x="152" y="21"/>
                  </a:lnTo>
                  <a:lnTo>
                    <a:pt x="158" y="35"/>
                  </a:lnTo>
                  <a:lnTo>
                    <a:pt x="162" y="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73" name="Freeform 27"/>
            <p:cNvSpPr>
              <a:spLocks noChangeAspect="1"/>
            </p:cNvSpPr>
            <p:nvPr/>
          </p:nvSpPr>
          <p:spPr bwMode="auto">
            <a:xfrm>
              <a:off x="3879" y="1243"/>
              <a:ext cx="18" cy="24"/>
            </a:xfrm>
            <a:custGeom>
              <a:avLst/>
              <a:gdLst>
                <a:gd name="T0" fmla="*/ 6 w 36"/>
                <a:gd name="T1" fmla="*/ 2 h 48"/>
                <a:gd name="T2" fmla="*/ 8 w 36"/>
                <a:gd name="T3" fmla="*/ 8 h 48"/>
                <a:gd name="T4" fmla="*/ 10 w 36"/>
                <a:gd name="T5" fmla="*/ 13 h 48"/>
                <a:gd name="T6" fmla="*/ 13 w 36"/>
                <a:gd name="T7" fmla="*/ 19 h 48"/>
                <a:gd name="T8" fmla="*/ 18 w 36"/>
                <a:gd name="T9" fmla="*/ 24 h 48"/>
                <a:gd name="T10" fmla="*/ 16 w 36"/>
                <a:gd name="T11" fmla="*/ 24 h 48"/>
                <a:gd name="T12" fmla="*/ 13 w 36"/>
                <a:gd name="T13" fmla="*/ 23 h 48"/>
                <a:gd name="T14" fmla="*/ 11 w 36"/>
                <a:gd name="T15" fmla="*/ 21 h 48"/>
                <a:gd name="T16" fmla="*/ 9 w 36"/>
                <a:gd name="T17" fmla="*/ 19 h 48"/>
                <a:gd name="T18" fmla="*/ 6 w 36"/>
                <a:gd name="T19" fmla="*/ 17 h 48"/>
                <a:gd name="T20" fmla="*/ 5 w 36"/>
                <a:gd name="T21" fmla="*/ 15 h 48"/>
                <a:gd name="T22" fmla="*/ 2 w 36"/>
                <a:gd name="T23" fmla="*/ 13 h 48"/>
                <a:gd name="T24" fmla="*/ 1 w 36"/>
                <a:gd name="T25" fmla="*/ 11 h 48"/>
                <a:gd name="T26" fmla="*/ 1 w 36"/>
                <a:gd name="T27" fmla="*/ 8 h 48"/>
                <a:gd name="T28" fmla="*/ 0 w 36"/>
                <a:gd name="T29" fmla="*/ 5 h 48"/>
                <a:gd name="T30" fmla="*/ 0 w 36"/>
                <a:gd name="T31" fmla="*/ 3 h 48"/>
                <a:gd name="T32" fmla="*/ 1 w 36"/>
                <a:gd name="T33" fmla="*/ 0 h 48"/>
                <a:gd name="T34" fmla="*/ 2 w 36"/>
                <a:gd name="T35" fmla="*/ 0 h 48"/>
                <a:gd name="T36" fmla="*/ 3 w 36"/>
                <a:gd name="T37" fmla="*/ 0 h 48"/>
                <a:gd name="T38" fmla="*/ 5 w 36"/>
                <a:gd name="T39" fmla="*/ 1 h 48"/>
                <a:gd name="T40" fmla="*/ 6 w 36"/>
                <a:gd name="T41" fmla="*/ 2 h 4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6"/>
                <a:gd name="T64" fmla="*/ 0 h 48"/>
                <a:gd name="T65" fmla="*/ 36 w 36"/>
                <a:gd name="T66" fmla="*/ 48 h 4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6" h="48">
                  <a:moveTo>
                    <a:pt x="11" y="3"/>
                  </a:moveTo>
                  <a:lnTo>
                    <a:pt x="16" y="15"/>
                  </a:lnTo>
                  <a:lnTo>
                    <a:pt x="19" y="25"/>
                  </a:lnTo>
                  <a:lnTo>
                    <a:pt x="25" y="37"/>
                  </a:lnTo>
                  <a:lnTo>
                    <a:pt x="36" y="48"/>
                  </a:lnTo>
                  <a:lnTo>
                    <a:pt x="32" y="47"/>
                  </a:lnTo>
                  <a:lnTo>
                    <a:pt x="26" y="45"/>
                  </a:lnTo>
                  <a:lnTo>
                    <a:pt x="21" y="41"/>
                  </a:lnTo>
                  <a:lnTo>
                    <a:pt x="17" y="38"/>
                  </a:lnTo>
                  <a:lnTo>
                    <a:pt x="12" y="34"/>
                  </a:lnTo>
                  <a:lnTo>
                    <a:pt x="9" y="30"/>
                  </a:lnTo>
                  <a:lnTo>
                    <a:pt x="4" y="26"/>
                  </a:lnTo>
                  <a:lnTo>
                    <a:pt x="1" y="22"/>
                  </a:lnTo>
                  <a:lnTo>
                    <a:pt x="1" y="16"/>
                  </a:lnTo>
                  <a:lnTo>
                    <a:pt x="0" y="10"/>
                  </a:lnTo>
                  <a:lnTo>
                    <a:pt x="0" y="5"/>
                  </a:lnTo>
                  <a:lnTo>
                    <a:pt x="1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9" y="2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74" name="Freeform 28"/>
            <p:cNvSpPr>
              <a:spLocks noChangeAspect="1"/>
            </p:cNvSpPr>
            <p:nvPr/>
          </p:nvSpPr>
          <p:spPr bwMode="auto">
            <a:xfrm>
              <a:off x="3902" y="1255"/>
              <a:ext cx="16" cy="19"/>
            </a:xfrm>
            <a:custGeom>
              <a:avLst/>
              <a:gdLst>
                <a:gd name="T0" fmla="*/ 14 w 31"/>
                <a:gd name="T1" fmla="*/ 18 h 38"/>
                <a:gd name="T2" fmla="*/ 8 w 31"/>
                <a:gd name="T3" fmla="*/ 19 h 38"/>
                <a:gd name="T4" fmla="*/ 6 w 31"/>
                <a:gd name="T5" fmla="*/ 19 h 38"/>
                <a:gd name="T6" fmla="*/ 5 w 31"/>
                <a:gd name="T7" fmla="*/ 18 h 38"/>
                <a:gd name="T8" fmla="*/ 3 w 31"/>
                <a:gd name="T9" fmla="*/ 16 h 38"/>
                <a:gd name="T10" fmla="*/ 2 w 31"/>
                <a:gd name="T11" fmla="*/ 15 h 38"/>
                <a:gd name="T12" fmla="*/ 4 w 31"/>
                <a:gd name="T13" fmla="*/ 15 h 38"/>
                <a:gd name="T14" fmla="*/ 6 w 31"/>
                <a:gd name="T15" fmla="*/ 15 h 38"/>
                <a:gd name="T16" fmla="*/ 8 w 31"/>
                <a:gd name="T17" fmla="*/ 15 h 38"/>
                <a:gd name="T18" fmla="*/ 8 w 31"/>
                <a:gd name="T19" fmla="*/ 14 h 38"/>
                <a:gd name="T20" fmla="*/ 9 w 31"/>
                <a:gd name="T21" fmla="*/ 10 h 38"/>
                <a:gd name="T22" fmla="*/ 8 w 31"/>
                <a:gd name="T23" fmla="*/ 7 h 38"/>
                <a:gd name="T24" fmla="*/ 4 w 31"/>
                <a:gd name="T25" fmla="*/ 3 h 38"/>
                <a:gd name="T26" fmla="*/ 0 w 31"/>
                <a:gd name="T27" fmla="*/ 0 h 38"/>
                <a:gd name="T28" fmla="*/ 4 w 31"/>
                <a:gd name="T29" fmla="*/ 1 h 38"/>
                <a:gd name="T30" fmla="*/ 7 w 31"/>
                <a:gd name="T31" fmla="*/ 2 h 38"/>
                <a:gd name="T32" fmla="*/ 9 w 31"/>
                <a:gd name="T33" fmla="*/ 3 h 38"/>
                <a:gd name="T34" fmla="*/ 12 w 31"/>
                <a:gd name="T35" fmla="*/ 5 h 38"/>
                <a:gd name="T36" fmla="*/ 14 w 31"/>
                <a:gd name="T37" fmla="*/ 9 h 38"/>
                <a:gd name="T38" fmla="*/ 14 w 31"/>
                <a:gd name="T39" fmla="*/ 12 h 38"/>
                <a:gd name="T40" fmla="*/ 15 w 31"/>
                <a:gd name="T41" fmla="*/ 13 h 38"/>
                <a:gd name="T42" fmla="*/ 16 w 31"/>
                <a:gd name="T43" fmla="*/ 14 h 38"/>
                <a:gd name="T44" fmla="*/ 16 w 31"/>
                <a:gd name="T45" fmla="*/ 15 h 38"/>
                <a:gd name="T46" fmla="*/ 14 w 31"/>
                <a:gd name="T47" fmla="*/ 18 h 3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1"/>
                <a:gd name="T73" fmla="*/ 0 h 38"/>
                <a:gd name="T74" fmla="*/ 31 w 31"/>
                <a:gd name="T75" fmla="*/ 38 h 3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1" h="38">
                  <a:moveTo>
                    <a:pt x="27" y="35"/>
                  </a:moveTo>
                  <a:lnTo>
                    <a:pt x="15" y="38"/>
                  </a:lnTo>
                  <a:lnTo>
                    <a:pt x="11" y="37"/>
                  </a:lnTo>
                  <a:lnTo>
                    <a:pt x="9" y="35"/>
                  </a:lnTo>
                  <a:lnTo>
                    <a:pt x="6" y="32"/>
                  </a:lnTo>
                  <a:lnTo>
                    <a:pt x="4" y="29"/>
                  </a:lnTo>
                  <a:lnTo>
                    <a:pt x="7" y="29"/>
                  </a:lnTo>
                  <a:lnTo>
                    <a:pt x="11" y="30"/>
                  </a:lnTo>
                  <a:lnTo>
                    <a:pt x="15" y="30"/>
                  </a:lnTo>
                  <a:lnTo>
                    <a:pt x="16" y="28"/>
                  </a:lnTo>
                  <a:lnTo>
                    <a:pt x="18" y="20"/>
                  </a:lnTo>
                  <a:lnTo>
                    <a:pt x="15" y="13"/>
                  </a:lnTo>
                  <a:lnTo>
                    <a:pt x="8" y="6"/>
                  </a:lnTo>
                  <a:lnTo>
                    <a:pt x="0" y="0"/>
                  </a:lnTo>
                  <a:lnTo>
                    <a:pt x="7" y="1"/>
                  </a:lnTo>
                  <a:lnTo>
                    <a:pt x="14" y="3"/>
                  </a:lnTo>
                  <a:lnTo>
                    <a:pt x="18" y="6"/>
                  </a:lnTo>
                  <a:lnTo>
                    <a:pt x="24" y="9"/>
                  </a:lnTo>
                  <a:lnTo>
                    <a:pt x="27" y="17"/>
                  </a:lnTo>
                  <a:lnTo>
                    <a:pt x="27" y="23"/>
                  </a:lnTo>
                  <a:lnTo>
                    <a:pt x="30" y="26"/>
                  </a:lnTo>
                  <a:lnTo>
                    <a:pt x="31" y="28"/>
                  </a:lnTo>
                  <a:lnTo>
                    <a:pt x="31" y="29"/>
                  </a:lnTo>
                  <a:lnTo>
                    <a:pt x="27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75" name="Freeform 29"/>
            <p:cNvSpPr>
              <a:spLocks noChangeAspect="1"/>
            </p:cNvSpPr>
            <p:nvPr/>
          </p:nvSpPr>
          <p:spPr bwMode="auto">
            <a:xfrm>
              <a:off x="3920" y="1277"/>
              <a:ext cx="5" cy="10"/>
            </a:xfrm>
            <a:custGeom>
              <a:avLst/>
              <a:gdLst>
                <a:gd name="T0" fmla="*/ 5 w 12"/>
                <a:gd name="T1" fmla="*/ 10 h 19"/>
                <a:gd name="T2" fmla="*/ 3 w 12"/>
                <a:gd name="T3" fmla="*/ 9 h 19"/>
                <a:gd name="T4" fmla="*/ 2 w 12"/>
                <a:gd name="T5" fmla="*/ 8 h 19"/>
                <a:gd name="T6" fmla="*/ 1 w 12"/>
                <a:gd name="T7" fmla="*/ 6 h 19"/>
                <a:gd name="T8" fmla="*/ 0 w 12"/>
                <a:gd name="T9" fmla="*/ 4 h 19"/>
                <a:gd name="T10" fmla="*/ 2 w 12"/>
                <a:gd name="T11" fmla="*/ 4 h 19"/>
                <a:gd name="T12" fmla="*/ 3 w 12"/>
                <a:gd name="T13" fmla="*/ 2 h 19"/>
                <a:gd name="T14" fmla="*/ 3 w 12"/>
                <a:gd name="T15" fmla="*/ 1 h 19"/>
                <a:gd name="T16" fmla="*/ 5 w 12"/>
                <a:gd name="T17" fmla="*/ 0 h 19"/>
                <a:gd name="T18" fmla="*/ 5 w 12"/>
                <a:gd name="T19" fmla="*/ 10 h 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"/>
                <a:gd name="T31" fmla="*/ 0 h 19"/>
                <a:gd name="T32" fmla="*/ 12 w 12"/>
                <a:gd name="T33" fmla="*/ 19 h 1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" h="19">
                  <a:moveTo>
                    <a:pt x="12" y="19"/>
                  </a:moveTo>
                  <a:lnTo>
                    <a:pt x="7" y="18"/>
                  </a:lnTo>
                  <a:lnTo>
                    <a:pt x="5" y="16"/>
                  </a:lnTo>
                  <a:lnTo>
                    <a:pt x="3" y="12"/>
                  </a:lnTo>
                  <a:lnTo>
                    <a:pt x="0" y="8"/>
                  </a:lnTo>
                  <a:lnTo>
                    <a:pt x="4" y="7"/>
                  </a:lnTo>
                  <a:lnTo>
                    <a:pt x="6" y="4"/>
                  </a:lnTo>
                  <a:lnTo>
                    <a:pt x="7" y="2"/>
                  </a:lnTo>
                  <a:lnTo>
                    <a:pt x="11" y="0"/>
                  </a:lnTo>
                  <a:lnTo>
                    <a:pt x="12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76" name="Freeform 30"/>
            <p:cNvSpPr>
              <a:spLocks noChangeAspect="1"/>
            </p:cNvSpPr>
            <p:nvPr/>
          </p:nvSpPr>
          <p:spPr bwMode="auto">
            <a:xfrm>
              <a:off x="3829" y="1450"/>
              <a:ext cx="43" cy="61"/>
            </a:xfrm>
            <a:custGeom>
              <a:avLst/>
              <a:gdLst>
                <a:gd name="T0" fmla="*/ 16 w 86"/>
                <a:gd name="T1" fmla="*/ 6 h 122"/>
                <a:gd name="T2" fmla="*/ 19 w 86"/>
                <a:gd name="T3" fmla="*/ 7 h 122"/>
                <a:gd name="T4" fmla="*/ 22 w 86"/>
                <a:gd name="T5" fmla="*/ 9 h 122"/>
                <a:gd name="T6" fmla="*/ 24 w 86"/>
                <a:gd name="T7" fmla="*/ 11 h 122"/>
                <a:gd name="T8" fmla="*/ 28 w 86"/>
                <a:gd name="T9" fmla="*/ 11 h 122"/>
                <a:gd name="T10" fmla="*/ 32 w 86"/>
                <a:gd name="T11" fmla="*/ 14 h 122"/>
                <a:gd name="T12" fmla="*/ 34 w 86"/>
                <a:gd name="T13" fmla="*/ 16 h 122"/>
                <a:gd name="T14" fmla="*/ 37 w 86"/>
                <a:gd name="T15" fmla="*/ 19 h 122"/>
                <a:gd name="T16" fmla="*/ 39 w 86"/>
                <a:gd name="T17" fmla="*/ 24 h 122"/>
                <a:gd name="T18" fmla="*/ 41 w 86"/>
                <a:gd name="T19" fmla="*/ 32 h 122"/>
                <a:gd name="T20" fmla="*/ 43 w 86"/>
                <a:gd name="T21" fmla="*/ 38 h 122"/>
                <a:gd name="T22" fmla="*/ 43 w 86"/>
                <a:gd name="T23" fmla="*/ 43 h 122"/>
                <a:gd name="T24" fmla="*/ 40 w 86"/>
                <a:gd name="T25" fmla="*/ 42 h 122"/>
                <a:gd name="T26" fmla="*/ 38 w 86"/>
                <a:gd name="T27" fmla="*/ 35 h 122"/>
                <a:gd name="T28" fmla="*/ 37 w 86"/>
                <a:gd name="T29" fmla="*/ 29 h 122"/>
                <a:gd name="T30" fmla="*/ 33 w 86"/>
                <a:gd name="T31" fmla="*/ 27 h 122"/>
                <a:gd name="T32" fmla="*/ 29 w 86"/>
                <a:gd name="T33" fmla="*/ 23 h 122"/>
                <a:gd name="T34" fmla="*/ 26 w 86"/>
                <a:gd name="T35" fmla="*/ 18 h 122"/>
                <a:gd name="T36" fmla="*/ 22 w 86"/>
                <a:gd name="T37" fmla="*/ 22 h 122"/>
                <a:gd name="T38" fmla="*/ 22 w 86"/>
                <a:gd name="T39" fmla="*/ 29 h 122"/>
                <a:gd name="T40" fmla="*/ 20 w 86"/>
                <a:gd name="T41" fmla="*/ 48 h 122"/>
                <a:gd name="T42" fmla="*/ 17 w 86"/>
                <a:gd name="T43" fmla="*/ 54 h 122"/>
                <a:gd name="T44" fmla="*/ 15 w 86"/>
                <a:gd name="T45" fmla="*/ 59 h 122"/>
                <a:gd name="T46" fmla="*/ 11 w 86"/>
                <a:gd name="T47" fmla="*/ 59 h 122"/>
                <a:gd name="T48" fmla="*/ 11 w 86"/>
                <a:gd name="T49" fmla="*/ 53 h 122"/>
                <a:gd name="T50" fmla="*/ 12 w 86"/>
                <a:gd name="T51" fmla="*/ 47 h 122"/>
                <a:gd name="T52" fmla="*/ 12 w 86"/>
                <a:gd name="T53" fmla="*/ 40 h 122"/>
                <a:gd name="T54" fmla="*/ 13 w 86"/>
                <a:gd name="T55" fmla="*/ 35 h 122"/>
                <a:gd name="T56" fmla="*/ 13 w 86"/>
                <a:gd name="T57" fmla="*/ 31 h 122"/>
                <a:gd name="T58" fmla="*/ 13 w 86"/>
                <a:gd name="T59" fmla="*/ 27 h 122"/>
                <a:gd name="T60" fmla="*/ 13 w 86"/>
                <a:gd name="T61" fmla="*/ 23 h 122"/>
                <a:gd name="T62" fmla="*/ 12 w 86"/>
                <a:gd name="T63" fmla="*/ 20 h 122"/>
                <a:gd name="T64" fmla="*/ 10 w 86"/>
                <a:gd name="T65" fmla="*/ 18 h 122"/>
                <a:gd name="T66" fmla="*/ 7 w 86"/>
                <a:gd name="T67" fmla="*/ 19 h 122"/>
                <a:gd name="T68" fmla="*/ 4 w 86"/>
                <a:gd name="T69" fmla="*/ 23 h 122"/>
                <a:gd name="T70" fmla="*/ 3 w 86"/>
                <a:gd name="T71" fmla="*/ 25 h 122"/>
                <a:gd name="T72" fmla="*/ 2 w 86"/>
                <a:gd name="T73" fmla="*/ 25 h 122"/>
                <a:gd name="T74" fmla="*/ 0 w 86"/>
                <a:gd name="T75" fmla="*/ 24 h 122"/>
                <a:gd name="T76" fmla="*/ 3 w 86"/>
                <a:gd name="T77" fmla="*/ 17 h 122"/>
                <a:gd name="T78" fmla="*/ 5 w 86"/>
                <a:gd name="T79" fmla="*/ 8 h 122"/>
                <a:gd name="T80" fmla="*/ 7 w 86"/>
                <a:gd name="T81" fmla="*/ 5 h 122"/>
                <a:gd name="T82" fmla="*/ 7 w 86"/>
                <a:gd name="T83" fmla="*/ 0 h 122"/>
                <a:gd name="T84" fmla="*/ 10 w 86"/>
                <a:gd name="T85" fmla="*/ 4 h 122"/>
                <a:gd name="T86" fmla="*/ 14 w 86"/>
                <a:gd name="T87" fmla="*/ 6 h 12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86"/>
                <a:gd name="T133" fmla="*/ 0 h 122"/>
                <a:gd name="T134" fmla="*/ 86 w 86"/>
                <a:gd name="T135" fmla="*/ 122 h 12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86" h="122">
                  <a:moveTo>
                    <a:pt x="27" y="12"/>
                  </a:moveTo>
                  <a:lnTo>
                    <a:pt x="32" y="11"/>
                  </a:lnTo>
                  <a:lnTo>
                    <a:pt x="35" y="11"/>
                  </a:lnTo>
                  <a:lnTo>
                    <a:pt x="38" y="13"/>
                  </a:lnTo>
                  <a:lnTo>
                    <a:pt x="41" y="15"/>
                  </a:lnTo>
                  <a:lnTo>
                    <a:pt x="43" y="17"/>
                  </a:lnTo>
                  <a:lnTo>
                    <a:pt x="45" y="19"/>
                  </a:lnTo>
                  <a:lnTo>
                    <a:pt x="48" y="21"/>
                  </a:lnTo>
                  <a:lnTo>
                    <a:pt x="51" y="23"/>
                  </a:lnTo>
                  <a:lnTo>
                    <a:pt x="55" y="21"/>
                  </a:lnTo>
                  <a:lnTo>
                    <a:pt x="59" y="24"/>
                  </a:lnTo>
                  <a:lnTo>
                    <a:pt x="63" y="27"/>
                  </a:lnTo>
                  <a:lnTo>
                    <a:pt x="66" y="30"/>
                  </a:lnTo>
                  <a:lnTo>
                    <a:pt x="68" y="32"/>
                  </a:lnTo>
                  <a:lnTo>
                    <a:pt x="71" y="34"/>
                  </a:lnTo>
                  <a:lnTo>
                    <a:pt x="73" y="38"/>
                  </a:lnTo>
                  <a:lnTo>
                    <a:pt x="73" y="42"/>
                  </a:lnTo>
                  <a:lnTo>
                    <a:pt x="78" y="48"/>
                  </a:lnTo>
                  <a:lnTo>
                    <a:pt x="80" y="55"/>
                  </a:lnTo>
                  <a:lnTo>
                    <a:pt x="82" y="63"/>
                  </a:lnTo>
                  <a:lnTo>
                    <a:pt x="85" y="70"/>
                  </a:lnTo>
                  <a:lnTo>
                    <a:pt x="86" y="75"/>
                  </a:lnTo>
                  <a:lnTo>
                    <a:pt x="86" y="80"/>
                  </a:lnTo>
                  <a:lnTo>
                    <a:pt x="86" y="85"/>
                  </a:lnTo>
                  <a:lnTo>
                    <a:pt x="83" y="90"/>
                  </a:lnTo>
                  <a:lnTo>
                    <a:pt x="80" y="84"/>
                  </a:lnTo>
                  <a:lnTo>
                    <a:pt x="78" y="77"/>
                  </a:lnTo>
                  <a:lnTo>
                    <a:pt x="76" y="70"/>
                  </a:lnTo>
                  <a:lnTo>
                    <a:pt x="74" y="63"/>
                  </a:lnTo>
                  <a:lnTo>
                    <a:pt x="73" y="58"/>
                  </a:lnTo>
                  <a:lnTo>
                    <a:pt x="68" y="56"/>
                  </a:lnTo>
                  <a:lnTo>
                    <a:pt x="65" y="53"/>
                  </a:lnTo>
                  <a:lnTo>
                    <a:pt x="63" y="49"/>
                  </a:lnTo>
                  <a:lnTo>
                    <a:pt x="58" y="45"/>
                  </a:lnTo>
                  <a:lnTo>
                    <a:pt x="56" y="40"/>
                  </a:lnTo>
                  <a:lnTo>
                    <a:pt x="52" y="36"/>
                  </a:lnTo>
                  <a:lnTo>
                    <a:pt x="47" y="36"/>
                  </a:lnTo>
                  <a:lnTo>
                    <a:pt x="44" y="43"/>
                  </a:lnTo>
                  <a:lnTo>
                    <a:pt x="43" y="50"/>
                  </a:lnTo>
                  <a:lnTo>
                    <a:pt x="43" y="57"/>
                  </a:lnTo>
                  <a:lnTo>
                    <a:pt x="41" y="64"/>
                  </a:lnTo>
                  <a:lnTo>
                    <a:pt x="40" y="96"/>
                  </a:lnTo>
                  <a:lnTo>
                    <a:pt x="36" y="101"/>
                  </a:lnTo>
                  <a:lnTo>
                    <a:pt x="34" y="107"/>
                  </a:lnTo>
                  <a:lnTo>
                    <a:pt x="33" y="113"/>
                  </a:lnTo>
                  <a:lnTo>
                    <a:pt x="30" y="118"/>
                  </a:lnTo>
                  <a:lnTo>
                    <a:pt x="27" y="122"/>
                  </a:lnTo>
                  <a:lnTo>
                    <a:pt x="22" y="118"/>
                  </a:lnTo>
                  <a:lnTo>
                    <a:pt x="21" y="113"/>
                  </a:lnTo>
                  <a:lnTo>
                    <a:pt x="21" y="106"/>
                  </a:lnTo>
                  <a:lnTo>
                    <a:pt x="22" y="100"/>
                  </a:lnTo>
                  <a:lnTo>
                    <a:pt x="23" y="93"/>
                  </a:lnTo>
                  <a:lnTo>
                    <a:pt x="23" y="86"/>
                  </a:lnTo>
                  <a:lnTo>
                    <a:pt x="23" y="80"/>
                  </a:lnTo>
                  <a:lnTo>
                    <a:pt x="23" y="73"/>
                  </a:lnTo>
                  <a:lnTo>
                    <a:pt x="26" y="70"/>
                  </a:lnTo>
                  <a:lnTo>
                    <a:pt x="26" y="65"/>
                  </a:lnTo>
                  <a:lnTo>
                    <a:pt x="26" y="61"/>
                  </a:lnTo>
                  <a:lnTo>
                    <a:pt x="27" y="57"/>
                  </a:lnTo>
                  <a:lnTo>
                    <a:pt x="26" y="53"/>
                  </a:lnTo>
                  <a:lnTo>
                    <a:pt x="25" y="48"/>
                  </a:lnTo>
                  <a:lnTo>
                    <a:pt x="25" y="45"/>
                  </a:lnTo>
                  <a:lnTo>
                    <a:pt x="25" y="40"/>
                  </a:lnTo>
                  <a:lnTo>
                    <a:pt x="23" y="39"/>
                  </a:lnTo>
                  <a:lnTo>
                    <a:pt x="22" y="36"/>
                  </a:lnTo>
                  <a:lnTo>
                    <a:pt x="20" y="35"/>
                  </a:lnTo>
                  <a:lnTo>
                    <a:pt x="18" y="35"/>
                  </a:lnTo>
                  <a:lnTo>
                    <a:pt x="13" y="38"/>
                  </a:lnTo>
                  <a:lnTo>
                    <a:pt x="11" y="41"/>
                  </a:lnTo>
                  <a:lnTo>
                    <a:pt x="7" y="45"/>
                  </a:lnTo>
                  <a:lnTo>
                    <a:pt x="6" y="49"/>
                  </a:lnTo>
                  <a:lnTo>
                    <a:pt x="5" y="49"/>
                  </a:lnTo>
                  <a:lnTo>
                    <a:pt x="4" y="49"/>
                  </a:lnTo>
                  <a:lnTo>
                    <a:pt x="3" y="49"/>
                  </a:lnTo>
                  <a:lnTo>
                    <a:pt x="2" y="49"/>
                  </a:lnTo>
                  <a:lnTo>
                    <a:pt x="0" y="48"/>
                  </a:lnTo>
                  <a:lnTo>
                    <a:pt x="4" y="41"/>
                  </a:lnTo>
                  <a:lnTo>
                    <a:pt x="6" y="33"/>
                  </a:lnTo>
                  <a:lnTo>
                    <a:pt x="9" y="24"/>
                  </a:lnTo>
                  <a:lnTo>
                    <a:pt x="10" y="16"/>
                  </a:lnTo>
                  <a:lnTo>
                    <a:pt x="13" y="12"/>
                  </a:lnTo>
                  <a:lnTo>
                    <a:pt x="14" y="9"/>
                  </a:lnTo>
                  <a:lnTo>
                    <a:pt x="13" y="4"/>
                  </a:lnTo>
                  <a:lnTo>
                    <a:pt x="14" y="0"/>
                  </a:lnTo>
                  <a:lnTo>
                    <a:pt x="18" y="4"/>
                  </a:lnTo>
                  <a:lnTo>
                    <a:pt x="20" y="8"/>
                  </a:lnTo>
                  <a:lnTo>
                    <a:pt x="23" y="10"/>
                  </a:lnTo>
                  <a:lnTo>
                    <a:pt x="27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77" name="Freeform 31"/>
            <p:cNvSpPr>
              <a:spLocks noChangeAspect="1"/>
            </p:cNvSpPr>
            <p:nvPr/>
          </p:nvSpPr>
          <p:spPr bwMode="auto">
            <a:xfrm>
              <a:off x="3920" y="1453"/>
              <a:ext cx="52" cy="35"/>
            </a:xfrm>
            <a:custGeom>
              <a:avLst/>
              <a:gdLst>
                <a:gd name="T0" fmla="*/ 8 w 104"/>
                <a:gd name="T1" fmla="*/ 4 h 72"/>
                <a:gd name="T2" fmla="*/ 10 w 104"/>
                <a:gd name="T3" fmla="*/ 5 h 72"/>
                <a:gd name="T4" fmla="*/ 13 w 104"/>
                <a:gd name="T5" fmla="*/ 6 h 72"/>
                <a:gd name="T6" fmla="*/ 15 w 104"/>
                <a:gd name="T7" fmla="*/ 7 h 72"/>
                <a:gd name="T8" fmla="*/ 17 w 104"/>
                <a:gd name="T9" fmla="*/ 6 h 72"/>
                <a:gd name="T10" fmla="*/ 21 w 104"/>
                <a:gd name="T11" fmla="*/ 2 h 72"/>
                <a:gd name="T12" fmla="*/ 23 w 104"/>
                <a:gd name="T13" fmla="*/ 6 h 72"/>
                <a:gd name="T14" fmla="*/ 26 w 104"/>
                <a:gd name="T15" fmla="*/ 8 h 72"/>
                <a:gd name="T16" fmla="*/ 30 w 104"/>
                <a:gd name="T17" fmla="*/ 10 h 72"/>
                <a:gd name="T18" fmla="*/ 33 w 104"/>
                <a:gd name="T19" fmla="*/ 13 h 72"/>
                <a:gd name="T20" fmla="*/ 37 w 104"/>
                <a:gd name="T21" fmla="*/ 14 h 72"/>
                <a:gd name="T22" fmla="*/ 40 w 104"/>
                <a:gd name="T23" fmla="*/ 17 h 72"/>
                <a:gd name="T24" fmla="*/ 43 w 104"/>
                <a:gd name="T25" fmla="*/ 18 h 72"/>
                <a:gd name="T26" fmla="*/ 45 w 104"/>
                <a:gd name="T27" fmla="*/ 21 h 72"/>
                <a:gd name="T28" fmla="*/ 48 w 104"/>
                <a:gd name="T29" fmla="*/ 25 h 72"/>
                <a:gd name="T30" fmla="*/ 50 w 104"/>
                <a:gd name="T31" fmla="*/ 27 h 72"/>
                <a:gd name="T32" fmla="*/ 51 w 104"/>
                <a:gd name="T33" fmla="*/ 29 h 72"/>
                <a:gd name="T34" fmla="*/ 52 w 104"/>
                <a:gd name="T35" fmla="*/ 32 h 72"/>
                <a:gd name="T36" fmla="*/ 52 w 104"/>
                <a:gd name="T37" fmla="*/ 34 h 72"/>
                <a:gd name="T38" fmla="*/ 52 w 104"/>
                <a:gd name="T39" fmla="*/ 35 h 72"/>
                <a:gd name="T40" fmla="*/ 51 w 104"/>
                <a:gd name="T41" fmla="*/ 35 h 72"/>
                <a:gd name="T42" fmla="*/ 51 w 104"/>
                <a:gd name="T43" fmla="*/ 35 h 72"/>
                <a:gd name="T44" fmla="*/ 50 w 104"/>
                <a:gd name="T45" fmla="*/ 35 h 72"/>
                <a:gd name="T46" fmla="*/ 47 w 104"/>
                <a:gd name="T47" fmla="*/ 31 h 72"/>
                <a:gd name="T48" fmla="*/ 44 w 104"/>
                <a:gd name="T49" fmla="*/ 27 h 72"/>
                <a:gd name="T50" fmla="*/ 40 w 104"/>
                <a:gd name="T51" fmla="*/ 25 h 72"/>
                <a:gd name="T52" fmla="*/ 36 w 104"/>
                <a:gd name="T53" fmla="*/ 22 h 72"/>
                <a:gd name="T54" fmla="*/ 35 w 104"/>
                <a:gd name="T55" fmla="*/ 22 h 72"/>
                <a:gd name="T56" fmla="*/ 34 w 104"/>
                <a:gd name="T57" fmla="*/ 22 h 72"/>
                <a:gd name="T58" fmla="*/ 33 w 104"/>
                <a:gd name="T59" fmla="*/ 23 h 72"/>
                <a:gd name="T60" fmla="*/ 32 w 104"/>
                <a:gd name="T61" fmla="*/ 24 h 72"/>
                <a:gd name="T62" fmla="*/ 33 w 104"/>
                <a:gd name="T63" fmla="*/ 25 h 72"/>
                <a:gd name="T64" fmla="*/ 33 w 104"/>
                <a:gd name="T65" fmla="*/ 28 h 72"/>
                <a:gd name="T66" fmla="*/ 33 w 104"/>
                <a:gd name="T67" fmla="*/ 30 h 72"/>
                <a:gd name="T68" fmla="*/ 34 w 104"/>
                <a:gd name="T69" fmla="*/ 32 h 72"/>
                <a:gd name="T70" fmla="*/ 33 w 104"/>
                <a:gd name="T71" fmla="*/ 33 h 72"/>
                <a:gd name="T72" fmla="*/ 32 w 104"/>
                <a:gd name="T73" fmla="*/ 33 h 72"/>
                <a:gd name="T74" fmla="*/ 32 w 104"/>
                <a:gd name="T75" fmla="*/ 33 h 72"/>
                <a:gd name="T76" fmla="*/ 31 w 104"/>
                <a:gd name="T77" fmla="*/ 33 h 72"/>
                <a:gd name="T78" fmla="*/ 22 w 104"/>
                <a:gd name="T79" fmla="*/ 17 h 72"/>
                <a:gd name="T80" fmla="*/ 15 w 104"/>
                <a:gd name="T81" fmla="*/ 14 h 72"/>
                <a:gd name="T82" fmla="*/ 14 w 104"/>
                <a:gd name="T83" fmla="*/ 14 h 72"/>
                <a:gd name="T84" fmla="*/ 13 w 104"/>
                <a:gd name="T85" fmla="*/ 15 h 72"/>
                <a:gd name="T86" fmla="*/ 13 w 104"/>
                <a:gd name="T87" fmla="*/ 17 h 72"/>
                <a:gd name="T88" fmla="*/ 11 w 104"/>
                <a:gd name="T89" fmla="*/ 18 h 72"/>
                <a:gd name="T90" fmla="*/ 10 w 104"/>
                <a:gd name="T91" fmla="*/ 20 h 72"/>
                <a:gd name="T92" fmla="*/ 10 w 104"/>
                <a:gd name="T93" fmla="*/ 22 h 72"/>
                <a:gd name="T94" fmla="*/ 9 w 104"/>
                <a:gd name="T95" fmla="*/ 24 h 72"/>
                <a:gd name="T96" fmla="*/ 7 w 104"/>
                <a:gd name="T97" fmla="*/ 25 h 72"/>
                <a:gd name="T98" fmla="*/ 6 w 104"/>
                <a:gd name="T99" fmla="*/ 20 h 72"/>
                <a:gd name="T100" fmla="*/ 5 w 104"/>
                <a:gd name="T101" fmla="*/ 15 h 72"/>
                <a:gd name="T102" fmla="*/ 5 w 104"/>
                <a:gd name="T103" fmla="*/ 10 h 72"/>
                <a:gd name="T104" fmla="*/ 4 w 104"/>
                <a:gd name="T105" fmla="*/ 6 h 72"/>
                <a:gd name="T106" fmla="*/ 3 w 104"/>
                <a:gd name="T107" fmla="*/ 5 h 72"/>
                <a:gd name="T108" fmla="*/ 2 w 104"/>
                <a:gd name="T109" fmla="*/ 4 h 72"/>
                <a:gd name="T110" fmla="*/ 1 w 104"/>
                <a:gd name="T111" fmla="*/ 3 h 72"/>
                <a:gd name="T112" fmla="*/ 0 w 104"/>
                <a:gd name="T113" fmla="*/ 2 h 72"/>
                <a:gd name="T114" fmla="*/ 4 w 104"/>
                <a:gd name="T115" fmla="*/ 0 h 72"/>
                <a:gd name="T116" fmla="*/ 4 w 104"/>
                <a:gd name="T117" fmla="*/ 1 h 72"/>
                <a:gd name="T118" fmla="*/ 6 w 104"/>
                <a:gd name="T119" fmla="*/ 2 h 72"/>
                <a:gd name="T120" fmla="*/ 7 w 104"/>
                <a:gd name="T121" fmla="*/ 3 h 72"/>
                <a:gd name="T122" fmla="*/ 8 w 104"/>
                <a:gd name="T123" fmla="*/ 4 h 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04"/>
                <a:gd name="T187" fmla="*/ 0 h 72"/>
                <a:gd name="T188" fmla="*/ 104 w 104"/>
                <a:gd name="T189" fmla="*/ 72 h 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04" h="72">
                  <a:moveTo>
                    <a:pt x="15" y="8"/>
                  </a:moveTo>
                  <a:lnTo>
                    <a:pt x="20" y="10"/>
                  </a:lnTo>
                  <a:lnTo>
                    <a:pt x="25" y="13"/>
                  </a:lnTo>
                  <a:lnTo>
                    <a:pt x="29" y="14"/>
                  </a:lnTo>
                  <a:lnTo>
                    <a:pt x="34" y="12"/>
                  </a:lnTo>
                  <a:lnTo>
                    <a:pt x="41" y="5"/>
                  </a:lnTo>
                  <a:lnTo>
                    <a:pt x="46" y="12"/>
                  </a:lnTo>
                  <a:lnTo>
                    <a:pt x="52" y="16"/>
                  </a:lnTo>
                  <a:lnTo>
                    <a:pt x="59" y="21"/>
                  </a:lnTo>
                  <a:lnTo>
                    <a:pt x="66" y="26"/>
                  </a:lnTo>
                  <a:lnTo>
                    <a:pt x="73" y="29"/>
                  </a:lnTo>
                  <a:lnTo>
                    <a:pt x="79" y="34"/>
                  </a:lnTo>
                  <a:lnTo>
                    <a:pt x="86" y="38"/>
                  </a:lnTo>
                  <a:lnTo>
                    <a:pt x="90" y="44"/>
                  </a:lnTo>
                  <a:lnTo>
                    <a:pt x="95" y="51"/>
                  </a:lnTo>
                  <a:lnTo>
                    <a:pt x="99" y="56"/>
                  </a:lnTo>
                  <a:lnTo>
                    <a:pt x="102" y="60"/>
                  </a:lnTo>
                  <a:lnTo>
                    <a:pt x="103" y="65"/>
                  </a:lnTo>
                  <a:lnTo>
                    <a:pt x="104" y="70"/>
                  </a:lnTo>
                  <a:lnTo>
                    <a:pt x="104" y="71"/>
                  </a:lnTo>
                  <a:lnTo>
                    <a:pt x="102" y="72"/>
                  </a:lnTo>
                  <a:lnTo>
                    <a:pt x="101" y="72"/>
                  </a:lnTo>
                  <a:lnTo>
                    <a:pt x="99" y="71"/>
                  </a:lnTo>
                  <a:lnTo>
                    <a:pt x="94" y="63"/>
                  </a:lnTo>
                  <a:lnTo>
                    <a:pt x="88" y="56"/>
                  </a:lnTo>
                  <a:lnTo>
                    <a:pt x="80" y="51"/>
                  </a:lnTo>
                  <a:lnTo>
                    <a:pt x="72" y="45"/>
                  </a:lnTo>
                  <a:lnTo>
                    <a:pt x="70" y="46"/>
                  </a:lnTo>
                  <a:lnTo>
                    <a:pt x="67" y="46"/>
                  </a:lnTo>
                  <a:lnTo>
                    <a:pt x="65" y="48"/>
                  </a:lnTo>
                  <a:lnTo>
                    <a:pt x="63" y="49"/>
                  </a:lnTo>
                  <a:lnTo>
                    <a:pt x="65" y="52"/>
                  </a:lnTo>
                  <a:lnTo>
                    <a:pt x="66" y="57"/>
                  </a:lnTo>
                  <a:lnTo>
                    <a:pt x="66" y="61"/>
                  </a:lnTo>
                  <a:lnTo>
                    <a:pt x="67" y="66"/>
                  </a:lnTo>
                  <a:lnTo>
                    <a:pt x="66" y="67"/>
                  </a:lnTo>
                  <a:lnTo>
                    <a:pt x="64" y="68"/>
                  </a:lnTo>
                  <a:lnTo>
                    <a:pt x="63" y="68"/>
                  </a:lnTo>
                  <a:lnTo>
                    <a:pt x="61" y="67"/>
                  </a:lnTo>
                  <a:lnTo>
                    <a:pt x="43" y="35"/>
                  </a:lnTo>
                  <a:lnTo>
                    <a:pt x="29" y="28"/>
                  </a:lnTo>
                  <a:lnTo>
                    <a:pt x="27" y="29"/>
                  </a:lnTo>
                  <a:lnTo>
                    <a:pt x="26" y="31"/>
                  </a:lnTo>
                  <a:lnTo>
                    <a:pt x="25" y="34"/>
                  </a:lnTo>
                  <a:lnTo>
                    <a:pt x="22" y="37"/>
                  </a:lnTo>
                  <a:lnTo>
                    <a:pt x="20" y="42"/>
                  </a:lnTo>
                  <a:lnTo>
                    <a:pt x="19" y="45"/>
                  </a:lnTo>
                  <a:lnTo>
                    <a:pt x="17" y="50"/>
                  </a:lnTo>
                  <a:lnTo>
                    <a:pt x="13" y="51"/>
                  </a:lnTo>
                  <a:lnTo>
                    <a:pt x="11" y="41"/>
                  </a:lnTo>
                  <a:lnTo>
                    <a:pt x="10" y="31"/>
                  </a:lnTo>
                  <a:lnTo>
                    <a:pt x="10" y="21"/>
                  </a:lnTo>
                  <a:lnTo>
                    <a:pt x="8" y="12"/>
                  </a:lnTo>
                  <a:lnTo>
                    <a:pt x="6" y="10"/>
                  </a:lnTo>
                  <a:lnTo>
                    <a:pt x="3" y="8"/>
                  </a:lnTo>
                  <a:lnTo>
                    <a:pt x="2" y="6"/>
                  </a:lnTo>
                  <a:lnTo>
                    <a:pt x="0" y="4"/>
                  </a:lnTo>
                  <a:lnTo>
                    <a:pt x="7" y="0"/>
                  </a:lnTo>
                  <a:lnTo>
                    <a:pt x="8" y="3"/>
                  </a:lnTo>
                  <a:lnTo>
                    <a:pt x="11" y="4"/>
                  </a:lnTo>
                  <a:lnTo>
                    <a:pt x="13" y="6"/>
                  </a:lnTo>
                  <a:lnTo>
                    <a:pt x="15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74" name="Object 2"/>
          <p:cNvGraphicFramePr>
            <a:graphicFrameLocks noChangeAspect="1"/>
          </p:cNvGraphicFramePr>
          <p:nvPr/>
        </p:nvGraphicFramePr>
        <p:xfrm>
          <a:off x="611188" y="455613"/>
          <a:ext cx="1873250" cy="1592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04" name="Photo Editor Photo" r:id="rId3" imgW="1142857" imgH="971686" progId="MSPhotoEd.3">
                  <p:embed/>
                </p:oleObj>
              </mc:Choice>
              <mc:Fallback>
                <p:oleObj name="Photo Editor Photo" r:id="rId3" imgW="1142857" imgH="971686" progId="MSPhotoEd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455613"/>
                        <a:ext cx="1873250" cy="1592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5" name="Object 3"/>
          <p:cNvGraphicFramePr>
            <a:graphicFrameLocks noChangeAspect="1"/>
          </p:cNvGraphicFramePr>
          <p:nvPr/>
        </p:nvGraphicFramePr>
        <p:xfrm>
          <a:off x="2970213" y="63500"/>
          <a:ext cx="5886450" cy="679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05" name="Photo Editor Photo" r:id="rId5" imgW="3095238" imgH="3572374" progId="MSPhotoEd.3">
                  <p:embed/>
                </p:oleObj>
              </mc:Choice>
              <mc:Fallback>
                <p:oleObj name="Photo Editor Photo" r:id="rId5" imgW="3095238" imgH="3572374" progId="MSPhotoEd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0213" y="63500"/>
                        <a:ext cx="5886450" cy="679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6" name="Oval 5"/>
          <p:cNvSpPr>
            <a:spLocks noChangeArrowheads="1"/>
          </p:cNvSpPr>
          <p:nvPr/>
        </p:nvSpPr>
        <p:spPr bwMode="auto">
          <a:xfrm>
            <a:off x="152400" y="5257800"/>
            <a:ext cx="3200400" cy="1447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77" name="Text Box 6"/>
          <p:cNvSpPr txBox="1">
            <a:spLocks noChangeArrowheads="1"/>
          </p:cNvSpPr>
          <p:nvPr/>
        </p:nvSpPr>
        <p:spPr bwMode="auto">
          <a:xfrm>
            <a:off x="228600" y="2514600"/>
            <a:ext cx="297180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/>
              <a:t>H = Hudson Bay, Canada</a:t>
            </a:r>
          </a:p>
          <a:p>
            <a:pPr>
              <a:spcBef>
                <a:spcPct val="50000"/>
              </a:spcBef>
            </a:pPr>
            <a:r>
              <a:rPr lang="en-US" sz="1400"/>
              <a:t>D = Duluth, Minnesota, USA</a:t>
            </a:r>
          </a:p>
          <a:p>
            <a:pPr>
              <a:spcBef>
                <a:spcPct val="50000"/>
              </a:spcBef>
            </a:pPr>
            <a:r>
              <a:rPr lang="en-US" sz="1400"/>
              <a:t>M = Mexico City, Mexico</a:t>
            </a:r>
          </a:p>
          <a:p>
            <a:pPr>
              <a:spcBef>
                <a:spcPct val="50000"/>
              </a:spcBef>
            </a:pPr>
            <a:r>
              <a:rPr lang="en-US" sz="1400"/>
              <a:t>S = San Jose, Costa Rica</a:t>
            </a:r>
          </a:p>
          <a:p>
            <a:pPr>
              <a:spcBef>
                <a:spcPct val="50000"/>
              </a:spcBef>
            </a:pPr>
            <a:r>
              <a:rPr lang="en-US" sz="1400"/>
              <a:t>Bo = Bogota, Columbia</a:t>
            </a:r>
          </a:p>
          <a:p>
            <a:pPr>
              <a:spcBef>
                <a:spcPct val="50000"/>
              </a:spcBef>
            </a:pPr>
            <a:r>
              <a:rPr lang="en-US" sz="1400"/>
              <a:t>Br = Brasilia, Brazil</a:t>
            </a:r>
          </a:p>
          <a:p>
            <a:pPr>
              <a:spcBef>
                <a:spcPct val="50000"/>
              </a:spcBef>
            </a:pPr>
            <a:r>
              <a:rPr lang="en-US" sz="1400"/>
              <a:t>T = Tierra del Fuego, Argentina</a:t>
            </a:r>
            <a:endParaRPr lang="en-US">
              <a:latin typeface="Times New Roman" charset="0"/>
            </a:endParaRPr>
          </a:p>
        </p:txBody>
      </p:sp>
      <p:pic>
        <p:nvPicPr>
          <p:cNvPr id="28678" name="Picture 7" descr="running_clock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501" t="19649" r="22501" b="19649"/>
          <a:stretch>
            <a:fillRect/>
          </a:stretch>
        </p:blipFill>
        <p:spPr bwMode="auto">
          <a:xfrm>
            <a:off x="914400" y="5410200"/>
            <a:ext cx="1466850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9" name="AutoShape 8">
            <a:hlinkClick r:id="" action="ppaction://hlinkshowjump?jump=nextslide" highlightClick="1">
              <a:snd r:embed="rId8" name="CAMERA.WAV"/>
            </a:hlinkClick>
            <a:hlinkHover r:id="" action="ppaction://noaction" highlightClick="1" endSnd="1"/>
          </p:cNvPr>
          <p:cNvSpPr>
            <a:spLocks noChangeArrowheads="1"/>
          </p:cNvSpPr>
          <p:nvPr/>
        </p:nvSpPr>
        <p:spPr bwMode="auto">
          <a:xfrm>
            <a:off x="2362200" y="5867400"/>
            <a:ext cx="762000" cy="152400"/>
          </a:xfrm>
          <a:prstGeom prst="rightArrow">
            <a:avLst>
              <a:gd name="adj1" fmla="val 50000"/>
              <a:gd name="adj2" fmla="val 125000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80" name="AutoShape 9">
            <a:hlinkClick r:id="" action="ppaction://hlinkshowjump?jump=previousslide" highlightClick="1">
              <a:snd r:embed="rId8" name="CAMERA.WAV"/>
            </a:hlinkClick>
            <a:hlinkHover r:id="" action="ppaction://noaction" highlightClick="1" endSnd="1"/>
          </p:cNvPr>
          <p:cNvSpPr>
            <a:spLocks noChangeArrowheads="1"/>
          </p:cNvSpPr>
          <p:nvPr/>
        </p:nvSpPr>
        <p:spPr bwMode="auto">
          <a:xfrm flipH="1">
            <a:off x="304800" y="5867400"/>
            <a:ext cx="762000" cy="152400"/>
          </a:xfrm>
          <a:prstGeom prst="rightArrow">
            <a:avLst>
              <a:gd name="adj1" fmla="val 50000"/>
              <a:gd name="adj2" fmla="val 125000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81" name="WordArt 10"/>
          <p:cNvSpPr>
            <a:spLocks noChangeArrowheads="1" noChangeShapeType="1" noTextEdit="1"/>
          </p:cNvSpPr>
          <p:nvPr/>
        </p:nvSpPr>
        <p:spPr bwMode="auto">
          <a:xfrm>
            <a:off x="1295400" y="5410200"/>
            <a:ext cx="923925" cy="17145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sz="1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Step Through</a:t>
            </a:r>
          </a:p>
        </p:txBody>
      </p:sp>
      <p:sp>
        <p:nvSpPr>
          <p:cNvPr id="28682" name="WordArt 11"/>
          <p:cNvSpPr>
            <a:spLocks noChangeArrowheads="1" noChangeShapeType="1" noTextEdit="1"/>
          </p:cNvSpPr>
          <p:nvPr/>
        </p:nvSpPr>
        <p:spPr bwMode="auto">
          <a:xfrm>
            <a:off x="1371600" y="6400800"/>
            <a:ext cx="609600" cy="2286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14287"/>
              </a:avLst>
            </a:prstTxWarp>
          </a:bodyPr>
          <a:lstStyle/>
          <a:p>
            <a:pPr algn="ctr"/>
            <a:r>
              <a:rPr lang="en-US" sz="12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Time!</a:t>
            </a:r>
          </a:p>
        </p:txBody>
      </p:sp>
      <p:sp>
        <p:nvSpPr>
          <p:cNvPr id="28683" name="WordArt 12"/>
          <p:cNvSpPr>
            <a:spLocks noChangeArrowheads="1" noChangeShapeType="1" noTextEdit="1"/>
          </p:cNvSpPr>
          <p:nvPr/>
        </p:nvSpPr>
        <p:spPr bwMode="auto">
          <a:xfrm>
            <a:off x="381000" y="5638800"/>
            <a:ext cx="542925" cy="180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7907"/>
              </a:avLst>
            </a:prstTxWarp>
          </a:bodyPr>
          <a:lstStyle/>
          <a:p>
            <a:pPr algn="ctr"/>
            <a:r>
              <a:rPr lang="en-US" sz="14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  <a:latin typeface="CopprplGoth Bd BT"/>
                <a:ea typeface="CopprplGoth Bd BT"/>
                <a:cs typeface="CopprplGoth Bd BT"/>
              </a:rPr>
              <a:t>Back</a:t>
            </a:r>
          </a:p>
        </p:txBody>
      </p:sp>
      <p:sp>
        <p:nvSpPr>
          <p:cNvPr id="28684" name="WordArt 13"/>
          <p:cNvSpPr>
            <a:spLocks noChangeArrowheads="1" noChangeShapeType="1" noTextEdit="1"/>
          </p:cNvSpPr>
          <p:nvPr/>
        </p:nvSpPr>
        <p:spPr bwMode="auto">
          <a:xfrm>
            <a:off x="2362200" y="6019800"/>
            <a:ext cx="876300" cy="180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6199"/>
              </a:avLst>
            </a:prstTxWarp>
          </a:bodyPr>
          <a:lstStyle/>
          <a:p>
            <a:pPr algn="ctr"/>
            <a:r>
              <a:rPr lang="en-US" sz="14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  <a:latin typeface="CopprplGoth Bd BT"/>
                <a:ea typeface="CopprplGoth Bd BT"/>
                <a:cs typeface="CopprplGoth Bd BT"/>
              </a:rPr>
              <a:t>Forward</a:t>
            </a:r>
          </a:p>
        </p:txBody>
      </p:sp>
      <p:grpSp>
        <p:nvGrpSpPr>
          <p:cNvPr id="28685" name="Group 14"/>
          <p:cNvGrpSpPr>
            <a:grpSpLocks noChangeAspect="1"/>
          </p:cNvGrpSpPr>
          <p:nvPr/>
        </p:nvGrpSpPr>
        <p:grpSpPr bwMode="auto">
          <a:xfrm>
            <a:off x="7034213" y="3170238"/>
            <a:ext cx="393700" cy="209550"/>
            <a:chOff x="3360" y="912"/>
            <a:chExt cx="1143" cy="610"/>
          </a:xfrm>
        </p:grpSpPr>
        <p:sp>
          <p:nvSpPr>
            <p:cNvPr id="28686" name="Freeform 15"/>
            <p:cNvSpPr>
              <a:spLocks noChangeAspect="1"/>
            </p:cNvSpPr>
            <p:nvPr/>
          </p:nvSpPr>
          <p:spPr bwMode="auto">
            <a:xfrm>
              <a:off x="3360" y="912"/>
              <a:ext cx="1143" cy="610"/>
            </a:xfrm>
            <a:custGeom>
              <a:avLst/>
              <a:gdLst>
                <a:gd name="T0" fmla="*/ 1079 w 2287"/>
                <a:gd name="T1" fmla="*/ 140 h 1220"/>
                <a:gd name="T2" fmla="*/ 1012 w 2287"/>
                <a:gd name="T3" fmla="*/ 165 h 1220"/>
                <a:gd name="T4" fmla="*/ 936 w 2287"/>
                <a:gd name="T5" fmla="*/ 177 h 1220"/>
                <a:gd name="T6" fmla="*/ 854 w 2287"/>
                <a:gd name="T7" fmla="*/ 186 h 1220"/>
                <a:gd name="T8" fmla="*/ 777 w 2287"/>
                <a:gd name="T9" fmla="*/ 199 h 1220"/>
                <a:gd name="T10" fmla="*/ 698 w 2287"/>
                <a:gd name="T11" fmla="*/ 208 h 1220"/>
                <a:gd name="T12" fmla="*/ 632 w 2287"/>
                <a:gd name="T13" fmla="*/ 243 h 1220"/>
                <a:gd name="T14" fmla="*/ 569 w 2287"/>
                <a:gd name="T15" fmla="*/ 270 h 1220"/>
                <a:gd name="T16" fmla="*/ 487 w 2287"/>
                <a:gd name="T17" fmla="*/ 249 h 1220"/>
                <a:gd name="T18" fmla="*/ 435 w 2287"/>
                <a:gd name="T19" fmla="*/ 205 h 1220"/>
                <a:gd name="T20" fmla="*/ 327 w 2287"/>
                <a:gd name="T21" fmla="*/ 177 h 1220"/>
                <a:gd name="T22" fmla="*/ 256 w 2287"/>
                <a:gd name="T23" fmla="*/ 160 h 1220"/>
                <a:gd name="T24" fmla="*/ 148 w 2287"/>
                <a:gd name="T25" fmla="*/ 117 h 1220"/>
                <a:gd name="T26" fmla="*/ 58 w 2287"/>
                <a:gd name="T27" fmla="*/ 26 h 1220"/>
                <a:gd name="T28" fmla="*/ 0 w 2287"/>
                <a:gd name="T29" fmla="*/ 7 h 1220"/>
                <a:gd name="T30" fmla="*/ 60 w 2287"/>
                <a:gd name="T31" fmla="*/ 67 h 1220"/>
                <a:gd name="T32" fmla="*/ 17 w 2287"/>
                <a:gd name="T33" fmla="*/ 53 h 1220"/>
                <a:gd name="T34" fmla="*/ 32 w 2287"/>
                <a:gd name="T35" fmla="*/ 99 h 1220"/>
                <a:gd name="T36" fmla="*/ 34 w 2287"/>
                <a:gd name="T37" fmla="*/ 133 h 1220"/>
                <a:gd name="T38" fmla="*/ 60 w 2287"/>
                <a:gd name="T39" fmla="*/ 171 h 1220"/>
                <a:gd name="T40" fmla="*/ 87 w 2287"/>
                <a:gd name="T41" fmla="*/ 209 h 1220"/>
                <a:gd name="T42" fmla="*/ 141 w 2287"/>
                <a:gd name="T43" fmla="*/ 246 h 1220"/>
                <a:gd name="T44" fmla="*/ 198 w 2287"/>
                <a:gd name="T45" fmla="*/ 284 h 1220"/>
                <a:gd name="T46" fmla="*/ 236 w 2287"/>
                <a:gd name="T47" fmla="*/ 305 h 1220"/>
                <a:gd name="T48" fmla="*/ 238 w 2287"/>
                <a:gd name="T49" fmla="*/ 318 h 1220"/>
                <a:gd name="T50" fmla="*/ 350 w 2287"/>
                <a:gd name="T51" fmla="*/ 322 h 1220"/>
                <a:gd name="T52" fmla="*/ 417 w 2287"/>
                <a:gd name="T53" fmla="*/ 338 h 1220"/>
                <a:gd name="T54" fmla="*/ 448 w 2287"/>
                <a:gd name="T55" fmla="*/ 400 h 1220"/>
                <a:gd name="T56" fmla="*/ 374 w 2287"/>
                <a:gd name="T57" fmla="*/ 448 h 1220"/>
                <a:gd name="T58" fmla="*/ 313 w 2287"/>
                <a:gd name="T59" fmla="*/ 461 h 1220"/>
                <a:gd name="T60" fmla="*/ 320 w 2287"/>
                <a:gd name="T61" fmla="*/ 475 h 1220"/>
                <a:gd name="T62" fmla="*/ 373 w 2287"/>
                <a:gd name="T63" fmla="*/ 475 h 1220"/>
                <a:gd name="T64" fmla="*/ 374 w 2287"/>
                <a:gd name="T65" fmla="*/ 493 h 1220"/>
                <a:gd name="T66" fmla="*/ 417 w 2287"/>
                <a:gd name="T67" fmla="*/ 495 h 1220"/>
                <a:gd name="T68" fmla="*/ 447 w 2287"/>
                <a:gd name="T69" fmla="*/ 510 h 1220"/>
                <a:gd name="T70" fmla="*/ 460 w 2287"/>
                <a:gd name="T71" fmla="*/ 544 h 1220"/>
                <a:gd name="T72" fmla="*/ 455 w 2287"/>
                <a:gd name="T73" fmla="*/ 585 h 1220"/>
                <a:gd name="T74" fmla="*/ 475 w 2287"/>
                <a:gd name="T75" fmla="*/ 586 h 1220"/>
                <a:gd name="T76" fmla="*/ 492 w 2287"/>
                <a:gd name="T77" fmla="*/ 578 h 1220"/>
                <a:gd name="T78" fmla="*/ 510 w 2287"/>
                <a:gd name="T79" fmla="*/ 592 h 1220"/>
                <a:gd name="T80" fmla="*/ 495 w 2287"/>
                <a:gd name="T81" fmla="*/ 520 h 1220"/>
                <a:gd name="T82" fmla="*/ 521 w 2287"/>
                <a:gd name="T83" fmla="*/ 513 h 1220"/>
                <a:gd name="T84" fmla="*/ 538 w 2287"/>
                <a:gd name="T85" fmla="*/ 491 h 1220"/>
                <a:gd name="T86" fmla="*/ 544 w 2287"/>
                <a:gd name="T87" fmla="*/ 540 h 1220"/>
                <a:gd name="T88" fmla="*/ 561 w 2287"/>
                <a:gd name="T89" fmla="*/ 566 h 1220"/>
                <a:gd name="T90" fmla="*/ 585 w 2287"/>
                <a:gd name="T91" fmla="*/ 580 h 1220"/>
                <a:gd name="T92" fmla="*/ 612 w 2287"/>
                <a:gd name="T93" fmla="*/ 585 h 1220"/>
                <a:gd name="T94" fmla="*/ 593 w 2287"/>
                <a:gd name="T95" fmla="*/ 548 h 1220"/>
                <a:gd name="T96" fmla="*/ 604 w 2287"/>
                <a:gd name="T97" fmla="*/ 509 h 1220"/>
                <a:gd name="T98" fmla="*/ 648 w 2287"/>
                <a:gd name="T99" fmla="*/ 501 h 1220"/>
                <a:gd name="T100" fmla="*/ 612 w 2287"/>
                <a:gd name="T101" fmla="*/ 467 h 1220"/>
                <a:gd name="T102" fmla="*/ 614 w 2287"/>
                <a:gd name="T103" fmla="*/ 385 h 1220"/>
                <a:gd name="T104" fmla="*/ 694 w 2287"/>
                <a:gd name="T105" fmla="*/ 367 h 1220"/>
                <a:gd name="T106" fmla="*/ 856 w 2287"/>
                <a:gd name="T107" fmla="*/ 344 h 1220"/>
                <a:gd name="T108" fmla="*/ 913 w 2287"/>
                <a:gd name="T109" fmla="*/ 310 h 1220"/>
                <a:gd name="T110" fmla="*/ 972 w 2287"/>
                <a:gd name="T111" fmla="*/ 271 h 1220"/>
                <a:gd name="T112" fmla="*/ 1011 w 2287"/>
                <a:gd name="T113" fmla="*/ 237 h 1220"/>
                <a:gd name="T114" fmla="*/ 1079 w 2287"/>
                <a:gd name="T115" fmla="*/ 204 h 1220"/>
                <a:gd name="T116" fmla="*/ 1069 w 2287"/>
                <a:gd name="T117" fmla="*/ 190 h 1220"/>
                <a:gd name="T118" fmla="*/ 1102 w 2287"/>
                <a:gd name="T119" fmla="*/ 162 h 1220"/>
                <a:gd name="T120" fmla="*/ 1100 w 2287"/>
                <a:gd name="T121" fmla="*/ 143 h 122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287"/>
                <a:gd name="T184" fmla="*/ 0 h 1220"/>
                <a:gd name="T185" fmla="*/ 2287 w 2287"/>
                <a:gd name="T186" fmla="*/ 1220 h 122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287" h="1220">
                  <a:moveTo>
                    <a:pt x="2285" y="226"/>
                  </a:moveTo>
                  <a:lnTo>
                    <a:pt x="2282" y="225"/>
                  </a:lnTo>
                  <a:lnTo>
                    <a:pt x="2279" y="222"/>
                  </a:lnTo>
                  <a:lnTo>
                    <a:pt x="2275" y="222"/>
                  </a:lnTo>
                  <a:lnTo>
                    <a:pt x="2272" y="224"/>
                  </a:lnTo>
                  <a:lnTo>
                    <a:pt x="2265" y="227"/>
                  </a:lnTo>
                  <a:lnTo>
                    <a:pt x="2257" y="232"/>
                  </a:lnTo>
                  <a:lnTo>
                    <a:pt x="2248" y="235"/>
                  </a:lnTo>
                  <a:lnTo>
                    <a:pt x="2241" y="241"/>
                  </a:lnTo>
                  <a:lnTo>
                    <a:pt x="2233" y="243"/>
                  </a:lnTo>
                  <a:lnTo>
                    <a:pt x="2226" y="247"/>
                  </a:lnTo>
                  <a:lnTo>
                    <a:pt x="2218" y="250"/>
                  </a:lnTo>
                  <a:lnTo>
                    <a:pt x="2211" y="255"/>
                  </a:lnTo>
                  <a:lnTo>
                    <a:pt x="2204" y="258"/>
                  </a:lnTo>
                  <a:lnTo>
                    <a:pt x="2197" y="263"/>
                  </a:lnTo>
                  <a:lnTo>
                    <a:pt x="2189" y="266"/>
                  </a:lnTo>
                  <a:lnTo>
                    <a:pt x="2182" y="270"/>
                  </a:lnTo>
                  <a:lnTo>
                    <a:pt x="2176" y="272"/>
                  </a:lnTo>
                  <a:lnTo>
                    <a:pt x="2170" y="274"/>
                  </a:lnTo>
                  <a:lnTo>
                    <a:pt x="2165" y="277"/>
                  </a:lnTo>
                  <a:lnTo>
                    <a:pt x="2159" y="280"/>
                  </a:lnTo>
                  <a:lnTo>
                    <a:pt x="2152" y="282"/>
                  </a:lnTo>
                  <a:lnTo>
                    <a:pt x="2146" y="285"/>
                  </a:lnTo>
                  <a:lnTo>
                    <a:pt x="2140" y="287"/>
                  </a:lnTo>
                  <a:lnTo>
                    <a:pt x="2135" y="288"/>
                  </a:lnTo>
                  <a:lnTo>
                    <a:pt x="2129" y="291"/>
                  </a:lnTo>
                  <a:lnTo>
                    <a:pt x="2123" y="293"/>
                  </a:lnTo>
                  <a:lnTo>
                    <a:pt x="2117" y="295"/>
                  </a:lnTo>
                  <a:lnTo>
                    <a:pt x="2112" y="297"/>
                  </a:lnTo>
                  <a:lnTo>
                    <a:pt x="2106" y="299"/>
                  </a:lnTo>
                  <a:lnTo>
                    <a:pt x="2100" y="301"/>
                  </a:lnTo>
                  <a:lnTo>
                    <a:pt x="2094" y="302"/>
                  </a:lnTo>
                  <a:lnTo>
                    <a:pt x="2089" y="304"/>
                  </a:lnTo>
                  <a:lnTo>
                    <a:pt x="2082" y="309"/>
                  </a:lnTo>
                  <a:lnTo>
                    <a:pt x="2075" y="312"/>
                  </a:lnTo>
                  <a:lnTo>
                    <a:pt x="2068" y="316"/>
                  </a:lnTo>
                  <a:lnTo>
                    <a:pt x="2060" y="319"/>
                  </a:lnTo>
                  <a:lnTo>
                    <a:pt x="2052" y="322"/>
                  </a:lnTo>
                  <a:lnTo>
                    <a:pt x="2045" y="324"/>
                  </a:lnTo>
                  <a:lnTo>
                    <a:pt x="2037" y="325"/>
                  </a:lnTo>
                  <a:lnTo>
                    <a:pt x="2029" y="327"/>
                  </a:lnTo>
                  <a:lnTo>
                    <a:pt x="2024" y="330"/>
                  </a:lnTo>
                  <a:lnTo>
                    <a:pt x="2018" y="331"/>
                  </a:lnTo>
                  <a:lnTo>
                    <a:pt x="2014" y="332"/>
                  </a:lnTo>
                  <a:lnTo>
                    <a:pt x="2008" y="332"/>
                  </a:lnTo>
                  <a:lnTo>
                    <a:pt x="2002" y="333"/>
                  </a:lnTo>
                  <a:lnTo>
                    <a:pt x="1996" y="333"/>
                  </a:lnTo>
                  <a:lnTo>
                    <a:pt x="1992" y="334"/>
                  </a:lnTo>
                  <a:lnTo>
                    <a:pt x="1986" y="335"/>
                  </a:lnTo>
                  <a:lnTo>
                    <a:pt x="1976" y="337"/>
                  </a:lnTo>
                  <a:lnTo>
                    <a:pt x="1965" y="338"/>
                  </a:lnTo>
                  <a:lnTo>
                    <a:pt x="1956" y="339"/>
                  </a:lnTo>
                  <a:lnTo>
                    <a:pt x="1946" y="341"/>
                  </a:lnTo>
                  <a:lnTo>
                    <a:pt x="1936" y="344"/>
                  </a:lnTo>
                  <a:lnTo>
                    <a:pt x="1927" y="346"/>
                  </a:lnTo>
                  <a:lnTo>
                    <a:pt x="1918" y="347"/>
                  </a:lnTo>
                  <a:lnTo>
                    <a:pt x="1908" y="349"/>
                  </a:lnTo>
                  <a:lnTo>
                    <a:pt x="1902" y="350"/>
                  </a:lnTo>
                  <a:lnTo>
                    <a:pt x="1896" y="352"/>
                  </a:lnTo>
                  <a:lnTo>
                    <a:pt x="1890" y="353"/>
                  </a:lnTo>
                  <a:lnTo>
                    <a:pt x="1885" y="353"/>
                  </a:lnTo>
                  <a:lnTo>
                    <a:pt x="1879" y="354"/>
                  </a:lnTo>
                  <a:lnTo>
                    <a:pt x="1873" y="354"/>
                  </a:lnTo>
                  <a:lnTo>
                    <a:pt x="1867" y="354"/>
                  </a:lnTo>
                  <a:lnTo>
                    <a:pt x="1862" y="354"/>
                  </a:lnTo>
                  <a:lnTo>
                    <a:pt x="1852" y="355"/>
                  </a:lnTo>
                  <a:lnTo>
                    <a:pt x="1843" y="356"/>
                  </a:lnTo>
                  <a:lnTo>
                    <a:pt x="1834" y="359"/>
                  </a:lnTo>
                  <a:lnTo>
                    <a:pt x="1825" y="360"/>
                  </a:lnTo>
                  <a:lnTo>
                    <a:pt x="1815" y="361"/>
                  </a:lnTo>
                  <a:lnTo>
                    <a:pt x="1805" y="363"/>
                  </a:lnTo>
                  <a:lnTo>
                    <a:pt x="1796" y="364"/>
                  </a:lnTo>
                  <a:lnTo>
                    <a:pt x="1787" y="365"/>
                  </a:lnTo>
                  <a:lnTo>
                    <a:pt x="1780" y="368"/>
                  </a:lnTo>
                  <a:lnTo>
                    <a:pt x="1774" y="369"/>
                  </a:lnTo>
                  <a:lnTo>
                    <a:pt x="1767" y="370"/>
                  </a:lnTo>
                  <a:lnTo>
                    <a:pt x="1760" y="370"/>
                  </a:lnTo>
                  <a:lnTo>
                    <a:pt x="1754" y="371"/>
                  </a:lnTo>
                  <a:lnTo>
                    <a:pt x="1747" y="371"/>
                  </a:lnTo>
                  <a:lnTo>
                    <a:pt x="1741" y="371"/>
                  </a:lnTo>
                  <a:lnTo>
                    <a:pt x="1734" y="371"/>
                  </a:lnTo>
                  <a:lnTo>
                    <a:pt x="1726" y="371"/>
                  </a:lnTo>
                  <a:lnTo>
                    <a:pt x="1718" y="372"/>
                  </a:lnTo>
                  <a:lnTo>
                    <a:pt x="1709" y="372"/>
                  </a:lnTo>
                  <a:lnTo>
                    <a:pt x="1701" y="374"/>
                  </a:lnTo>
                  <a:lnTo>
                    <a:pt x="1694" y="375"/>
                  </a:lnTo>
                  <a:lnTo>
                    <a:pt x="1686" y="376"/>
                  </a:lnTo>
                  <a:lnTo>
                    <a:pt x="1678" y="377"/>
                  </a:lnTo>
                  <a:lnTo>
                    <a:pt x="1671" y="378"/>
                  </a:lnTo>
                  <a:lnTo>
                    <a:pt x="1667" y="382"/>
                  </a:lnTo>
                  <a:lnTo>
                    <a:pt x="1662" y="383"/>
                  </a:lnTo>
                  <a:lnTo>
                    <a:pt x="1658" y="385"/>
                  </a:lnTo>
                  <a:lnTo>
                    <a:pt x="1652" y="386"/>
                  </a:lnTo>
                  <a:lnTo>
                    <a:pt x="1646" y="386"/>
                  </a:lnTo>
                  <a:lnTo>
                    <a:pt x="1640" y="386"/>
                  </a:lnTo>
                  <a:lnTo>
                    <a:pt x="1636" y="387"/>
                  </a:lnTo>
                  <a:lnTo>
                    <a:pt x="1630" y="387"/>
                  </a:lnTo>
                  <a:lnTo>
                    <a:pt x="1626" y="390"/>
                  </a:lnTo>
                  <a:lnTo>
                    <a:pt x="1623" y="390"/>
                  </a:lnTo>
                  <a:lnTo>
                    <a:pt x="1618" y="391"/>
                  </a:lnTo>
                  <a:lnTo>
                    <a:pt x="1615" y="392"/>
                  </a:lnTo>
                  <a:lnTo>
                    <a:pt x="1600" y="393"/>
                  </a:lnTo>
                  <a:lnTo>
                    <a:pt x="1584" y="394"/>
                  </a:lnTo>
                  <a:lnTo>
                    <a:pt x="1569" y="397"/>
                  </a:lnTo>
                  <a:lnTo>
                    <a:pt x="1554" y="398"/>
                  </a:lnTo>
                  <a:lnTo>
                    <a:pt x="1538" y="399"/>
                  </a:lnTo>
                  <a:lnTo>
                    <a:pt x="1523" y="401"/>
                  </a:lnTo>
                  <a:lnTo>
                    <a:pt x="1507" y="402"/>
                  </a:lnTo>
                  <a:lnTo>
                    <a:pt x="1492" y="403"/>
                  </a:lnTo>
                  <a:lnTo>
                    <a:pt x="1486" y="405"/>
                  </a:lnTo>
                  <a:lnTo>
                    <a:pt x="1481" y="403"/>
                  </a:lnTo>
                  <a:lnTo>
                    <a:pt x="1475" y="403"/>
                  </a:lnTo>
                  <a:lnTo>
                    <a:pt x="1470" y="403"/>
                  </a:lnTo>
                  <a:lnTo>
                    <a:pt x="1463" y="406"/>
                  </a:lnTo>
                  <a:lnTo>
                    <a:pt x="1456" y="406"/>
                  </a:lnTo>
                  <a:lnTo>
                    <a:pt x="1449" y="407"/>
                  </a:lnTo>
                  <a:lnTo>
                    <a:pt x="1443" y="409"/>
                  </a:lnTo>
                  <a:lnTo>
                    <a:pt x="1439" y="409"/>
                  </a:lnTo>
                  <a:lnTo>
                    <a:pt x="1434" y="410"/>
                  </a:lnTo>
                  <a:lnTo>
                    <a:pt x="1428" y="410"/>
                  </a:lnTo>
                  <a:lnTo>
                    <a:pt x="1424" y="412"/>
                  </a:lnTo>
                  <a:lnTo>
                    <a:pt x="1419" y="412"/>
                  </a:lnTo>
                  <a:lnTo>
                    <a:pt x="1413" y="413"/>
                  </a:lnTo>
                  <a:lnTo>
                    <a:pt x="1409" y="413"/>
                  </a:lnTo>
                  <a:lnTo>
                    <a:pt x="1404" y="413"/>
                  </a:lnTo>
                  <a:lnTo>
                    <a:pt x="1396" y="416"/>
                  </a:lnTo>
                  <a:lnTo>
                    <a:pt x="1388" y="417"/>
                  </a:lnTo>
                  <a:lnTo>
                    <a:pt x="1380" y="418"/>
                  </a:lnTo>
                  <a:lnTo>
                    <a:pt x="1372" y="421"/>
                  </a:lnTo>
                  <a:lnTo>
                    <a:pt x="1365" y="424"/>
                  </a:lnTo>
                  <a:lnTo>
                    <a:pt x="1357" y="427"/>
                  </a:lnTo>
                  <a:lnTo>
                    <a:pt x="1350" y="430"/>
                  </a:lnTo>
                  <a:lnTo>
                    <a:pt x="1343" y="432"/>
                  </a:lnTo>
                  <a:lnTo>
                    <a:pt x="1336" y="436"/>
                  </a:lnTo>
                  <a:lnTo>
                    <a:pt x="1329" y="440"/>
                  </a:lnTo>
                  <a:lnTo>
                    <a:pt x="1322" y="444"/>
                  </a:lnTo>
                  <a:lnTo>
                    <a:pt x="1316" y="450"/>
                  </a:lnTo>
                  <a:lnTo>
                    <a:pt x="1312" y="453"/>
                  </a:lnTo>
                  <a:lnTo>
                    <a:pt x="1308" y="457"/>
                  </a:lnTo>
                  <a:lnTo>
                    <a:pt x="1304" y="460"/>
                  </a:lnTo>
                  <a:lnTo>
                    <a:pt x="1299" y="463"/>
                  </a:lnTo>
                  <a:lnTo>
                    <a:pt x="1295" y="467"/>
                  </a:lnTo>
                  <a:lnTo>
                    <a:pt x="1291" y="470"/>
                  </a:lnTo>
                  <a:lnTo>
                    <a:pt x="1286" y="473"/>
                  </a:lnTo>
                  <a:lnTo>
                    <a:pt x="1282" y="475"/>
                  </a:lnTo>
                  <a:lnTo>
                    <a:pt x="1274" y="481"/>
                  </a:lnTo>
                  <a:lnTo>
                    <a:pt x="1265" y="486"/>
                  </a:lnTo>
                  <a:lnTo>
                    <a:pt x="1257" y="492"/>
                  </a:lnTo>
                  <a:lnTo>
                    <a:pt x="1247" y="498"/>
                  </a:lnTo>
                  <a:lnTo>
                    <a:pt x="1239" y="503"/>
                  </a:lnTo>
                  <a:lnTo>
                    <a:pt x="1230" y="508"/>
                  </a:lnTo>
                  <a:lnTo>
                    <a:pt x="1221" y="512"/>
                  </a:lnTo>
                  <a:lnTo>
                    <a:pt x="1212" y="516"/>
                  </a:lnTo>
                  <a:lnTo>
                    <a:pt x="1206" y="519"/>
                  </a:lnTo>
                  <a:lnTo>
                    <a:pt x="1200" y="521"/>
                  </a:lnTo>
                  <a:lnTo>
                    <a:pt x="1195" y="523"/>
                  </a:lnTo>
                  <a:lnTo>
                    <a:pt x="1191" y="526"/>
                  </a:lnTo>
                  <a:lnTo>
                    <a:pt x="1186" y="528"/>
                  </a:lnTo>
                  <a:lnTo>
                    <a:pt x="1182" y="530"/>
                  </a:lnTo>
                  <a:lnTo>
                    <a:pt x="1176" y="531"/>
                  </a:lnTo>
                  <a:lnTo>
                    <a:pt x="1170" y="533"/>
                  </a:lnTo>
                  <a:lnTo>
                    <a:pt x="1165" y="534"/>
                  </a:lnTo>
                  <a:lnTo>
                    <a:pt x="1162" y="535"/>
                  </a:lnTo>
                  <a:lnTo>
                    <a:pt x="1157" y="537"/>
                  </a:lnTo>
                  <a:lnTo>
                    <a:pt x="1153" y="538"/>
                  </a:lnTo>
                  <a:lnTo>
                    <a:pt x="1148" y="540"/>
                  </a:lnTo>
                  <a:lnTo>
                    <a:pt x="1145" y="540"/>
                  </a:lnTo>
                  <a:lnTo>
                    <a:pt x="1139" y="540"/>
                  </a:lnTo>
                  <a:lnTo>
                    <a:pt x="1134" y="540"/>
                  </a:lnTo>
                  <a:lnTo>
                    <a:pt x="1124" y="537"/>
                  </a:lnTo>
                  <a:lnTo>
                    <a:pt x="1114" y="535"/>
                  </a:lnTo>
                  <a:lnTo>
                    <a:pt x="1102" y="535"/>
                  </a:lnTo>
                  <a:lnTo>
                    <a:pt x="1092" y="535"/>
                  </a:lnTo>
                  <a:lnTo>
                    <a:pt x="1080" y="536"/>
                  </a:lnTo>
                  <a:lnTo>
                    <a:pt x="1069" y="536"/>
                  </a:lnTo>
                  <a:lnTo>
                    <a:pt x="1058" y="537"/>
                  </a:lnTo>
                  <a:lnTo>
                    <a:pt x="1048" y="537"/>
                  </a:lnTo>
                  <a:lnTo>
                    <a:pt x="1042" y="535"/>
                  </a:lnTo>
                  <a:lnTo>
                    <a:pt x="1038" y="531"/>
                  </a:lnTo>
                  <a:lnTo>
                    <a:pt x="1032" y="529"/>
                  </a:lnTo>
                  <a:lnTo>
                    <a:pt x="1026" y="526"/>
                  </a:lnTo>
                  <a:lnTo>
                    <a:pt x="1021" y="523"/>
                  </a:lnTo>
                  <a:lnTo>
                    <a:pt x="1016" y="520"/>
                  </a:lnTo>
                  <a:lnTo>
                    <a:pt x="1010" y="516"/>
                  </a:lnTo>
                  <a:lnTo>
                    <a:pt x="1004" y="513"/>
                  </a:lnTo>
                  <a:lnTo>
                    <a:pt x="996" y="510"/>
                  </a:lnTo>
                  <a:lnTo>
                    <a:pt x="989" y="506"/>
                  </a:lnTo>
                  <a:lnTo>
                    <a:pt x="982" y="501"/>
                  </a:lnTo>
                  <a:lnTo>
                    <a:pt x="974" y="497"/>
                  </a:lnTo>
                  <a:lnTo>
                    <a:pt x="967" y="491"/>
                  </a:lnTo>
                  <a:lnTo>
                    <a:pt x="960" y="486"/>
                  </a:lnTo>
                  <a:lnTo>
                    <a:pt x="955" y="481"/>
                  </a:lnTo>
                  <a:lnTo>
                    <a:pt x="948" y="476"/>
                  </a:lnTo>
                  <a:lnTo>
                    <a:pt x="943" y="474"/>
                  </a:lnTo>
                  <a:lnTo>
                    <a:pt x="940" y="472"/>
                  </a:lnTo>
                  <a:lnTo>
                    <a:pt x="935" y="468"/>
                  </a:lnTo>
                  <a:lnTo>
                    <a:pt x="932" y="465"/>
                  </a:lnTo>
                  <a:lnTo>
                    <a:pt x="926" y="460"/>
                  </a:lnTo>
                  <a:lnTo>
                    <a:pt x="921" y="454"/>
                  </a:lnTo>
                  <a:lnTo>
                    <a:pt x="915" y="447"/>
                  </a:lnTo>
                  <a:lnTo>
                    <a:pt x="910" y="442"/>
                  </a:lnTo>
                  <a:lnTo>
                    <a:pt x="905" y="438"/>
                  </a:lnTo>
                  <a:lnTo>
                    <a:pt x="900" y="435"/>
                  </a:lnTo>
                  <a:lnTo>
                    <a:pt x="897" y="431"/>
                  </a:lnTo>
                  <a:lnTo>
                    <a:pt x="893" y="425"/>
                  </a:lnTo>
                  <a:lnTo>
                    <a:pt x="889" y="423"/>
                  </a:lnTo>
                  <a:lnTo>
                    <a:pt x="883" y="420"/>
                  </a:lnTo>
                  <a:lnTo>
                    <a:pt x="879" y="416"/>
                  </a:lnTo>
                  <a:lnTo>
                    <a:pt x="875" y="413"/>
                  </a:lnTo>
                  <a:lnTo>
                    <a:pt x="870" y="410"/>
                  </a:lnTo>
                  <a:lnTo>
                    <a:pt x="866" y="407"/>
                  </a:lnTo>
                  <a:lnTo>
                    <a:pt x="860" y="403"/>
                  </a:lnTo>
                  <a:lnTo>
                    <a:pt x="855" y="401"/>
                  </a:lnTo>
                  <a:lnTo>
                    <a:pt x="844" y="395"/>
                  </a:lnTo>
                  <a:lnTo>
                    <a:pt x="834" y="390"/>
                  </a:lnTo>
                  <a:lnTo>
                    <a:pt x="821" y="385"/>
                  </a:lnTo>
                  <a:lnTo>
                    <a:pt x="809" y="382"/>
                  </a:lnTo>
                  <a:lnTo>
                    <a:pt x="797" y="378"/>
                  </a:lnTo>
                  <a:lnTo>
                    <a:pt x="785" y="375"/>
                  </a:lnTo>
                  <a:lnTo>
                    <a:pt x="772" y="371"/>
                  </a:lnTo>
                  <a:lnTo>
                    <a:pt x="760" y="368"/>
                  </a:lnTo>
                  <a:lnTo>
                    <a:pt x="748" y="367"/>
                  </a:lnTo>
                  <a:lnTo>
                    <a:pt x="737" y="364"/>
                  </a:lnTo>
                  <a:lnTo>
                    <a:pt x="725" y="363"/>
                  </a:lnTo>
                  <a:lnTo>
                    <a:pt x="714" y="362"/>
                  </a:lnTo>
                  <a:lnTo>
                    <a:pt x="701" y="362"/>
                  </a:lnTo>
                  <a:lnTo>
                    <a:pt x="689" y="361"/>
                  </a:lnTo>
                  <a:lnTo>
                    <a:pt x="678" y="359"/>
                  </a:lnTo>
                  <a:lnTo>
                    <a:pt x="666" y="357"/>
                  </a:lnTo>
                  <a:lnTo>
                    <a:pt x="661" y="356"/>
                  </a:lnTo>
                  <a:lnTo>
                    <a:pt x="655" y="354"/>
                  </a:lnTo>
                  <a:lnTo>
                    <a:pt x="649" y="353"/>
                  </a:lnTo>
                  <a:lnTo>
                    <a:pt x="643" y="352"/>
                  </a:lnTo>
                  <a:lnTo>
                    <a:pt x="638" y="350"/>
                  </a:lnTo>
                  <a:lnTo>
                    <a:pt x="632" y="349"/>
                  </a:lnTo>
                  <a:lnTo>
                    <a:pt x="625" y="348"/>
                  </a:lnTo>
                  <a:lnTo>
                    <a:pt x="619" y="347"/>
                  </a:lnTo>
                  <a:lnTo>
                    <a:pt x="611" y="344"/>
                  </a:lnTo>
                  <a:lnTo>
                    <a:pt x="603" y="341"/>
                  </a:lnTo>
                  <a:lnTo>
                    <a:pt x="594" y="340"/>
                  </a:lnTo>
                  <a:lnTo>
                    <a:pt x="586" y="338"/>
                  </a:lnTo>
                  <a:lnTo>
                    <a:pt x="580" y="337"/>
                  </a:lnTo>
                  <a:lnTo>
                    <a:pt x="575" y="335"/>
                  </a:lnTo>
                  <a:lnTo>
                    <a:pt x="570" y="333"/>
                  </a:lnTo>
                  <a:lnTo>
                    <a:pt x="565" y="332"/>
                  </a:lnTo>
                  <a:lnTo>
                    <a:pt x="559" y="330"/>
                  </a:lnTo>
                  <a:lnTo>
                    <a:pt x="555" y="329"/>
                  </a:lnTo>
                  <a:lnTo>
                    <a:pt x="549" y="326"/>
                  </a:lnTo>
                  <a:lnTo>
                    <a:pt x="544" y="325"/>
                  </a:lnTo>
                  <a:lnTo>
                    <a:pt x="534" y="324"/>
                  </a:lnTo>
                  <a:lnTo>
                    <a:pt x="522" y="322"/>
                  </a:lnTo>
                  <a:lnTo>
                    <a:pt x="512" y="319"/>
                  </a:lnTo>
                  <a:lnTo>
                    <a:pt x="502" y="317"/>
                  </a:lnTo>
                  <a:lnTo>
                    <a:pt x="492" y="314"/>
                  </a:lnTo>
                  <a:lnTo>
                    <a:pt x="482" y="311"/>
                  </a:lnTo>
                  <a:lnTo>
                    <a:pt x="472" y="308"/>
                  </a:lnTo>
                  <a:lnTo>
                    <a:pt x="462" y="306"/>
                  </a:lnTo>
                  <a:lnTo>
                    <a:pt x="450" y="304"/>
                  </a:lnTo>
                  <a:lnTo>
                    <a:pt x="446" y="302"/>
                  </a:lnTo>
                  <a:lnTo>
                    <a:pt x="442" y="301"/>
                  </a:lnTo>
                  <a:lnTo>
                    <a:pt x="437" y="301"/>
                  </a:lnTo>
                  <a:lnTo>
                    <a:pt x="434" y="299"/>
                  </a:lnTo>
                  <a:lnTo>
                    <a:pt x="427" y="296"/>
                  </a:lnTo>
                  <a:lnTo>
                    <a:pt x="419" y="294"/>
                  </a:lnTo>
                  <a:lnTo>
                    <a:pt x="412" y="291"/>
                  </a:lnTo>
                  <a:lnTo>
                    <a:pt x="404" y="287"/>
                  </a:lnTo>
                  <a:lnTo>
                    <a:pt x="397" y="284"/>
                  </a:lnTo>
                  <a:lnTo>
                    <a:pt x="389" y="280"/>
                  </a:lnTo>
                  <a:lnTo>
                    <a:pt x="382" y="277"/>
                  </a:lnTo>
                  <a:lnTo>
                    <a:pt x="375" y="273"/>
                  </a:lnTo>
                  <a:lnTo>
                    <a:pt x="328" y="254"/>
                  </a:lnTo>
                  <a:lnTo>
                    <a:pt x="311" y="243"/>
                  </a:lnTo>
                  <a:lnTo>
                    <a:pt x="296" y="234"/>
                  </a:lnTo>
                  <a:lnTo>
                    <a:pt x="284" y="227"/>
                  </a:lnTo>
                  <a:lnTo>
                    <a:pt x="271" y="219"/>
                  </a:lnTo>
                  <a:lnTo>
                    <a:pt x="260" y="211"/>
                  </a:lnTo>
                  <a:lnTo>
                    <a:pt x="248" y="201"/>
                  </a:lnTo>
                  <a:lnTo>
                    <a:pt x="237" y="188"/>
                  </a:lnTo>
                  <a:lnTo>
                    <a:pt x="224" y="172"/>
                  </a:lnTo>
                  <a:lnTo>
                    <a:pt x="217" y="165"/>
                  </a:lnTo>
                  <a:lnTo>
                    <a:pt x="210" y="158"/>
                  </a:lnTo>
                  <a:lnTo>
                    <a:pt x="204" y="151"/>
                  </a:lnTo>
                  <a:lnTo>
                    <a:pt x="199" y="144"/>
                  </a:lnTo>
                  <a:lnTo>
                    <a:pt x="192" y="137"/>
                  </a:lnTo>
                  <a:lnTo>
                    <a:pt x="186" y="130"/>
                  </a:lnTo>
                  <a:lnTo>
                    <a:pt x="180" y="123"/>
                  </a:lnTo>
                  <a:lnTo>
                    <a:pt x="173" y="116"/>
                  </a:lnTo>
                  <a:lnTo>
                    <a:pt x="166" y="106"/>
                  </a:lnTo>
                  <a:lnTo>
                    <a:pt x="159" y="97"/>
                  </a:lnTo>
                  <a:lnTo>
                    <a:pt x="150" y="89"/>
                  </a:lnTo>
                  <a:lnTo>
                    <a:pt x="142" y="81"/>
                  </a:lnTo>
                  <a:lnTo>
                    <a:pt x="134" y="70"/>
                  </a:lnTo>
                  <a:lnTo>
                    <a:pt x="126" y="61"/>
                  </a:lnTo>
                  <a:lnTo>
                    <a:pt x="117" y="52"/>
                  </a:lnTo>
                  <a:lnTo>
                    <a:pt x="107" y="43"/>
                  </a:lnTo>
                  <a:lnTo>
                    <a:pt x="97" y="35"/>
                  </a:lnTo>
                  <a:lnTo>
                    <a:pt x="87" y="27"/>
                  </a:lnTo>
                  <a:lnTo>
                    <a:pt x="76" y="20"/>
                  </a:lnTo>
                  <a:lnTo>
                    <a:pt x="65" y="14"/>
                  </a:lnTo>
                  <a:lnTo>
                    <a:pt x="60" y="14"/>
                  </a:lnTo>
                  <a:lnTo>
                    <a:pt x="56" y="12"/>
                  </a:lnTo>
                  <a:lnTo>
                    <a:pt x="50" y="8"/>
                  </a:lnTo>
                  <a:lnTo>
                    <a:pt x="45" y="7"/>
                  </a:lnTo>
                  <a:lnTo>
                    <a:pt x="42" y="5"/>
                  </a:lnTo>
                  <a:lnTo>
                    <a:pt x="37" y="3"/>
                  </a:lnTo>
                  <a:lnTo>
                    <a:pt x="34" y="2"/>
                  </a:lnTo>
                  <a:lnTo>
                    <a:pt x="29" y="2"/>
                  </a:lnTo>
                  <a:lnTo>
                    <a:pt x="25" y="2"/>
                  </a:lnTo>
                  <a:lnTo>
                    <a:pt x="19" y="1"/>
                  </a:lnTo>
                  <a:lnTo>
                    <a:pt x="14" y="1"/>
                  </a:lnTo>
                  <a:lnTo>
                    <a:pt x="10" y="0"/>
                  </a:lnTo>
                  <a:lnTo>
                    <a:pt x="5" y="2"/>
                  </a:lnTo>
                  <a:lnTo>
                    <a:pt x="1" y="5"/>
                  </a:lnTo>
                  <a:lnTo>
                    <a:pt x="0" y="8"/>
                  </a:lnTo>
                  <a:lnTo>
                    <a:pt x="1" y="13"/>
                  </a:lnTo>
                  <a:lnTo>
                    <a:pt x="1" y="16"/>
                  </a:lnTo>
                  <a:lnTo>
                    <a:pt x="7" y="23"/>
                  </a:lnTo>
                  <a:lnTo>
                    <a:pt x="12" y="29"/>
                  </a:lnTo>
                  <a:lnTo>
                    <a:pt x="18" y="33"/>
                  </a:lnTo>
                  <a:lnTo>
                    <a:pt x="23" y="38"/>
                  </a:lnTo>
                  <a:lnTo>
                    <a:pt x="30" y="43"/>
                  </a:lnTo>
                  <a:lnTo>
                    <a:pt x="36" y="47"/>
                  </a:lnTo>
                  <a:lnTo>
                    <a:pt x="42" y="52"/>
                  </a:lnTo>
                  <a:lnTo>
                    <a:pt x="49" y="56"/>
                  </a:lnTo>
                  <a:lnTo>
                    <a:pt x="57" y="65"/>
                  </a:lnTo>
                  <a:lnTo>
                    <a:pt x="65" y="73"/>
                  </a:lnTo>
                  <a:lnTo>
                    <a:pt x="73" y="81"/>
                  </a:lnTo>
                  <a:lnTo>
                    <a:pt x="80" y="89"/>
                  </a:lnTo>
                  <a:lnTo>
                    <a:pt x="87" y="97"/>
                  </a:lnTo>
                  <a:lnTo>
                    <a:pt x="95" y="104"/>
                  </a:lnTo>
                  <a:lnTo>
                    <a:pt x="102" y="113"/>
                  </a:lnTo>
                  <a:lnTo>
                    <a:pt x="109" y="121"/>
                  </a:lnTo>
                  <a:lnTo>
                    <a:pt x="113" y="123"/>
                  </a:lnTo>
                  <a:lnTo>
                    <a:pt x="117" y="126"/>
                  </a:lnTo>
                  <a:lnTo>
                    <a:pt x="119" y="130"/>
                  </a:lnTo>
                  <a:lnTo>
                    <a:pt x="121" y="134"/>
                  </a:lnTo>
                  <a:lnTo>
                    <a:pt x="125" y="136"/>
                  </a:lnTo>
                  <a:lnTo>
                    <a:pt x="127" y="139"/>
                  </a:lnTo>
                  <a:lnTo>
                    <a:pt x="129" y="144"/>
                  </a:lnTo>
                  <a:lnTo>
                    <a:pt x="132" y="146"/>
                  </a:lnTo>
                  <a:lnTo>
                    <a:pt x="131" y="148"/>
                  </a:lnTo>
                  <a:lnTo>
                    <a:pt x="129" y="146"/>
                  </a:lnTo>
                  <a:lnTo>
                    <a:pt x="128" y="145"/>
                  </a:lnTo>
                  <a:lnTo>
                    <a:pt x="126" y="145"/>
                  </a:lnTo>
                  <a:lnTo>
                    <a:pt x="119" y="139"/>
                  </a:lnTo>
                  <a:lnTo>
                    <a:pt x="112" y="134"/>
                  </a:lnTo>
                  <a:lnTo>
                    <a:pt x="104" y="128"/>
                  </a:lnTo>
                  <a:lnTo>
                    <a:pt x="97" y="122"/>
                  </a:lnTo>
                  <a:lnTo>
                    <a:pt x="93" y="120"/>
                  </a:lnTo>
                  <a:lnTo>
                    <a:pt x="88" y="118"/>
                  </a:lnTo>
                  <a:lnTo>
                    <a:pt x="83" y="116"/>
                  </a:lnTo>
                  <a:lnTo>
                    <a:pt x="79" y="114"/>
                  </a:lnTo>
                  <a:lnTo>
                    <a:pt x="73" y="113"/>
                  </a:lnTo>
                  <a:lnTo>
                    <a:pt x="68" y="111"/>
                  </a:lnTo>
                  <a:lnTo>
                    <a:pt x="64" y="110"/>
                  </a:lnTo>
                  <a:lnTo>
                    <a:pt x="59" y="107"/>
                  </a:lnTo>
                  <a:lnTo>
                    <a:pt x="34" y="106"/>
                  </a:lnTo>
                  <a:lnTo>
                    <a:pt x="30" y="110"/>
                  </a:lnTo>
                  <a:lnTo>
                    <a:pt x="27" y="112"/>
                  </a:lnTo>
                  <a:lnTo>
                    <a:pt x="23" y="114"/>
                  </a:lnTo>
                  <a:lnTo>
                    <a:pt x="25" y="119"/>
                  </a:lnTo>
                  <a:lnTo>
                    <a:pt x="26" y="122"/>
                  </a:lnTo>
                  <a:lnTo>
                    <a:pt x="27" y="126"/>
                  </a:lnTo>
                  <a:lnTo>
                    <a:pt x="29" y="129"/>
                  </a:lnTo>
                  <a:lnTo>
                    <a:pt x="31" y="133"/>
                  </a:lnTo>
                  <a:lnTo>
                    <a:pt x="39" y="138"/>
                  </a:lnTo>
                  <a:lnTo>
                    <a:pt x="48" y="143"/>
                  </a:lnTo>
                  <a:lnTo>
                    <a:pt x="56" y="149"/>
                  </a:lnTo>
                  <a:lnTo>
                    <a:pt x="63" y="154"/>
                  </a:lnTo>
                  <a:lnTo>
                    <a:pt x="65" y="165"/>
                  </a:lnTo>
                  <a:lnTo>
                    <a:pt x="72" y="173"/>
                  </a:lnTo>
                  <a:lnTo>
                    <a:pt x="80" y="181"/>
                  </a:lnTo>
                  <a:lnTo>
                    <a:pt x="87" y="189"/>
                  </a:lnTo>
                  <a:lnTo>
                    <a:pt x="87" y="190"/>
                  </a:lnTo>
                  <a:lnTo>
                    <a:pt x="81" y="190"/>
                  </a:lnTo>
                  <a:lnTo>
                    <a:pt x="75" y="191"/>
                  </a:lnTo>
                  <a:lnTo>
                    <a:pt x="69" y="194"/>
                  </a:lnTo>
                  <a:lnTo>
                    <a:pt x="65" y="197"/>
                  </a:lnTo>
                  <a:lnTo>
                    <a:pt x="65" y="202"/>
                  </a:lnTo>
                  <a:lnTo>
                    <a:pt x="66" y="206"/>
                  </a:lnTo>
                  <a:lnTo>
                    <a:pt x="68" y="211"/>
                  </a:lnTo>
                  <a:lnTo>
                    <a:pt x="72" y="213"/>
                  </a:lnTo>
                  <a:lnTo>
                    <a:pt x="75" y="218"/>
                  </a:lnTo>
                  <a:lnTo>
                    <a:pt x="80" y="222"/>
                  </a:lnTo>
                  <a:lnTo>
                    <a:pt x="82" y="227"/>
                  </a:lnTo>
                  <a:lnTo>
                    <a:pt x="82" y="233"/>
                  </a:lnTo>
                  <a:lnTo>
                    <a:pt x="68" y="228"/>
                  </a:lnTo>
                  <a:lnTo>
                    <a:pt x="61" y="229"/>
                  </a:lnTo>
                  <a:lnTo>
                    <a:pt x="54" y="229"/>
                  </a:lnTo>
                  <a:lnTo>
                    <a:pt x="48" y="231"/>
                  </a:lnTo>
                  <a:lnTo>
                    <a:pt x="42" y="235"/>
                  </a:lnTo>
                  <a:lnTo>
                    <a:pt x="41" y="237"/>
                  </a:lnTo>
                  <a:lnTo>
                    <a:pt x="41" y="239"/>
                  </a:lnTo>
                  <a:lnTo>
                    <a:pt x="41" y="241"/>
                  </a:lnTo>
                  <a:lnTo>
                    <a:pt x="42" y="243"/>
                  </a:lnTo>
                  <a:lnTo>
                    <a:pt x="48" y="250"/>
                  </a:lnTo>
                  <a:lnTo>
                    <a:pt x="53" y="256"/>
                  </a:lnTo>
                  <a:lnTo>
                    <a:pt x="60" y="261"/>
                  </a:lnTo>
                  <a:lnTo>
                    <a:pt x="68" y="265"/>
                  </a:lnTo>
                  <a:lnTo>
                    <a:pt x="75" y="270"/>
                  </a:lnTo>
                  <a:lnTo>
                    <a:pt x="82" y="273"/>
                  </a:lnTo>
                  <a:lnTo>
                    <a:pt x="90" y="278"/>
                  </a:lnTo>
                  <a:lnTo>
                    <a:pt x="97" y="281"/>
                  </a:lnTo>
                  <a:lnTo>
                    <a:pt x="96" y="282"/>
                  </a:lnTo>
                  <a:lnTo>
                    <a:pt x="95" y="284"/>
                  </a:lnTo>
                  <a:lnTo>
                    <a:pt x="94" y="284"/>
                  </a:lnTo>
                  <a:lnTo>
                    <a:pt x="93" y="285"/>
                  </a:lnTo>
                  <a:lnTo>
                    <a:pt x="90" y="288"/>
                  </a:lnTo>
                  <a:lnTo>
                    <a:pt x="90" y="292"/>
                  </a:lnTo>
                  <a:lnTo>
                    <a:pt x="91" y="295"/>
                  </a:lnTo>
                  <a:lnTo>
                    <a:pt x="93" y="299"/>
                  </a:lnTo>
                  <a:lnTo>
                    <a:pt x="94" y="302"/>
                  </a:lnTo>
                  <a:lnTo>
                    <a:pt x="95" y="304"/>
                  </a:lnTo>
                  <a:lnTo>
                    <a:pt x="95" y="308"/>
                  </a:lnTo>
                  <a:lnTo>
                    <a:pt x="97" y="308"/>
                  </a:lnTo>
                  <a:lnTo>
                    <a:pt x="105" y="316"/>
                  </a:lnTo>
                  <a:lnTo>
                    <a:pt x="113" y="323"/>
                  </a:lnTo>
                  <a:lnTo>
                    <a:pt x="121" y="331"/>
                  </a:lnTo>
                  <a:lnTo>
                    <a:pt x="129" y="339"/>
                  </a:lnTo>
                  <a:lnTo>
                    <a:pt x="121" y="341"/>
                  </a:lnTo>
                  <a:lnTo>
                    <a:pt x="114" y="340"/>
                  </a:lnTo>
                  <a:lnTo>
                    <a:pt x="107" y="341"/>
                  </a:lnTo>
                  <a:lnTo>
                    <a:pt x="103" y="347"/>
                  </a:lnTo>
                  <a:lnTo>
                    <a:pt x="101" y="349"/>
                  </a:lnTo>
                  <a:lnTo>
                    <a:pt x="101" y="352"/>
                  </a:lnTo>
                  <a:lnTo>
                    <a:pt x="101" y="355"/>
                  </a:lnTo>
                  <a:lnTo>
                    <a:pt x="99" y="357"/>
                  </a:lnTo>
                  <a:lnTo>
                    <a:pt x="104" y="362"/>
                  </a:lnTo>
                  <a:lnTo>
                    <a:pt x="110" y="367"/>
                  </a:lnTo>
                  <a:lnTo>
                    <a:pt x="116" y="370"/>
                  </a:lnTo>
                  <a:lnTo>
                    <a:pt x="121" y="372"/>
                  </a:lnTo>
                  <a:lnTo>
                    <a:pt x="129" y="377"/>
                  </a:lnTo>
                  <a:lnTo>
                    <a:pt x="137" y="382"/>
                  </a:lnTo>
                  <a:lnTo>
                    <a:pt x="146" y="385"/>
                  </a:lnTo>
                  <a:lnTo>
                    <a:pt x="154" y="390"/>
                  </a:lnTo>
                  <a:lnTo>
                    <a:pt x="162" y="394"/>
                  </a:lnTo>
                  <a:lnTo>
                    <a:pt x="169" y="400"/>
                  </a:lnTo>
                  <a:lnTo>
                    <a:pt x="174" y="407"/>
                  </a:lnTo>
                  <a:lnTo>
                    <a:pt x="179" y="415"/>
                  </a:lnTo>
                  <a:lnTo>
                    <a:pt x="177" y="416"/>
                  </a:lnTo>
                  <a:lnTo>
                    <a:pt x="174" y="417"/>
                  </a:lnTo>
                  <a:lnTo>
                    <a:pt x="172" y="420"/>
                  </a:lnTo>
                  <a:lnTo>
                    <a:pt x="171" y="422"/>
                  </a:lnTo>
                  <a:lnTo>
                    <a:pt x="171" y="427"/>
                  </a:lnTo>
                  <a:lnTo>
                    <a:pt x="174" y="429"/>
                  </a:lnTo>
                  <a:lnTo>
                    <a:pt x="177" y="431"/>
                  </a:lnTo>
                  <a:lnTo>
                    <a:pt x="180" y="433"/>
                  </a:lnTo>
                  <a:lnTo>
                    <a:pt x="189" y="438"/>
                  </a:lnTo>
                  <a:lnTo>
                    <a:pt x="197" y="444"/>
                  </a:lnTo>
                  <a:lnTo>
                    <a:pt x="207" y="450"/>
                  </a:lnTo>
                  <a:lnTo>
                    <a:pt x="215" y="455"/>
                  </a:lnTo>
                  <a:lnTo>
                    <a:pt x="224" y="461"/>
                  </a:lnTo>
                  <a:lnTo>
                    <a:pt x="233" y="467"/>
                  </a:lnTo>
                  <a:lnTo>
                    <a:pt x="242" y="472"/>
                  </a:lnTo>
                  <a:lnTo>
                    <a:pt x="252" y="476"/>
                  </a:lnTo>
                  <a:lnTo>
                    <a:pt x="254" y="477"/>
                  </a:lnTo>
                  <a:lnTo>
                    <a:pt x="255" y="480"/>
                  </a:lnTo>
                  <a:lnTo>
                    <a:pt x="257" y="481"/>
                  </a:lnTo>
                  <a:lnTo>
                    <a:pt x="261" y="481"/>
                  </a:lnTo>
                  <a:lnTo>
                    <a:pt x="268" y="484"/>
                  </a:lnTo>
                  <a:lnTo>
                    <a:pt x="275" y="489"/>
                  </a:lnTo>
                  <a:lnTo>
                    <a:pt x="282" y="492"/>
                  </a:lnTo>
                  <a:lnTo>
                    <a:pt x="288" y="496"/>
                  </a:lnTo>
                  <a:lnTo>
                    <a:pt x="295" y="500"/>
                  </a:lnTo>
                  <a:lnTo>
                    <a:pt x="303" y="504"/>
                  </a:lnTo>
                  <a:lnTo>
                    <a:pt x="310" y="507"/>
                  </a:lnTo>
                  <a:lnTo>
                    <a:pt x="317" y="511"/>
                  </a:lnTo>
                  <a:lnTo>
                    <a:pt x="315" y="515"/>
                  </a:lnTo>
                  <a:lnTo>
                    <a:pt x="316" y="520"/>
                  </a:lnTo>
                  <a:lnTo>
                    <a:pt x="318" y="525"/>
                  </a:lnTo>
                  <a:lnTo>
                    <a:pt x="322" y="529"/>
                  </a:lnTo>
                  <a:lnTo>
                    <a:pt x="333" y="537"/>
                  </a:lnTo>
                  <a:lnTo>
                    <a:pt x="340" y="542"/>
                  </a:lnTo>
                  <a:lnTo>
                    <a:pt x="344" y="544"/>
                  </a:lnTo>
                  <a:lnTo>
                    <a:pt x="345" y="545"/>
                  </a:lnTo>
                  <a:lnTo>
                    <a:pt x="346" y="546"/>
                  </a:lnTo>
                  <a:lnTo>
                    <a:pt x="350" y="548"/>
                  </a:lnTo>
                  <a:lnTo>
                    <a:pt x="356" y="551"/>
                  </a:lnTo>
                  <a:lnTo>
                    <a:pt x="369" y="558"/>
                  </a:lnTo>
                  <a:lnTo>
                    <a:pt x="376" y="560"/>
                  </a:lnTo>
                  <a:lnTo>
                    <a:pt x="383" y="563"/>
                  </a:lnTo>
                  <a:lnTo>
                    <a:pt x="390" y="565"/>
                  </a:lnTo>
                  <a:lnTo>
                    <a:pt x="397" y="567"/>
                  </a:lnTo>
                  <a:lnTo>
                    <a:pt x="403" y="569"/>
                  </a:lnTo>
                  <a:lnTo>
                    <a:pt x="409" y="573"/>
                  </a:lnTo>
                  <a:lnTo>
                    <a:pt x="415" y="576"/>
                  </a:lnTo>
                  <a:lnTo>
                    <a:pt x="422" y="581"/>
                  </a:lnTo>
                  <a:lnTo>
                    <a:pt x="415" y="583"/>
                  </a:lnTo>
                  <a:lnTo>
                    <a:pt x="408" y="583"/>
                  </a:lnTo>
                  <a:lnTo>
                    <a:pt x="403" y="586"/>
                  </a:lnTo>
                  <a:lnTo>
                    <a:pt x="398" y="591"/>
                  </a:lnTo>
                  <a:lnTo>
                    <a:pt x="397" y="594"/>
                  </a:lnTo>
                  <a:lnTo>
                    <a:pt x="397" y="597"/>
                  </a:lnTo>
                  <a:lnTo>
                    <a:pt x="398" y="601"/>
                  </a:lnTo>
                  <a:lnTo>
                    <a:pt x="400" y="603"/>
                  </a:lnTo>
                  <a:lnTo>
                    <a:pt x="407" y="606"/>
                  </a:lnTo>
                  <a:lnTo>
                    <a:pt x="415" y="608"/>
                  </a:lnTo>
                  <a:lnTo>
                    <a:pt x="423" y="609"/>
                  </a:lnTo>
                  <a:lnTo>
                    <a:pt x="430" y="610"/>
                  </a:lnTo>
                  <a:lnTo>
                    <a:pt x="438" y="609"/>
                  </a:lnTo>
                  <a:lnTo>
                    <a:pt x="447" y="608"/>
                  </a:lnTo>
                  <a:lnTo>
                    <a:pt x="456" y="608"/>
                  </a:lnTo>
                  <a:lnTo>
                    <a:pt x="464" y="609"/>
                  </a:lnTo>
                  <a:lnTo>
                    <a:pt x="473" y="610"/>
                  </a:lnTo>
                  <a:lnTo>
                    <a:pt x="481" y="611"/>
                  </a:lnTo>
                  <a:lnTo>
                    <a:pt x="489" y="612"/>
                  </a:lnTo>
                  <a:lnTo>
                    <a:pt x="497" y="613"/>
                  </a:lnTo>
                  <a:lnTo>
                    <a:pt x="503" y="613"/>
                  </a:lnTo>
                  <a:lnTo>
                    <a:pt x="509" y="616"/>
                  </a:lnTo>
                  <a:lnTo>
                    <a:pt x="513" y="617"/>
                  </a:lnTo>
                  <a:lnTo>
                    <a:pt x="518" y="619"/>
                  </a:lnTo>
                  <a:lnTo>
                    <a:pt x="513" y="620"/>
                  </a:lnTo>
                  <a:lnTo>
                    <a:pt x="507" y="620"/>
                  </a:lnTo>
                  <a:lnTo>
                    <a:pt x="503" y="621"/>
                  </a:lnTo>
                  <a:lnTo>
                    <a:pt x="497" y="621"/>
                  </a:lnTo>
                  <a:lnTo>
                    <a:pt x="492" y="623"/>
                  </a:lnTo>
                  <a:lnTo>
                    <a:pt x="488" y="623"/>
                  </a:lnTo>
                  <a:lnTo>
                    <a:pt x="483" y="624"/>
                  </a:lnTo>
                  <a:lnTo>
                    <a:pt x="479" y="625"/>
                  </a:lnTo>
                  <a:lnTo>
                    <a:pt x="476" y="626"/>
                  </a:lnTo>
                  <a:lnTo>
                    <a:pt x="474" y="628"/>
                  </a:lnTo>
                  <a:lnTo>
                    <a:pt x="473" y="632"/>
                  </a:lnTo>
                  <a:lnTo>
                    <a:pt x="472" y="634"/>
                  </a:lnTo>
                  <a:lnTo>
                    <a:pt x="474" y="635"/>
                  </a:lnTo>
                  <a:lnTo>
                    <a:pt x="476" y="636"/>
                  </a:lnTo>
                  <a:lnTo>
                    <a:pt x="480" y="636"/>
                  </a:lnTo>
                  <a:lnTo>
                    <a:pt x="482" y="638"/>
                  </a:lnTo>
                  <a:lnTo>
                    <a:pt x="490" y="636"/>
                  </a:lnTo>
                  <a:lnTo>
                    <a:pt x="497" y="635"/>
                  </a:lnTo>
                  <a:lnTo>
                    <a:pt x="505" y="634"/>
                  </a:lnTo>
                  <a:lnTo>
                    <a:pt x="512" y="633"/>
                  </a:lnTo>
                  <a:lnTo>
                    <a:pt x="519" y="632"/>
                  </a:lnTo>
                  <a:lnTo>
                    <a:pt x="527" y="631"/>
                  </a:lnTo>
                  <a:lnTo>
                    <a:pt x="534" y="629"/>
                  </a:lnTo>
                  <a:lnTo>
                    <a:pt x="542" y="628"/>
                  </a:lnTo>
                  <a:lnTo>
                    <a:pt x="562" y="627"/>
                  </a:lnTo>
                  <a:lnTo>
                    <a:pt x="580" y="627"/>
                  </a:lnTo>
                  <a:lnTo>
                    <a:pt x="598" y="628"/>
                  </a:lnTo>
                  <a:lnTo>
                    <a:pt x="617" y="632"/>
                  </a:lnTo>
                  <a:lnTo>
                    <a:pt x="634" y="635"/>
                  </a:lnTo>
                  <a:lnTo>
                    <a:pt x="653" y="639"/>
                  </a:lnTo>
                  <a:lnTo>
                    <a:pt x="670" y="642"/>
                  </a:lnTo>
                  <a:lnTo>
                    <a:pt x="688" y="646"/>
                  </a:lnTo>
                  <a:lnTo>
                    <a:pt x="689" y="642"/>
                  </a:lnTo>
                  <a:lnTo>
                    <a:pt x="695" y="643"/>
                  </a:lnTo>
                  <a:lnTo>
                    <a:pt x="701" y="644"/>
                  </a:lnTo>
                  <a:lnTo>
                    <a:pt x="707" y="644"/>
                  </a:lnTo>
                  <a:lnTo>
                    <a:pt x="713" y="644"/>
                  </a:lnTo>
                  <a:lnTo>
                    <a:pt x="718" y="644"/>
                  </a:lnTo>
                  <a:lnTo>
                    <a:pt x="724" y="646"/>
                  </a:lnTo>
                  <a:lnTo>
                    <a:pt x="730" y="646"/>
                  </a:lnTo>
                  <a:lnTo>
                    <a:pt x="736" y="647"/>
                  </a:lnTo>
                  <a:lnTo>
                    <a:pt x="740" y="648"/>
                  </a:lnTo>
                  <a:lnTo>
                    <a:pt x="746" y="649"/>
                  </a:lnTo>
                  <a:lnTo>
                    <a:pt x="751" y="649"/>
                  </a:lnTo>
                  <a:lnTo>
                    <a:pt x="755" y="651"/>
                  </a:lnTo>
                  <a:lnTo>
                    <a:pt x="763" y="653"/>
                  </a:lnTo>
                  <a:lnTo>
                    <a:pt x="771" y="654"/>
                  </a:lnTo>
                  <a:lnTo>
                    <a:pt x="778" y="656"/>
                  </a:lnTo>
                  <a:lnTo>
                    <a:pt x="785" y="658"/>
                  </a:lnTo>
                  <a:lnTo>
                    <a:pt x="793" y="662"/>
                  </a:lnTo>
                  <a:lnTo>
                    <a:pt x="800" y="664"/>
                  </a:lnTo>
                  <a:lnTo>
                    <a:pt x="807" y="666"/>
                  </a:lnTo>
                  <a:lnTo>
                    <a:pt x="815" y="669"/>
                  </a:lnTo>
                  <a:lnTo>
                    <a:pt x="821" y="670"/>
                  </a:lnTo>
                  <a:lnTo>
                    <a:pt x="828" y="672"/>
                  </a:lnTo>
                  <a:lnTo>
                    <a:pt x="834" y="676"/>
                  </a:lnTo>
                  <a:lnTo>
                    <a:pt x="839" y="678"/>
                  </a:lnTo>
                  <a:lnTo>
                    <a:pt x="845" y="681"/>
                  </a:lnTo>
                  <a:lnTo>
                    <a:pt x="850" y="685"/>
                  </a:lnTo>
                  <a:lnTo>
                    <a:pt x="855" y="688"/>
                  </a:lnTo>
                  <a:lnTo>
                    <a:pt x="861" y="691"/>
                  </a:lnTo>
                  <a:lnTo>
                    <a:pt x="865" y="694"/>
                  </a:lnTo>
                  <a:lnTo>
                    <a:pt x="868" y="696"/>
                  </a:lnTo>
                  <a:lnTo>
                    <a:pt x="872" y="699"/>
                  </a:lnTo>
                  <a:lnTo>
                    <a:pt x="875" y="701"/>
                  </a:lnTo>
                  <a:lnTo>
                    <a:pt x="883" y="707"/>
                  </a:lnTo>
                  <a:lnTo>
                    <a:pt x="892" y="714"/>
                  </a:lnTo>
                  <a:lnTo>
                    <a:pt x="900" y="719"/>
                  </a:lnTo>
                  <a:lnTo>
                    <a:pt x="908" y="726"/>
                  </a:lnTo>
                  <a:lnTo>
                    <a:pt x="905" y="732"/>
                  </a:lnTo>
                  <a:lnTo>
                    <a:pt x="907" y="742"/>
                  </a:lnTo>
                  <a:lnTo>
                    <a:pt x="908" y="754"/>
                  </a:lnTo>
                  <a:lnTo>
                    <a:pt x="907" y="767"/>
                  </a:lnTo>
                  <a:lnTo>
                    <a:pt x="907" y="779"/>
                  </a:lnTo>
                  <a:lnTo>
                    <a:pt x="904" y="786"/>
                  </a:lnTo>
                  <a:lnTo>
                    <a:pt x="900" y="792"/>
                  </a:lnTo>
                  <a:lnTo>
                    <a:pt x="896" y="799"/>
                  </a:lnTo>
                  <a:lnTo>
                    <a:pt x="892" y="806"/>
                  </a:lnTo>
                  <a:lnTo>
                    <a:pt x="888" y="817"/>
                  </a:lnTo>
                  <a:lnTo>
                    <a:pt x="882" y="828"/>
                  </a:lnTo>
                  <a:lnTo>
                    <a:pt x="874" y="838"/>
                  </a:lnTo>
                  <a:lnTo>
                    <a:pt x="865" y="846"/>
                  </a:lnTo>
                  <a:lnTo>
                    <a:pt x="857" y="850"/>
                  </a:lnTo>
                  <a:lnTo>
                    <a:pt x="850" y="853"/>
                  </a:lnTo>
                  <a:lnTo>
                    <a:pt x="843" y="857"/>
                  </a:lnTo>
                  <a:lnTo>
                    <a:pt x="835" y="860"/>
                  </a:lnTo>
                  <a:lnTo>
                    <a:pt x="828" y="863"/>
                  </a:lnTo>
                  <a:lnTo>
                    <a:pt x="821" y="867"/>
                  </a:lnTo>
                  <a:lnTo>
                    <a:pt x="815" y="872"/>
                  </a:lnTo>
                  <a:lnTo>
                    <a:pt x="808" y="876"/>
                  </a:lnTo>
                  <a:lnTo>
                    <a:pt x="801" y="878"/>
                  </a:lnTo>
                  <a:lnTo>
                    <a:pt x="793" y="882"/>
                  </a:lnTo>
                  <a:lnTo>
                    <a:pt x="786" y="884"/>
                  </a:lnTo>
                  <a:lnTo>
                    <a:pt x="779" y="887"/>
                  </a:lnTo>
                  <a:lnTo>
                    <a:pt x="771" y="889"/>
                  </a:lnTo>
                  <a:lnTo>
                    <a:pt x="764" y="891"/>
                  </a:lnTo>
                  <a:lnTo>
                    <a:pt x="756" y="893"/>
                  </a:lnTo>
                  <a:lnTo>
                    <a:pt x="749" y="896"/>
                  </a:lnTo>
                  <a:lnTo>
                    <a:pt x="744" y="898"/>
                  </a:lnTo>
                  <a:lnTo>
                    <a:pt x="739" y="899"/>
                  </a:lnTo>
                  <a:lnTo>
                    <a:pt x="733" y="902"/>
                  </a:lnTo>
                  <a:lnTo>
                    <a:pt x="728" y="903"/>
                  </a:lnTo>
                  <a:lnTo>
                    <a:pt x="723" y="904"/>
                  </a:lnTo>
                  <a:lnTo>
                    <a:pt x="717" y="905"/>
                  </a:lnTo>
                  <a:lnTo>
                    <a:pt x="711" y="906"/>
                  </a:lnTo>
                  <a:lnTo>
                    <a:pt x="706" y="907"/>
                  </a:lnTo>
                  <a:lnTo>
                    <a:pt x="701" y="908"/>
                  </a:lnTo>
                  <a:lnTo>
                    <a:pt x="698" y="910"/>
                  </a:lnTo>
                  <a:lnTo>
                    <a:pt x="693" y="911"/>
                  </a:lnTo>
                  <a:lnTo>
                    <a:pt x="689" y="911"/>
                  </a:lnTo>
                  <a:lnTo>
                    <a:pt x="683" y="912"/>
                  </a:lnTo>
                  <a:lnTo>
                    <a:pt x="675" y="913"/>
                  </a:lnTo>
                  <a:lnTo>
                    <a:pt x="668" y="914"/>
                  </a:lnTo>
                  <a:lnTo>
                    <a:pt x="661" y="915"/>
                  </a:lnTo>
                  <a:lnTo>
                    <a:pt x="653" y="918"/>
                  </a:lnTo>
                  <a:lnTo>
                    <a:pt x="646" y="919"/>
                  </a:lnTo>
                  <a:lnTo>
                    <a:pt x="639" y="920"/>
                  </a:lnTo>
                  <a:lnTo>
                    <a:pt x="632" y="921"/>
                  </a:lnTo>
                  <a:lnTo>
                    <a:pt x="626" y="921"/>
                  </a:lnTo>
                  <a:lnTo>
                    <a:pt x="620" y="920"/>
                  </a:lnTo>
                  <a:lnTo>
                    <a:pt x="615" y="920"/>
                  </a:lnTo>
                  <a:lnTo>
                    <a:pt x="609" y="920"/>
                  </a:lnTo>
                  <a:lnTo>
                    <a:pt x="603" y="920"/>
                  </a:lnTo>
                  <a:lnTo>
                    <a:pt x="597" y="920"/>
                  </a:lnTo>
                  <a:lnTo>
                    <a:pt x="593" y="921"/>
                  </a:lnTo>
                  <a:lnTo>
                    <a:pt x="587" y="923"/>
                  </a:lnTo>
                  <a:lnTo>
                    <a:pt x="585" y="927"/>
                  </a:lnTo>
                  <a:lnTo>
                    <a:pt x="582" y="931"/>
                  </a:lnTo>
                  <a:lnTo>
                    <a:pt x="582" y="937"/>
                  </a:lnTo>
                  <a:lnTo>
                    <a:pt x="583" y="942"/>
                  </a:lnTo>
                  <a:lnTo>
                    <a:pt x="586" y="945"/>
                  </a:lnTo>
                  <a:lnTo>
                    <a:pt x="589" y="946"/>
                  </a:lnTo>
                  <a:lnTo>
                    <a:pt x="594" y="948"/>
                  </a:lnTo>
                  <a:lnTo>
                    <a:pt x="597" y="950"/>
                  </a:lnTo>
                  <a:lnTo>
                    <a:pt x="604" y="951"/>
                  </a:lnTo>
                  <a:lnTo>
                    <a:pt x="612" y="952"/>
                  </a:lnTo>
                  <a:lnTo>
                    <a:pt x="619" y="951"/>
                  </a:lnTo>
                  <a:lnTo>
                    <a:pt x="626" y="951"/>
                  </a:lnTo>
                  <a:lnTo>
                    <a:pt x="634" y="951"/>
                  </a:lnTo>
                  <a:lnTo>
                    <a:pt x="641" y="950"/>
                  </a:lnTo>
                  <a:lnTo>
                    <a:pt x="648" y="950"/>
                  </a:lnTo>
                  <a:lnTo>
                    <a:pt x="655" y="950"/>
                  </a:lnTo>
                  <a:lnTo>
                    <a:pt x="661" y="948"/>
                  </a:lnTo>
                  <a:lnTo>
                    <a:pt x="665" y="946"/>
                  </a:lnTo>
                  <a:lnTo>
                    <a:pt x="671" y="946"/>
                  </a:lnTo>
                  <a:lnTo>
                    <a:pt x="677" y="945"/>
                  </a:lnTo>
                  <a:lnTo>
                    <a:pt x="683" y="945"/>
                  </a:lnTo>
                  <a:lnTo>
                    <a:pt x="688" y="944"/>
                  </a:lnTo>
                  <a:lnTo>
                    <a:pt x="693" y="943"/>
                  </a:lnTo>
                  <a:lnTo>
                    <a:pt x="699" y="942"/>
                  </a:lnTo>
                  <a:lnTo>
                    <a:pt x="702" y="944"/>
                  </a:lnTo>
                  <a:lnTo>
                    <a:pt x="701" y="948"/>
                  </a:lnTo>
                  <a:lnTo>
                    <a:pt x="698" y="953"/>
                  </a:lnTo>
                  <a:lnTo>
                    <a:pt x="700" y="958"/>
                  </a:lnTo>
                  <a:lnTo>
                    <a:pt x="706" y="960"/>
                  </a:lnTo>
                  <a:lnTo>
                    <a:pt x="710" y="961"/>
                  </a:lnTo>
                  <a:lnTo>
                    <a:pt x="716" y="963"/>
                  </a:lnTo>
                  <a:lnTo>
                    <a:pt x="721" y="963"/>
                  </a:lnTo>
                  <a:lnTo>
                    <a:pt x="730" y="959"/>
                  </a:lnTo>
                  <a:lnTo>
                    <a:pt x="739" y="955"/>
                  </a:lnTo>
                  <a:lnTo>
                    <a:pt x="747" y="950"/>
                  </a:lnTo>
                  <a:lnTo>
                    <a:pt x="756" y="945"/>
                  </a:lnTo>
                  <a:lnTo>
                    <a:pt x="766" y="942"/>
                  </a:lnTo>
                  <a:lnTo>
                    <a:pt x="774" y="937"/>
                  </a:lnTo>
                  <a:lnTo>
                    <a:pt x="783" y="933"/>
                  </a:lnTo>
                  <a:lnTo>
                    <a:pt x="792" y="929"/>
                  </a:lnTo>
                  <a:lnTo>
                    <a:pt x="797" y="928"/>
                  </a:lnTo>
                  <a:lnTo>
                    <a:pt x="802" y="927"/>
                  </a:lnTo>
                  <a:lnTo>
                    <a:pt x="807" y="927"/>
                  </a:lnTo>
                  <a:lnTo>
                    <a:pt x="812" y="927"/>
                  </a:lnTo>
                  <a:lnTo>
                    <a:pt x="809" y="929"/>
                  </a:lnTo>
                  <a:lnTo>
                    <a:pt x="807" y="933"/>
                  </a:lnTo>
                  <a:lnTo>
                    <a:pt x="804" y="936"/>
                  </a:lnTo>
                  <a:lnTo>
                    <a:pt x="801" y="938"/>
                  </a:lnTo>
                  <a:lnTo>
                    <a:pt x="794" y="944"/>
                  </a:lnTo>
                  <a:lnTo>
                    <a:pt x="786" y="949"/>
                  </a:lnTo>
                  <a:lnTo>
                    <a:pt x="781" y="956"/>
                  </a:lnTo>
                  <a:lnTo>
                    <a:pt x="774" y="961"/>
                  </a:lnTo>
                  <a:lnTo>
                    <a:pt x="768" y="967"/>
                  </a:lnTo>
                  <a:lnTo>
                    <a:pt x="762" y="973"/>
                  </a:lnTo>
                  <a:lnTo>
                    <a:pt x="756" y="980"/>
                  </a:lnTo>
                  <a:lnTo>
                    <a:pt x="749" y="986"/>
                  </a:lnTo>
                  <a:lnTo>
                    <a:pt x="749" y="985"/>
                  </a:lnTo>
                  <a:lnTo>
                    <a:pt x="748" y="987"/>
                  </a:lnTo>
                  <a:lnTo>
                    <a:pt x="748" y="989"/>
                  </a:lnTo>
                  <a:lnTo>
                    <a:pt x="748" y="993"/>
                  </a:lnTo>
                  <a:lnTo>
                    <a:pt x="749" y="995"/>
                  </a:lnTo>
                  <a:lnTo>
                    <a:pt x="755" y="997"/>
                  </a:lnTo>
                  <a:lnTo>
                    <a:pt x="761" y="997"/>
                  </a:lnTo>
                  <a:lnTo>
                    <a:pt x="767" y="996"/>
                  </a:lnTo>
                  <a:lnTo>
                    <a:pt x="772" y="994"/>
                  </a:lnTo>
                  <a:lnTo>
                    <a:pt x="777" y="990"/>
                  </a:lnTo>
                  <a:lnTo>
                    <a:pt x="783" y="988"/>
                  </a:lnTo>
                  <a:lnTo>
                    <a:pt x="789" y="986"/>
                  </a:lnTo>
                  <a:lnTo>
                    <a:pt x="794" y="986"/>
                  </a:lnTo>
                  <a:lnTo>
                    <a:pt x="799" y="989"/>
                  </a:lnTo>
                  <a:lnTo>
                    <a:pt x="804" y="993"/>
                  </a:lnTo>
                  <a:lnTo>
                    <a:pt x="809" y="995"/>
                  </a:lnTo>
                  <a:lnTo>
                    <a:pt x="815" y="996"/>
                  </a:lnTo>
                  <a:lnTo>
                    <a:pt x="820" y="995"/>
                  </a:lnTo>
                  <a:lnTo>
                    <a:pt x="824" y="994"/>
                  </a:lnTo>
                  <a:lnTo>
                    <a:pt x="829" y="993"/>
                  </a:lnTo>
                  <a:lnTo>
                    <a:pt x="834" y="990"/>
                  </a:lnTo>
                  <a:lnTo>
                    <a:pt x="837" y="988"/>
                  </a:lnTo>
                  <a:lnTo>
                    <a:pt x="842" y="986"/>
                  </a:lnTo>
                  <a:lnTo>
                    <a:pt x="846" y="983"/>
                  </a:lnTo>
                  <a:lnTo>
                    <a:pt x="851" y="981"/>
                  </a:lnTo>
                  <a:lnTo>
                    <a:pt x="855" y="981"/>
                  </a:lnTo>
                  <a:lnTo>
                    <a:pt x="860" y="981"/>
                  </a:lnTo>
                  <a:lnTo>
                    <a:pt x="865" y="980"/>
                  </a:lnTo>
                  <a:lnTo>
                    <a:pt x="869" y="978"/>
                  </a:lnTo>
                  <a:lnTo>
                    <a:pt x="874" y="976"/>
                  </a:lnTo>
                  <a:lnTo>
                    <a:pt x="877" y="974"/>
                  </a:lnTo>
                  <a:lnTo>
                    <a:pt x="882" y="972"/>
                  </a:lnTo>
                  <a:lnTo>
                    <a:pt x="887" y="971"/>
                  </a:lnTo>
                  <a:lnTo>
                    <a:pt x="889" y="973"/>
                  </a:lnTo>
                  <a:lnTo>
                    <a:pt x="893" y="978"/>
                  </a:lnTo>
                  <a:lnTo>
                    <a:pt x="892" y="985"/>
                  </a:lnTo>
                  <a:lnTo>
                    <a:pt x="891" y="991"/>
                  </a:lnTo>
                  <a:lnTo>
                    <a:pt x="892" y="998"/>
                  </a:lnTo>
                  <a:lnTo>
                    <a:pt x="896" y="1002"/>
                  </a:lnTo>
                  <a:lnTo>
                    <a:pt x="896" y="1008"/>
                  </a:lnTo>
                  <a:lnTo>
                    <a:pt x="896" y="1013"/>
                  </a:lnTo>
                  <a:lnTo>
                    <a:pt x="895" y="1019"/>
                  </a:lnTo>
                  <a:lnTo>
                    <a:pt x="896" y="1023"/>
                  </a:lnTo>
                  <a:lnTo>
                    <a:pt x="897" y="1025"/>
                  </a:lnTo>
                  <a:lnTo>
                    <a:pt x="898" y="1027"/>
                  </a:lnTo>
                  <a:lnTo>
                    <a:pt x="896" y="1031"/>
                  </a:lnTo>
                  <a:lnTo>
                    <a:pt x="897" y="1033"/>
                  </a:lnTo>
                  <a:lnTo>
                    <a:pt x="899" y="1034"/>
                  </a:lnTo>
                  <a:lnTo>
                    <a:pt x="902" y="1035"/>
                  </a:lnTo>
                  <a:lnTo>
                    <a:pt x="904" y="1036"/>
                  </a:lnTo>
                  <a:lnTo>
                    <a:pt x="905" y="1039"/>
                  </a:lnTo>
                  <a:lnTo>
                    <a:pt x="905" y="1042"/>
                  </a:lnTo>
                  <a:lnTo>
                    <a:pt x="905" y="1046"/>
                  </a:lnTo>
                  <a:lnTo>
                    <a:pt x="906" y="1050"/>
                  </a:lnTo>
                  <a:lnTo>
                    <a:pt x="907" y="1053"/>
                  </a:lnTo>
                  <a:lnTo>
                    <a:pt x="910" y="1054"/>
                  </a:lnTo>
                  <a:lnTo>
                    <a:pt x="912" y="1055"/>
                  </a:lnTo>
                  <a:lnTo>
                    <a:pt x="914" y="1055"/>
                  </a:lnTo>
                  <a:lnTo>
                    <a:pt x="915" y="1063"/>
                  </a:lnTo>
                  <a:lnTo>
                    <a:pt x="915" y="1072"/>
                  </a:lnTo>
                  <a:lnTo>
                    <a:pt x="917" y="1080"/>
                  </a:lnTo>
                  <a:lnTo>
                    <a:pt x="920" y="1088"/>
                  </a:lnTo>
                  <a:lnTo>
                    <a:pt x="921" y="1088"/>
                  </a:lnTo>
                  <a:lnTo>
                    <a:pt x="925" y="1088"/>
                  </a:lnTo>
                  <a:lnTo>
                    <a:pt x="927" y="1087"/>
                  </a:lnTo>
                  <a:lnTo>
                    <a:pt x="928" y="1085"/>
                  </a:lnTo>
                  <a:lnTo>
                    <a:pt x="932" y="1089"/>
                  </a:lnTo>
                  <a:lnTo>
                    <a:pt x="932" y="1097"/>
                  </a:lnTo>
                  <a:lnTo>
                    <a:pt x="928" y="1103"/>
                  </a:lnTo>
                  <a:lnTo>
                    <a:pt x="923" y="1109"/>
                  </a:lnTo>
                  <a:lnTo>
                    <a:pt x="920" y="1116"/>
                  </a:lnTo>
                  <a:lnTo>
                    <a:pt x="917" y="1121"/>
                  </a:lnTo>
                  <a:lnTo>
                    <a:pt x="913" y="1124"/>
                  </a:lnTo>
                  <a:lnTo>
                    <a:pt x="911" y="1129"/>
                  </a:lnTo>
                  <a:lnTo>
                    <a:pt x="910" y="1133"/>
                  </a:lnTo>
                  <a:lnTo>
                    <a:pt x="907" y="1139"/>
                  </a:lnTo>
                  <a:lnTo>
                    <a:pt x="907" y="1145"/>
                  </a:lnTo>
                  <a:lnTo>
                    <a:pt x="907" y="1151"/>
                  </a:lnTo>
                  <a:lnTo>
                    <a:pt x="908" y="1156"/>
                  </a:lnTo>
                  <a:lnTo>
                    <a:pt x="907" y="1160"/>
                  </a:lnTo>
                  <a:lnTo>
                    <a:pt x="906" y="1163"/>
                  </a:lnTo>
                  <a:lnTo>
                    <a:pt x="906" y="1168"/>
                  </a:lnTo>
                  <a:lnTo>
                    <a:pt x="907" y="1171"/>
                  </a:lnTo>
                  <a:lnTo>
                    <a:pt x="910" y="1169"/>
                  </a:lnTo>
                  <a:lnTo>
                    <a:pt x="912" y="1166"/>
                  </a:lnTo>
                  <a:lnTo>
                    <a:pt x="913" y="1163"/>
                  </a:lnTo>
                  <a:lnTo>
                    <a:pt x="917" y="1161"/>
                  </a:lnTo>
                  <a:lnTo>
                    <a:pt x="918" y="1159"/>
                  </a:lnTo>
                  <a:lnTo>
                    <a:pt x="919" y="1156"/>
                  </a:lnTo>
                  <a:lnTo>
                    <a:pt x="921" y="1155"/>
                  </a:lnTo>
                  <a:lnTo>
                    <a:pt x="923" y="1154"/>
                  </a:lnTo>
                  <a:lnTo>
                    <a:pt x="926" y="1151"/>
                  </a:lnTo>
                  <a:lnTo>
                    <a:pt x="929" y="1149"/>
                  </a:lnTo>
                  <a:lnTo>
                    <a:pt x="933" y="1147"/>
                  </a:lnTo>
                  <a:lnTo>
                    <a:pt x="935" y="1145"/>
                  </a:lnTo>
                  <a:lnTo>
                    <a:pt x="937" y="1144"/>
                  </a:lnTo>
                  <a:lnTo>
                    <a:pt x="940" y="1144"/>
                  </a:lnTo>
                  <a:lnTo>
                    <a:pt x="942" y="1144"/>
                  </a:lnTo>
                  <a:lnTo>
                    <a:pt x="944" y="1146"/>
                  </a:lnTo>
                  <a:lnTo>
                    <a:pt x="945" y="1146"/>
                  </a:lnTo>
                  <a:lnTo>
                    <a:pt x="947" y="1146"/>
                  </a:lnTo>
                  <a:lnTo>
                    <a:pt x="949" y="1159"/>
                  </a:lnTo>
                  <a:lnTo>
                    <a:pt x="951" y="1171"/>
                  </a:lnTo>
                  <a:lnTo>
                    <a:pt x="952" y="1185"/>
                  </a:lnTo>
                  <a:lnTo>
                    <a:pt x="952" y="1198"/>
                  </a:lnTo>
                  <a:lnTo>
                    <a:pt x="953" y="1201"/>
                  </a:lnTo>
                  <a:lnTo>
                    <a:pt x="956" y="1205"/>
                  </a:lnTo>
                  <a:lnTo>
                    <a:pt x="957" y="1208"/>
                  </a:lnTo>
                  <a:lnTo>
                    <a:pt x="956" y="1212"/>
                  </a:lnTo>
                  <a:lnTo>
                    <a:pt x="958" y="1214"/>
                  </a:lnTo>
                  <a:lnTo>
                    <a:pt x="958" y="1217"/>
                  </a:lnTo>
                  <a:lnTo>
                    <a:pt x="959" y="1220"/>
                  </a:lnTo>
                  <a:lnTo>
                    <a:pt x="963" y="1220"/>
                  </a:lnTo>
                  <a:lnTo>
                    <a:pt x="964" y="1215"/>
                  </a:lnTo>
                  <a:lnTo>
                    <a:pt x="965" y="1212"/>
                  </a:lnTo>
                  <a:lnTo>
                    <a:pt x="967" y="1207"/>
                  </a:lnTo>
                  <a:lnTo>
                    <a:pt x="971" y="1204"/>
                  </a:lnTo>
                  <a:lnTo>
                    <a:pt x="975" y="1202"/>
                  </a:lnTo>
                  <a:lnTo>
                    <a:pt x="979" y="1198"/>
                  </a:lnTo>
                  <a:lnTo>
                    <a:pt x="980" y="1193"/>
                  </a:lnTo>
                  <a:lnTo>
                    <a:pt x="982" y="1189"/>
                  </a:lnTo>
                  <a:lnTo>
                    <a:pt x="983" y="1177"/>
                  </a:lnTo>
                  <a:lnTo>
                    <a:pt x="985" y="1167"/>
                  </a:lnTo>
                  <a:lnTo>
                    <a:pt x="985" y="1156"/>
                  </a:lnTo>
                  <a:lnTo>
                    <a:pt x="987" y="1145"/>
                  </a:lnTo>
                  <a:lnTo>
                    <a:pt x="990" y="1140"/>
                  </a:lnTo>
                  <a:lnTo>
                    <a:pt x="993" y="1139"/>
                  </a:lnTo>
                  <a:lnTo>
                    <a:pt x="995" y="1140"/>
                  </a:lnTo>
                  <a:lnTo>
                    <a:pt x="996" y="1141"/>
                  </a:lnTo>
                  <a:lnTo>
                    <a:pt x="998" y="1141"/>
                  </a:lnTo>
                  <a:lnTo>
                    <a:pt x="1000" y="1148"/>
                  </a:lnTo>
                  <a:lnTo>
                    <a:pt x="1003" y="1155"/>
                  </a:lnTo>
                  <a:lnTo>
                    <a:pt x="1008" y="1161"/>
                  </a:lnTo>
                  <a:lnTo>
                    <a:pt x="1011" y="1167"/>
                  </a:lnTo>
                  <a:lnTo>
                    <a:pt x="1014" y="1172"/>
                  </a:lnTo>
                  <a:lnTo>
                    <a:pt x="1014" y="1178"/>
                  </a:lnTo>
                  <a:lnTo>
                    <a:pt x="1014" y="1185"/>
                  </a:lnTo>
                  <a:lnTo>
                    <a:pt x="1014" y="1192"/>
                  </a:lnTo>
                  <a:lnTo>
                    <a:pt x="1014" y="1193"/>
                  </a:lnTo>
                  <a:lnTo>
                    <a:pt x="1016" y="1194"/>
                  </a:lnTo>
                  <a:lnTo>
                    <a:pt x="1017" y="1194"/>
                  </a:lnTo>
                  <a:lnTo>
                    <a:pt x="1018" y="1193"/>
                  </a:lnTo>
                  <a:lnTo>
                    <a:pt x="1020" y="1191"/>
                  </a:lnTo>
                  <a:lnTo>
                    <a:pt x="1021" y="1187"/>
                  </a:lnTo>
                  <a:lnTo>
                    <a:pt x="1021" y="1184"/>
                  </a:lnTo>
                  <a:lnTo>
                    <a:pt x="1021" y="1180"/>
                  </a:lnTo>
                  <a:lnTo>
                    <a:pt x="1023" y="1178"/>
                  </a:lnTo>
                  <a:lnTo>
                    <a:pt x="1024" y="1176"/>
                  </a:lnTo>
                  <a:lnTo>
                    <a:pt x="1026" y="1175"/>
                  </a:lnTo>
                  <a:lnTo>
                    <a:pt x="1028" y="1174"/>
                  </a:lnTo>
                  <a:lnTo>
                    <a:pt x="1034" y="1168"/>
                  </a:lnTo>
                  <a:lnTo>
                    <a:pt x="1035" y="1160"/>
                  </a:lnTo>
                  <a:lnTo>
                    <a:pt x="1034" y="1152"/>
                  </a:lnTo>
                  <a:lnTo>
                    <a:pt x="1033" y="1145"/>
                  </a:lnTo>
                  <a:lnTo>
                    <a:pt x="1029" y="1136"/>
                  </a:lnTo>
                  <a:lnTo>
                    <a:pt x="1026" y="1126"/>
                  </a:lnTo>
                  <a:lnTo>
                    <a:pt x="1023" y="1118"/>
                  </a:lnTo>
                  <a:lnTo>
                    <a:pt x="1018" y="1110"/>
                  </a:lnTo>
                  <a:lnTo>
                    <a:pt x="1012" y="1102"/>
                  </a:lnTo>
                  <a:lnTo>
                    <a:pt x="1008" y="1095"/>
                  </a:lnTo>
                  <a:lnTo>
                    <a:pt x="1001" y="1088"/>
                  </a:lnTo>
                  <a:lnTo>
                    <a:pt x="995" y="1081"/>
                  </a:lnTo>
                  <a:lnTo>
                    <a:pt x="993" y="1071"/>
                  </a:lnTo>
                  <a:lnTo>
                    <a:pt x="990" y="1061"/>
                  </a:lnTo>
                  <a:lnTo>
                    <a:pt x="990" y="1050"/>
                  </a:lnTo>
                  <a:lnTo>
                    <a:pt x="991" y="1040"/>
                  </a:lnTo>
                  <a:lnTo>
                    <a:pt x="996" y="1035"/>
                  </a:lnTo>
                  <a:lnTo>
                    <a:pt x="996" y="1028"/>
                  </a:lnTo>
                  <a:lnTo>
                    <a:pt x="994" y="1023"/>
                  </a:lnTo>
                  <a:lnTo>
                    <a:pt x="994" y="1017"/>
                  </a:lnTo>
                  <a:lnTo>
                    <a:pt x="998" y="1012"/>
                  </a:lnTo>
                  <a:lnTo>
                    <a:pt x="998" y="1008"/>
                  </a:lnTo>
                  <a:lnTo>
                    <a:pt x="997" y="1002"/>
                  </a:lnTo>
                  <a:lnTo>
                    <a:pt x="998" y="996"/>
                  </a:lnTo>
                  <a:lnTo>
                    <a:pt x="1003" y="993"/>
                  </a:lnTo>
                  <a:lnTo>
                    <a:pt x="1004" y="988"/>
                  </a:lnTo>
                  <a:lnTo>
                    <a:pt x="1004" y="982"/>
                  </a:lnTo>
                  <a:lnTo>
                    <a:pt x="1008" y="979"/>
                  </a:lnTo>
                  <a:lnTo>
                    <a:pt x="1011" y="986"/>
                  </a:lnTo>
                  <a:lnTo>
                    <a:pt x="1012" y="993"/>
                  </a:lnTo>
                  <a:lnTo>
                    <a:pt x="1014" y="1000"/>
                  </a:lnTo>
                  <a:lnTo>
                    <a:pt x="1017" y="1006"/>
                  </a:lnTo>
                  <a:lnTo>
                    <a:pt x="1025" y="1009"/>
                  </a:lnTo>
                  <a:lnTo>
                    <a:pt x="1029" y="1014"/>
                  </a:lnTo>
                  <a:lnTo>
                    <a:pt x="1034" y="1023"/>
                  </a:lnTo>
                  <a:lnTo>
                    <a:pt x="1040" y="1027"/>
                  </a:lnTo>
                  <a:lnTo>
                    <a:pt x="1043" y="1026"/>
                  </a:lnTo>
                  <a:lnTo>
                    <a:pt x="1044" y="1023"/>
                  </a:lnTo>
                  <a:lnTo>
                    <a:pt x="1046" y="1019"/>
                  </a:lnTo>
                  <a:lnTo>
                    <a:pt x="1047" y="1016"/>
                  </a:lnTo>
                  <a:lnTo>
                    <a:pt x="1058" y="1001"/>
                  </a:lnTo>
                  <a:lnTo>
                    <a:pt x="1064" y="983"/>
                  </a:lnTo>
                  <a:lnTo>
                    <a:pt x="1066" y="964"/>
                  </a:lnTo>
                  <a:lnTo>
                    <a:pt x="1070" y="945"/>
                  </a:lnTo>
                  <a:lnTo>
                    <a:pt x="1071" y="944"/>
                  </a:lnTo>
                  <a:lnTo>
                    <a:pt x="1072" y="945"/>
                  </a:lnTo>
                  <a:lnTo>
                    <a:pt x="1073" y="946"/>
                  </a:lnTo>
                  <a:lnTo>
                    <a:pt x="1073" y="948"/>
                  </a:lnTo>
                  <a:lnTo>
                    <a:pt x="1074" y="949"/>
                  </a:lnTo>
                  <a:lnTo>
                    <a:pt x="1074" y="950"/>
                  </a:lnTo>
                  <a:lnTo>
                    <a:pt x="1073" y="951"/>
                  </a:lnTo>
                  <a:lnTo>
                    <a:pt x="1072" y="951"/>
                  </a:lnTo>
                  <a:lnTo>
                    <a:pt x="1071" y="959"/>
                  </a:lnTo>
                  <a:lnTo>
                    <a:pt x="1073" y="965"/>
                  </a:lnTo>
                  <a:lnTo>
                    <a:pt x="1076" y="970"/>
                  </a:lnTo>
                  <a:lnTo>
                    <a:pt x="1077" y="975"/>
                  </a:lnTo>
                  <a:lnTo>
                    <a:pt x="1077" y="981"/>
                  </a:lnTo>
                  <a:lnTo>
                    <a:pt x="1079" y="990"/>
                  </a:lnTo>
                  <a:lnTo>
                    <a:pt x="1078" y="1001"/>
                  </a:lnTo>
                  <a:lnTo>
                    <a:pt x="1076" y="1011"/>
                  </a:lnTo>
                  <a:lnTo>
                    <a:pt x="1077" y="1023"/>
                  </a:lnTo>
                  <a:lnTo>
                    <a:pt x="1080" y="1025"/>
                  </a:lnTo>
                  <a:lnTo>
                    <a:pt x="1082" y="1028"/>
                  </a:lnTo>
                  <a:lnTo>
                    <a:pt x="1084" y="1031"/>
                  </a:lnTo>
                  <a:lnTo>
                    <a:pt x="1085" y="1034"/>
                  </a:lnTo>
                  <a:lnTo>
                    <a:pt x="1086" y="1035"/>
                  </a:lnTo>
                  <a:lnTo>
                    <a:pt x="1088" y="1036"/>
                  </a:lnTo>
                  <a:lnTo>
                    <a:pt x="1091" y="1038"/>
                  </a:lnTo>
                  <a:lnTo>
                    <a:pt x="1093" y="1038"/>
                  </a:lnTo>
                  <a:lnTo>
                    <a:pt x="1094" y="1043"/>
                  </a:lnTo>
                  <a:lnTo>
                    <a:pt x="1094" y="1049"/>
                  </a:lnTo>
                  <a:lnTo>
                    <a:pt x="1095" y="1055"/>
                  </a:lnTo>
                  <a:lnTo>
                    <a:pt x="1097" y="1059"/>
                  </a:lnTo>
                  <a:lnTo>
                    <a:pt x="1097" y="1064"/>
                  </a:lnTo>
                  <a:lnTo>
                    <a:pt x="1096" y="1069"/>
                  </a:lnTo>
                  <a:lnTo>
                    <a:pt x="1094" y="1072"/>
                  </a:lnTo>
                  <a:lnTo>
                    <a:pt x="1092" y="1076"/>
                  </a:lnTo>
                  <a:lnTo>
                    <a:pt x="1089" y="1080"/>
                  </a:lnTo>
                  <a:lnTo>
                    <a:pt x="1089" y="1085"/>
                  </a:lnTo>
                  <a:lnTo>
                    <a:pt x="1089" y="1088"/>
                  </a:lnTo>
                  <a:lnTo>
                    <a:pt x="1093" y="1091"/>
                  </a:lnTo>
                  <a:lnTo>
                    <a:pt x="1093" y="1094"/>
                  </a:lnTo>
                  <a:lnTo>
                    <a:pt x="1094" y="1097"/>
                  </a:lnTo>
                  <a:lnTo>
                    <a:pt x="1095" y="1101"/>
                  </a:lnTo>
                  <a:lnTo>
                    <a:pt x="1096" y="1103"/>
                  </a:lnTo>
                  <a:lnTo>
                    <a:pt x="1102" y="1101"/>
                  </a:lnTo>
                  <a:lnTo>
                    <a:pt x="1103" y="1096"/>
                  </a:lnTo>
                  <a:lnTo>
                    <a:pt x="1104" y="1089"/>
                  </a:lnTo>
                  <a:lnTo>
                    <a:pt x="1107" y="1085"/>
                  </a:lnTo>
                  <a:lnTo>
                    <a:pt x="1109" y="1091"/>
                  </a:lnTo>
                  <a:lnTo>
                    <a:pt x="1111" y="1096"/>
                  </a:lnTo>
                  <a:lnTo>
                    <a:pt x="1115" y="1101"/>
                  </a:lnTo>
                  <a:lnTo>
                    <a:pt x="1119" y="1104"/>
                  </a:lnTo>
                  <a:lnTo>
                    <a:pt x="1121" y="1108"/>
                  </a:lnTo>
                  <a:lnTo>
                    <a:pt x="1121" y="1111"/>
                  </a:lnTo>
                  <a:lnTo>
                    <a:pt x="1121" y="1116"/>
                  </a:lnTo>
                  <a:lnTo>
                    <a:pt x="1119" y="1119"/>
                  </a:lnTo>
                  <a:lnTo>
                    <a:pt x="1122" y="1125"/>
                  </a:lnTo>
                  <a:lnTo>
                    <a:pt x="1123" y="1131"/>
                  </a:lnTo>
                  <a:lnTo>
                    <a:pt x="1123" y="1138"/>
                  </a:lnTo>
                  <a:lnTo>
                    <a:pt x="1123" y="1144"/>
                  </a:lnTo>
                  <a:lnTo>
                    <a:pt x="1121" y="1147"/>
                  </a:lnTo>
                  <a:lnTo>
                    <a:pt x="1121" y="1151"/>
                  </a:lnTo>
                  <a:lnTo>
                    <a:pt x="1121" y="1155"/>
                  </a:lnTo>
                  <a:lnTo>
                    <a:pt x="1121" y="1159"/>
                  </a:lnTo>
                  <a:lnTo>
                    <a:pt x="1124" y="1159"/>
                  </a:lnTo>
                  <a:lnTo>
                    <a:pt x="1127" y="1155"/>
                  </a:lnTo>
                  <a:lnTo>
                    <a:pt x="1130" y="1152"/>
                  </a:lnTo>
                  <a:lnTo>
                    <a:pt x="1131" y="1147"/>
                  </a:lnTo>
                  <a:lnTo>
                    <a:pt x="1134" y="1142"/>
                  </a:lnTo>
                  <a:lnTo>
                    <a:pt x="1139" y="1140"/>
                  </a:lnTo>
                  <a:lnTo>
                    <a:pt x="1145" y="1137"/>
                  </a:lnTo>
                  <a:lnTo>
                    <a:pt x="1149" y="1133"/>
                  </a:lnTo>
                  <a:lnTo>
                    <a:pt x="1152" y="1127"/>
                  </a:lnTo>
                  <a:lnTo>
                    <a:pt x="1159" y="1130"/>
                  </a:lnTo>
                  <a:lnTo>
                    <a:pt x="1162" y="1136"/>
                  </a:lnTo>
                  <a:lnTo>
                    <a:pt x="1165" y="1142"/>
                  </a:lnTo>
                  <a:lnTo>
                    <a:pt x="1169" y="1149"/>
                  </a:lnTo>
                  <a:lnTo>
                    <a:pt x="1169" y="1154"/>
                  </a:lnTo>
                  <a:lnTo>
                    <a:pt x="1171" y="1159"/>
                  </a:lnTo>
                  <a:lnTo>
                    <a:pt x="1172" y="1162"/>
                  </a:lnTo>
                  <a:lnTo>
                    <a:pt x="1176" y="1166"/>
                  </a:lnTo>
                  <a:lnTo>
                    <a:pt x="1177" y="1184"/>
                  </a:lnTo>
                  <a:lnTo>
                    <a:pt x="1178" y="1184"/>
                  </a:lnTo>
                  <a:lnTo>
                    <a:pt x="1179" y="1184"/>
                  </a:lnTo>
                  <a:lnTo>
                    <a:pt x="1180" y="1184"/>
                  </a:lnTo>
                  <a:lnTo>
                    <a:pt x="1182" y="1183"/>
                  </a:lnTo>
                  <a:lnTo>
                    <a:pt x="1187" y="1169"/>
                  </a:lnTo>
                  <a:lnTo>
                    <a:pt x="1191" y="1163"/>
                  </a:lnTo>
                  <a:lnTo>
                    <a:pt x="1193" y="1156"/>
                  </a:lnTo>
                  <a:lnTo>
                    <a:pt x="1194" y="1149"/>
                  </a:lnTo>
                  <a:lnTo>
                    <a:pt x="1195" y="1141"/>
                  </a:lnTo>
                  <a:lnTo>
                    <a:pt x="1200" y="1145"/>
                  </a:lnTo>
                  <a:lnTo>
                    <a:pt x="1206" y="1148"/>
                  </a:lnTo>
                  <a:lnTo>
                    <a:pt x="1210" y="1153"/>
                  </a:lnTo>
                  <a:lnTo>
                    <a:pt x="1214" y="1157"/>
                  </a:lnTo>
                  <a:lnTo>
                    <a:pt x="1217" y="1159"/>
                  </a:lnTo>
                  <a:lnTo>
                    <a:pt x="1221" y="1160"/>
                  </a:lnTo>
                  <a:lnTo>
                    <a:pt x="1223" y="1162"/>
                  </a:lnTo>
                  <a:lnTo>
                    <a:pt x="1224" y="1166"/>
                  </a:lnTo>
                  <a:lnTo>
                    <a:pt x="1225" y="1169"/>
                  </a:lnTo>
                  <a:lnTo>
                    <a:pt x="1225" y="1172"/>
                  </a:lnTo>
                  <a:lnTo>
                    <a:pt x="1225" y="1176"/>
                  </a:lnTo>
                  <a:lnTo>
                    <a:pt x="1230" y="1175"/>
                  </a:lnTo>
                  <a:lnTo>
                    <a:pt x="1231" y="1168"/>
                  </a:lnTo>
                  <a:lnTo>
                    <a:pt x="1231" y="1161"/>
                  </a:lnTo>
                  <a:lnTo>
                    <a:pt x="1230" y="1154"/>
                  </a:lnTo>
                  <a:lnTo>
                    <a:pt x="1229" y="1146"/>
                  </a:lnTo>
                  <a:lnTo>
                    <a:pt x="1229" y="1145"/>
                  </a:lnTo>
                  <a:lnTo>
                    <a:pt x="1230" y="1144"/>
                  </a:lnTo>
                  <a:lnTo>
                    <a:pt x="1230" y="1142"/>
                  </a:lnTo>
                  <a:lnTo>
                    <a:pt x="1229" y="1141"/>
                  </a:lnTo>
                  <a:lnTo>
                    <a:pt x="1229" y="1138"/>
                  </a:lnTo>
                  <a:lnTo>
                    <a:pt x="1227" y="1134"/>
                  </a:lnTo>
                  <a:lnTo>
                    <a:pt x="1225" y="1131"/>
                  </a:lnTo>
                  <a:lnTo>
                    <a:pt x="1224" y="1127"/>
                  </a:lnTo>
                  <a:lnTo>
                    <a:pt x="1218" y="1121"/>
                  </a:lnTo>
                  <a:lnTo>
                    <a:pt x="1213" y="1114"/>
                  </a:lnTo>
                  <a:lnTo>
                    <a:pt x="1206" y="1108"/>
                  </a:lnTo>
                  <a:lnTo>
                    <a:pt x="1199" y="1103"/>
                  </a:lnTo>
                  <a:lnTo>
                    <a:pt x="1193" y="1099"/>
                  </a:lnTo>
                  <a:lnTo>
                    <a:pt x="1186" y="1095"/>
                  </a:lnTo>
                  <a:lnTo>
                    <a:pt x="1179" y="1091"/>
                  </a:lnTo>
                  <a:lnTo>
                    <a:pt x="1172" y="1085"/>
                  </a:lnTo>
                  <a:lnTo>
                    <a:pt x="1171" y="1071"/>
                  </a:lnTo>
                  <a:lnTo>
                    <a:pt x="1171" y="1069"/>
                  </a:lnTo>
                  <a:lnTo>
                    <a:pt x="1172" y="1066"/>
                  </a:lnTo>
                  <a:lnTo>
                    <a:pt x="1172" y="1064"/>
                  </a:lnTo>
                  <a:lnTo>
                    <a:pt x="1172" y="1062"/>
                  </a:lnTo>
                  <a:lnTo>
                    <a:pt x="1172" y="1051"/>
                  </a:lnTo>
                  <a:lnTo>
                    <a:pt x="1172" y="1041"/>
                  </a:lnTo>
                  <a:lnTo>
                    <a:pt x="1174" y="1032"/>
                  </a:lnTo>
                  <a:lnTo>
                    <a:pt x="1176" y="1021"/>
                  </a:lnTo>
                  <a:lnTo>
                    <a:pt x="1176" y="1017"/>
                  </a:lnTo>
                  <a:lnTo>
                    <a:pt x="1177" y="1011"/>
                  </a:lnTo>
                  <a:lnTo>
                    <a:pt x="1178" y="1006"/>
                  </a:lnTo>
                  <a:lnTo>
                    <a:pt x="1180" y="1002"/>
                  </a:lnTo>
                  <a:lnTo>
                    <a:pt x="1184" y="1004"/>
                  </a:lnTo>
                  <a:lnTo>
                    <a:pt x="1189" y="1008"/>
                  </a:lnTo>
                  <a:lnTo>
                    <a:pt x="1193" y="1010"/>
                  </a:lnTo>
                  <a:lnTo>
                    <a:pt x="1198" y="1012"/>
                  </a:lnTo>
                  <a:lnTo>
                    <a:pt x="1202" y="1014"/>
                  </a:lnTo>
                  <a:lnTo>
                    <a:pt x="1208" y="1017"/>
                  </a:lnTo>
                  <a:lnTo>
                    <a:pt x="1213" y="1018"/>
                  </a:lnTo>
                  <a:lnTo>
                    <a:pt x="1218" y="1018"/>
                  </a:lnTo>
                  <a:lnTo>
                    <a:pt x="1221" y="1017"/>
                  </a:lnTo>
                  <a:lnTo>
                    <a:pt x="1222" y="1016"/>
                  </a:lnTo>
                  <a:lnTo>
                    <a:pt x="1224" y="1014"/>
                  </a:lnTo>
                  <a:lnTo>
                    <a:pt x="1224" y="1013"/>
                  </a:lnTo>
                  <a:lnTo>
                    <a:pt x="1225" y="1011"/>
                  </a:lnTo>
                  <a:lnTo>
                    <a:pt x="1225" y="1008"/>
                  </a:lnTo>
                  <a:lnTo>
                    <a:pt x="1223" y="1004"/>
                  </a:lnTo>
                  <a:lnTo>
                    <a:pt x="1223" y="1001"/>
                  </a:lnTo>
                  <a:lnTo>
                    <a:pt x="1231" y="1001"/>
                  </a:lnTo>
                  <a:lnTo>
                    <a:pt x="1240" y="1002"/>
                  </a:lnTo>
                  <a:lnTo>
                    <a:pt x="1248" y="1004"/>
                  </a:lnTo>
                  <a:lnTo>
                    <a:pt x="1257" y="1004"/>
                  </a:lnTo>
                  <a:lnTo>
                    <a:pt x="1262" y="1006"/>
                  </a:lnTo>
                  <a:lnTo>
                    <a:pt x="1268" y="1008"/>
                  </a:lnTo>
                  <a:lnTo>
                    <a:pt x="1274" y="1009"/>
                  </a:lnTo>
                  <a:lnTo>
                    <a:pt x="1280" y="1008"/>
                  </a:lnTo>
                  <a:lnTo>
                    <a:pt x="1285" y="1006"/>
                  </a:lnTo>
                  <a:lnTo>
                    <a:pt x="1290" y="1004"/>
                  </a:lnTo>
                  <a:lnTo>
                    <a:pt x="1296" y="1001"/>
                  </a:lnTo>
                  <a:lnTo>
                    <a:pt x="1300" y="997"/>
                  </a:lnTo>
                  <a:lnTo>
                    <a:pt x="1300" y="995"/>
                  </a:lnTo>
                  <a:lnTo>
                    <a:pt x="1300" y="994"/>
                  </a:lnTo>
                  <a:lnTo>
                    <a:pt x="1299" y="991"/>
                  </a:lnTo>
                  <a:lnTo>
                    <a:pt x="1299" y="990"/>
                  </a:lnTo>
                  <a:lnTo>
                    <a:pt x="1295" y="987"/>
                  </a:lnTo>
                  <a:lnTo>
                    <a:pt x="1290" y="982"/>
                  </a:lnTo>
                  <a:lnTo>
                    <a:pt x="1285" y="979"/>
                  </a:lnTo>
                  <a:lnTo>
                    <a:pt x="1280" y="975"/>
                  </a:lnTo>
                  <a:lnTo>
                    <a:pt x="1275" y="972"/>
                  </a:lnTo>
                  <a:lnTo>
                    <a:pt x="1269" y="970"/>
                  </a:lnTo>
                  <a:lnTo>
                    <a:pt x="1265" y="967"/>
                  </a:lnTo>
                  <a:lnTo>
                    <a:pt x="1259" y="965"/>
                  </a:lnTo>
                  <a:lnTo>
                    <a:pt x="1254" y="961"/>
                  </a:lnTo>
                  <a:lnTo>
                    <a:pt x="1250" y="958"/>
                  </a:lnTo>
                  <a:lnTo>
                    <a:pt x="1245" y="953"/>
                  </a:lnTo>
                  <a:lnTo>
                    <a:pt x="1240" y="950"/>
                  </a:lnTo>
                  <a:lnTo>
                    <a:pt x="1236" y="945"/>
                  </a:lnTo>
                  <a:lnTo>
                    <a:pt x="1232" y="941"/>
                  </a:lnTo>
                  <a:lnTo>
                    <a:pt x="1228" y="937"/>
                  </a:lnTo>
                  <a:lnTo>
                    <a:pt x="1224" y="933"/>
                  </a:lnTo>
                  <a:lnTo>
                    <a:pt x="1220" y="923"/>
                  </a:lnTo>
                  <a:lnTo>
                    <a:pt x="1215" y="914"/>
                  </a:lnTo>
                  <a:lnTo>
                    <a:pt x="1209" y="906"/>
                  </a:lnTo>
                  <a:lnTo>
                    <a:pt x="1206" y="896"/>
                  </a:lnTo>
                  <a:lnTo>
                    <a:pt x="1200" y="888"/>
                  </a:lnTo>
                  <a:lnTo>
                    <a:pt x="1195" y="880"/>
                  </a:lnTo>
                  <a:lnTo>
                    <a:pt x="1194" y="870"/>
                  </a:lnTo>
                  <a:lnTo>
                    <a:pt x="1195" y="860"/>
                  </a:lnTo>
                  <a:lnTo>
                    <a:pt x="1197" y="860"/>
                  </a:lnTo>
                  <a:lnTo>
                    <a:pt x="1197" y="859"/>
                  </a:lnTo>
                  <a:lnTo>
                    <a:pt x="1197" y="857"/>
                  </a:lnTo>
                  <a:lnTo>
                    <a:pt x="1197" y="855"/>
                  </a:lnTo>
                  <a:lnTo>
                    <a:pt x="1200" y="846"/>
                  </a:lnTo>
                  <a:lnTo>
                    <a:pt x="1204" y="837"/>
                  </a:lnTo>
                  <a:lnTo>
                    <a:pt x="1207" y="829"/>
                  </a:lnTo>
                  <a:lnTo>
                    <a:pt x="1207" y="819"/>
                  </a:lnTo>
                  <a:lnTo>
                    <a:pt x="1212" y="808"/>
                  </a:lnTo>
                  <a:lnTo>
                    <a:pt x="1217" y="798"/>
                  </a:lnTo>
                  <a:lnTo>
                    <a:pt x="1222" y="787"/>
                  </a:lnTo>
                  <a:lnTo>
                    <a:pt x="1227" y="777"/>
                  </a:lnTo>
                  <a:lnTo>
                    <a:pt x="1229" y="770"/>
                  </a:lnTo>
                  <a:lnTo>
                    <a:pt x="1232" y="764"/>
                  </a:lnTo>
                  <a:lnTo>
                    <a:pt x="1235" y="759"/>
                  </a:lnTo>
                  <a:lnTo>
                    <a:pt x="1235" y="752"/>
                  </a:lnTo>
                  <a:lnTo>
                    <a:pt x="1242" y="746"/>
                  </a:lnTo>
                  <a:lnTo>
                    <a:pt x="1250" y="740"/>
                  </a:lnTo>
                  <a:lnTo>
                    <a:pt x="1259" y="737"/>
                  </a:lnTo>
                  <a:lnTo>
                    <a:pt x="1268" y="736"/>
                  </a:lnTo>
                  <a:lnTo>
                    <a:pt x="1275" y="733"/>
                  </a:lnTo>
                  <a:lnTo>
                    <a:pt x="1283" y="733"/>
                  </a:lnTo>
                  <a:lnTo>
                    <a:pt x="1291" y="733"/>
                  </a:lnTo>
                  <a:lnTo>
                    <a:pt x="1298" y="733"/>
                  </a:lnTo>
                  <a:lnTo>
                    <a:pt x="1308" y="736"/>
                  </a:lnTo>
                  <a:lnTo>
                    <a:pt x="1319" y="737"/>
                  </a:lnTo>
                  <a:lnTo>
                    <a:pt x="1329" y="739"/>
                  </a:lnTo>
                  <a:lnTo>
                    <a:pt x="1341" y="740"/>
                  </a:lnTo>
                  <a:lnTo>
                    <a:pt x="1351" y="741"/>
                  </a:lnTo>
                  <a:lnTo>
                    <a:pt x="1361" y="740"/>
                  </a:lnTo>
                  <a:lnTo>
                    <a:pt x="1372" y="739"/>
                  </a:lnTo>
                  <a:lnTo>
                    <a:pt x="1382" y="736"/>
                  </a:lnTo>
                  <a:lnTo>
                    <a:pt x="1384" y="734"/>
                  </a:lnTo>
                  <a:lnTo>
                    <a:pt x="1388" y="733"/>
                  </a:lnTo>
                  <a:lnTo>
                    <a:pt x="1390" y="733"/>
                  </a:lnTo>
                  <a:lnTo>
                    <a:pt x="1393" y="732"/>
                  </a:lnTo>
                  <a:lnTo>
                    <a:pt x="1401" y="729"/>
                  </a:lnTo>
                  <a:lnTo>
                    <a:pt x="1409" y="725"/>
                  </a:lnTo>
                  <a:lnTo>
                    <a:pt x="1418" y="722"/>
                  </a:lnTo>
                  <a:lnTo>
                    <a:pt x="1426" y="718"/>
                  </a:lnTo>
                  <a:lnTo>
                    <a:pt x="1448" y="712"/>
                  </a:lnTo>
                  <a:lnTo>
                    <a:pt x="1470" y="707"/>
                  </a:lnTo>
                  <a:lnTo>
                    <a:pt x="1493" y="702"/>
                  </a:lnTo>
                  <a:lnTo>
                    <a:pt x="1516" y="697"/>
                  </a:lnTo>
                  <a:lnTo>
                    <a:pt x="1538" y="694"/>
                  </a:lnTo>
                  <a:lnTo>
                    <a:pt x="1562" y="691"/>
                  </a:lnTo>
                  <a:lnTo>
                    <a:pt x="1585" y="688"/>
                  </a:lnTo>
                  <a:lnTo>
                    <a:pt x="1608" y="687"/>
                  </a:lnTo>
                  <a:lnTo>
                    <a:pt x="1654" y="685"/>
                  </a:lnTo>
                  <a:lnTo>
                    <a:pt x="1669" y="687"/>
                  </a:lnTo>
                  <a:lnTo>
                    <a:pt x="1677" y="686"/>
                  </a:lnTo>
                  <a:lnTo>
                    <a:pt x="1686" y="686"/>
                  </a:lnTo>
                  <a:lnTo>
                    <a:pt x="1694" y="686"/>
                  </a:lnTo>
                  <a:lnTo>
                    <a:pt x="1704" y="686"/>
                  </a:lnTo>
                  <a:lnTo>
                    <a:pt x="1712" y="687"/>
                  </a:lnTo>
                  <a:lnTo>
                    <a:pt x="1721" y="687"/>
                  </a:lnTo>
                  <a:lnTo>
                    <a:pt x="1729" y="687"/>
                  </a:lnTo>
                  <a:lnTo>
                    <a:pt x="1738" y="686"/>
                  </a:lnTo>
                  <a:lnTo>
                    <a:pt x="1743" y="685"/>
                  </a:lnTo>
                  <a:lnTo>
                    <a:pt x="1749" y="682"/>
                  </a:lnTo>
                  <a:lnTo>
                    <a:pt x="1752" y="679"/>
                  </a:lnTo>
                  <a:lnTo>
                    <a:pt x="1754" y="674"/>
                  </a:lnTo>
                  <a:lnTo>
                    <a:pt x="1753" y="669"/>
                  </a:lnTo>
                  <a:lnTo>
                    <a:pt x="1750" y="664"/>
                  </a:lnTo>
                  <a:lnTo>
                    <a:pt x="1747" y="661"/>
                  </a:lnTo>
                  <a:lnTo>
                    <a:pt x="1750" y="655"/>
                  </a:lnTo>
                  <a:lnTo>
                    <a:pt x="1759" y="651"/>
                  </a:lnTo>
                  <a:lnTo>
                    <a:pt x="1767" y="648"/>
                  </a:lnTo>
                  <a:lnTo>
                    <a:pt x="1776" y="643"/>
                  </a:lnTo>
                  <a:lnTo>
                    <a:pt x="1784" y="640"/>
                  </a:lnTo>
                  <a:lnTo>
                    <a:pt x="1794" y="636"/>
                  </a:lnTo>
                  <a:lnTo>
                    <a:pt x="1802" y="633"/>
                  </a:lnTo>
                  <a:lnTo>
                    <a:pt x="1811" y="628"/>
                  </a:lnTo>
                  <a:lnTo>
                    <a:pt x="1820" y="624"/>
                  </a:lnTo>
                  <a:lnTo>
                    <a:pt x="1820" y="621"/>
                  </a:lnTo>
                  <a:lnTo>
                    <a:pt x="1827" y="619"/>
                  </a:lnTo>
                  <a:lnTo>
                    <a:pt x="1833" y="616"/>
                  </a:lnTo>
                  <a:lnTo>
                    <a:pt x="1840" y="612"/>
                  </a:lnTo>
                  <a:lnTo>
                    <a:pt x="1845" y="608"/>
                  </a:lnTo>
                  <a:lnTo>
                    <a:pt x="1851" y="604"/>
                  </a:lnTo>
                  <a:lnTo>
                    <a:pt x="1856" y="599"/>
                  </a:lnTo>
                  <a:lnTo>
                    <a:pt x="1862" y="595"/>
                  </a:lnTo>
                  <a:lnTo>
                    <a:pt x="1867" y="590"/>
                  </a:lnTo>
                  <a:lnTo>
                    <a:pt x="1870" y="579"/>
                  </a:lnTo>
                  <a:lnTo>
                    <a:pt x="1874" y="576"/>
                  </a:lnTo>
                  <a:lnTo>
                    <a:pt x="1880" y="574"/>
                  </a:lnTo>
                  <a:lnTo>
                    <a:pt x="1885" y="572"/>
                  </a:lnTo>
                  <a:lnTo>
                    <a:pt x="1890" y="569"/>
                  </a:lnTo>
                  <a:lnTo>
                    <a:pt x="1895" y="567"/>
                  </a:lnTo>
                  <a:lnTo>
                    <a:pt x="1901" y="565"/>
                  </a:lnTo>
                  <a:lnTo>
                    <a:pt x="1905" y="563"/>
                  </a:lnTo>
                  <a:lnTo>
                    <a:pt x="1911" y="560"/>
                  </a:lnTo>
                  <a:lnTo>
                    <a:pt x="1918" y="557"/>
                  </a:lnTo>
                  <a:lnTo>
                    <a:pt x="1925" y="553"/>
                  </a:lnTo>
                  <a:lnTo>
                    <a:pt x="1932" y="550"/>
                  </a:lnTo>
                  <a:lnTo>
                    <a:pt x="1939" y="545"/>
                  </a:lnTo>
                  <a:lnTo>
                    <a:pt x="1945" y="541"/>
                  </a:lnTo>
                  <a:lnTo>
                    <a:pt x="1949" y="536"/>
                  </a:lnTo>
                  <a:lnTo>
                    <a:pt x="1955" y="530"/>
                  </a:lnTo>
                  <a:lnTo>
                    <a:pt x="1958" y="523"/>
                  </a:lnTo>
                  <a:lnTo>
                    <a:pt x="1957" y="520"/>
                  </a:lnTo>
                  <a:lnTo>
                    <a:pt x="1956" y="518"/>
                  </a:lnTo>
                  <a:lnTo>
                    <a:pt x="1954" y="514"/>
                  </a:lnTo>
                  <a:lnTo>
                    <a:pt x="1953" y="512"/>
                  </a:lnTo>
                  <a:lnTo>
                    <a:pt x="1954" y="507"/>
                  </a:lnTo>
                  <a:lnTo>
                    <a:pt x="1957" y="504"/>
                  </a:lnTo>
                  <a:lnTo>
                    <a:pt x="1962" y="501"/>
                  </a:lnTo>
                  <a:lnTo>
                    <a:pt x="1966" y="500"/>
                  </a:lnTo>
                  <a:lnTo>
                    <a:pt x="1971" y="498"/>
                  </a:lnTo>
                  <a:lnTo>
                    <a:pt x="1977" y="496"/>
                  </a:lnTo>
                  <a:lnTo>
                    <a:pt x="1981" y="492"/>
                  </a:lnTo>
                  <a:lnTo>
                    <a:pt x="1986" y="489"/>
                  </a:lnTo>
                  <a:lnTo>
                    <a:pt x="1991" y="486"/>
                  </a:lnTo>
                  <a:lnTo>
                    <a:pt x="1996" y="483"/>
                  </a:lnTo>
                  <a:lnTo>
                    <a:pt x="2001" y="481"/>
                  </a:lnTo>
                  <a:lnTo>
                    <a:pt x="2007" y="478"/>
                  </a:lnTo>
                  <a:lnTo>
                    <a:pt x="2015" y="475"/>
                  </a:lnTo>
                  <a:lnTo>
                    <a:pt x="2022" y="473"/>
                  </a:lnTo>
                  <a:lnTo>
                    <a:pt x="2030" y="469"/>
                  </a:lnTo>
                  <a:lnTo>
                    <a:pt x="2038" y="466"/>
                  </a:lnTo>
                  <a:lnTo>
                    <a:pt x="2046" y="462"/>
                  </a:lnTo>
                  <a:lnTo>
                    <a:pt x="2053" y="459"/>
                  </a:lnTo>
                  <a:lnTo>
                    <a:pt x="2061" y="455"/>
                  </a:lnTo>
                  <a:lnTo>
                    <a:pt x="2068" y="452"/>
                  </a:lnTo>
                  <a:lnTo>
                    <a:pt x="2069" y="450"/>
                  </a:lnTo>
                  <a:lnTo>
                    <a:pt x="2069" y="446"/>
                  </a:lnTo>
                  <a:lnTo>
                    <a:pt x="2070" y="443"/>
                  </a:lnTo>
                  <a:lnTo>
                    <a:pt x="2071" y="439"/>
                  </a:lnTo>
                  <a:lnTo>
                    <a:pt x="2081" y="437"/>
                  </a:lnTo>
                  <a:lnTo>
                    <a:pt x="2089" y="433"/>
                  </a:lnTo>
                  <a:lnTo>
                    <a:pt x="2098" y="430"/>
                  </a:lnTo>
                  <a:lnTo>
                    <a:pt x="2107" y="427"/>
                  </a:lnTo>
                  <a:lnTo>
                    <a:pt x="2115" y="423"/>
                  </a:lnTo>
                  <a:lnTo>
                    <a:pt x="2124" y="421"/>
                  </a:lnTo>
                  <a:lnTo>
                    <a:pt x="2132" y="417"/>
                  </a:lnTo>
                  <a:lnTo>
                    <a:pt x="2142" y="415"/>
                  </a:lnTo>
                  <a:lnTo>
                    <a:pt x="2147" y="413"/>
                  </a:lnTo>
                  <a:lnTo>
                    <a:pt x="2152" y="410"/>
                  </a:lnTo>
                  <a:lnTo>
                    <a:pt x="2158" y="408"/>
                  </a:lnTo>
                  <a:lnTo>
                    <a:pt x="2164" y="406"/>
                  </a:lnTo>
                  <a:lnTo>
                    <a:pt x="2168" y="403"/>
                  </a:lnTo>
                  <a:lnTo>
                    <a:pt x="2173" y="400"/>
                  </a:lnTo>
                  <a:lnTo>
                    <a:pt x="2177" y="395"/>
                  </a:lnTo>
                  <a:lnTo>
                    <a:pt x="2181" y="391"/>
                  </a:lnTo>
                  <a:lnTo>
                    <a:pt x="2181" y="389"/>
                  </a:lnTo>
                  <a:lnTo>
                    <a:pt x="2180" y="387"/>
                  </a:lnTo>
                  <a:lnTo>
                    <a:pt x="2177" y="385"/>
                  </a:lnTo>
                  <a:lnTo>
                    <a:pt x="2176" y="385"/>
                  </a:lnTo>
                  <a:lnTo>
                    <a:pt x="2169" y="385"/>
                  </a:lnTo>
                  <a:lnTo>
                    <a:pt x="2162" y="385"/>
                  </a:lnTo>
                  <a:lnTo>
                    <a:pt x="2155" y="386"/>
                  </a:lnTo>
                  <a:lnTo>
                    <a:pt x="2149" y="387"/>
                  </a:lnTo>
                  <a:lnTo>
                    <a:pt x="2142" y="390"/>
                  </a:lnTo>
                  <a:lnTo>
                    <a:pt x="2135" y="390"/>
                  </a:lnTo>
                  <a:lnTo>
                    <a:pt x="2129" y="391"/>
                  </a:lnTo>
                  <a:lnTo>
                    <a:pt x="2122" y="391"/>
                  </a:lnTo>
                  <a:lnTo>
                    <a:pt x="2121" y="389"/>
                  </a:lnTo>
                  <a:lnTo>
                    <a:pt x="2127" y="385"/>
                  </a:lnTo>
                  <a:lnTo>
                    <a:pt x="2132" y="383"/>
                  </a:lnTo>
                  <a:lnTo>
                    <a:pt x="2138" y="379"/>
                  </a:lnTo>
                  <a:lnTo>
                    <a:pt x="2145" y="377"/>
                  </a:lnTo>
                  <a:lnTo>
                    <a:pt x="2151" y="374"/>
                  </a:lnTo>
                  <a:lnTo>
                    <a:pt x="2158" y="371"/>
                  </a:lnTo>
                  <a:lnTo>
                    <a:pt x="2165" y="369"/>
                  </a:lnTo>
                  <a:lnTo>
                    <a:pt x="2172" y="367"/>
                  </a:lnTo>
                  <a:lnTo>
                    <a:pt x="2179" y="363"/>
                  </a:lnTo>
                  <a:lnTo>
                    <a:pt x="2187" y="361"/>
                  </a:lnTo>
                  <a:lnTo>
                    <a:pt x="2195" y="359"/>
                  </a:lnTo>
                  <a:lnTo>
                    <a:pt x="2202" y="356"/>
                  </a:lnTo>
                  <a:lnTo>
                    <a:pt x="2210" y="354"/>
                  </a:lnTo>
                  <a:lnTo>
                    <a:pt x="2218" y="352"/>
                  </a:lnTo>
                  <a:lnTo>
                    <a:pt x="2225" y="347"/>
                  </a:lnTo>
                  <a:lnTo>
                    <a:pt x="2232" y="342"/>
                  </a:lnTo>
                  <a:lnTo>
                    <a:pt x="2234" y="340"/>
                  </a:lnTo>
                  <a:lnTo>
                    <a:pt x="2235" y="337"/>
                  </a:lnTo>
                  <a:lnTo>
                    <a:pt x="2235" y="332"/>
                  </a:lnTo>
                  <a:lnTo>
                    <a:pt x="2233" y="327"/>
                  </a:lnTo>
                  <a:lnTo>
                    <a:pt x="2227" y="325"/>
                  </a:lnTo>
                  <a:lnTo>
                    <a:pt x="2219" y="324"/>
                  </a:lnTo>
                  <a:lnTo>
                    <a:pt x="2212" y="324"/>
                  </a:lnTo>
                  <a:lnTo>
                    <a:pt x="2205" y="323"/>
                  </a:lnTo>
                  <a:lnTo>
                    <a:pt x="2199" y="324"/>
                  </a:lnTo>
                  <a:lnTo>
                    <a:pt x="2193" y="326"/>
                  </a:lnTo>
                  <a:lnTo>
                    <a:pt x="2188" y="327"/>
                  </a:lnTo>
                  <a:lnTo>
                    <a:pt x="2181" y="329"/>
                  </a:lnTo>
                  <a:lnTo>
                    <a:pt x="2175" y="330"/>
                  </a:lnTo>
                  <a:lnTo>
                    <a:pt x="2169" y="331"/>
                  </a:lnTo>
                  <a:lnTo>
                    <a:pt x="2162" y="333"/>
                  </a:lnTo>
                  <a:lnTo>
                    <a:pt x="2157" y="334"/>
                  </a:lnTo>
                  <a:lnTo>
                    <a:pt x="2159" y="331"/>
                  </a:lnTo>
                  <a:lnTo>
                    <a:pt x="2162" y="327"/>
                  </a:lnTo>
                  <a:lnTo>
                    <a:pt x="2166" y="325"/>
                  </a:lnTo>
                  <a:lnTo>
                    <a:pt x="2168" y="322"/>
                  </a:lnTo>
                  <a:lnTo>
                    <a:pt x="2170" y="318"/>
                  </a:lnTo>
                  <a:lnTo>
                    <a:pt x="2170" y="314"/>
                  </a:lnTo>
                  <a:lnTo>
                    <a:pt x="2170" y="310"/>
                  </a:lnTo>
                  <a:lnTo>
                    <a:pt x="2169" y="306"/>
                  </a:lnTo>
                  <a:lnTo>
                    <a:pt x="2176" y="300"/>
                  </a:lnTo>
                  <a:lnTo>
                    <a:pt x="2183" y="296"/>
                  </a:lnTo>
                  <a:lnTo>
                    <a:pt x="2190" y="294"/>
                  </a:lnTo>
                  <a:lnTo>
                    <a:pt x="2197" y="288"/>
                  </a:lnTo>
                  <a:lnTo>
                    <a:pt x="2200" y="286"/>
                  </a:lnTo>
                  <a:lnTo>
                    <a:pt x="2205" y="284"/>
                  </a:lnTo>
                  <a:lnTo>
                    <a:pt x="2208" y="282"/>
                  </a:lnTo>
                  <a:lnTo>
                    <a:pt x="2212" y="279"/>
                  </a:lnTo>
                  <a:lnTo>
                    <a:pt x="2219" y="276"/>
                  </a:lnTo>
                  <a:lnTo>
                    <a:pt x="2226" y="271"/>
                  </a:lnTo>
                  <a:lnTo>
                    <a:pt x="2233" y="269"/>
                  </a:lnTo>
                  <a:lnTo>
                    <a:pt x="2241" y="265"/>
                  </a:lnTo>
                  <a:lnTo>
                    <a:pt x="2248" y="262"/>
                  </a:lnTo>
                  <a:lnTo>
                    <a:pt x="2255" y="258"/>
                  </a:lnTo>
                  <a:lnTo>
                    <a:pt x="2261" y="255"/>
                  </a:lnTo>
                  <a:lnTo>
                    <a:pt x="2268" y="250"/>
                  </a:lnTo>
                  <a:lnTo>
                    <a:pt x="2285" y="239"/>
                  </a:lnTo>
                  <a:lnTo>
                    <a:pt x="2287" y="235"/>
                  </a:lnTo>
                  <a:lnTo>
                    <a:pt x="2287" y="232"/>
                  </a:lnTo>
                  <a:lnTo>
                    <a:pt x="2286" y="229"/>
                  </a:lnTo>
                  <a:lnTo>
                    <a:pt x="2285" y="226"/>
                  </a:lnTo>
                  <a:close/>
                </a:path>
              </a:pathLst>
            </a:custGeom>
            <a:solidFill>
              <a:srgbClr val="D28C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87" name="Freeform 16"/>
            <p:cNvSpPr>
              <a:spLocks noChangeAspect="1"/>
            </p:cNvSpPr>
            <p:nvPr/>
          </p:nvSpPr>
          <p:spPr bwMode="auto">
            <a:xfrm>
              <a:off x="3398" y="990"/>
              <a:ext cx="70" cy="57"/>
            </a:xfrm>
            <a:custGeom>
              <a:avLst/>
              <a:gdLst>
                <a:gd name="T0" fmla="*/ 24 w 141"/>
                <a:gd name="T1" fmla="*/ 13 h 114"/>
                <a:gd name="T2" fmla="*/ 28 w 141"/>
                <a:gd name="T3" fmla="*/ 16 h 114"/>
                <a:gd name="T4" fmla="*/ 32 w 141"/>
                <a:gd name="T5" fmla="*/ 18 h 114"/>
                <a:gd name="T6" fmla="*/ 35 w 141"/>
                <a:gd name="T7" fmla="*/ 20 h 114"/>
                <a:gd name="T8" fmla="*/ 38 w 141"/>
                <a:gd name="T9" fmla="*/ 23 h 114"/>
                <a:gd name="T10" fmla="*/ 41 w 141"/>
                <a:gd name="T11" fmla="*/ 25 h 114"/>
                <a:gd name="T12" fmla="*/ 45 w 141"/>
                <a:gd name="T13" fmla="*/ 28 h 114"/>
                <a:gd name="T14" fmla="*/ 48 w 141"/>
                <a:gd name="T15" fmla="*/ 31 h 114"/>
                <a:gd name="T16" fmla="*/ 51 w 141"/>
                <a:gd name="T17" fmla="*/ 33 h 114"/>
                <a:gd name="T18" fmla="*/ 54 w 141"/>
                <a:gd name="T19" fmla="*/ 36 h 114"/>
                <a:gd name="T20" fmla="*/ 56 w 141"/>
                <a:gd name="T21" fmla="*/ 39 h 114"/>
                <a:gd name="T22" fmla="*/ 59 w 141"/>
                <a:gd name="T23" fmla="*/ 41 h 114"/>
                <a:gd name="T24" fmla="*/ 61 w 141"/>
                <a:gd name="T25" fmla="*/ 43 h 114"/>
                <a:gd name="T26" fmla="*/ 64 w 141"/>
                <a:gd name="T27" fmla="*/ 47 h 114"/>
                <a:gd name="T28" fmla="*/ 66 w 141"/>
                <a:gd name="T29" fmla="*/ 50 h 114"/>
                <a:gd name="T30" fmla="*/ 68 w 141"/>
                <a:gd name="T31" fmla="*/ 54 h 114"/>
                <a:gd name="T32" fmla="*/ 70 w 141"/>
                <a:gd name="T33" fmla="*/ 57 h 114"/>
                <a:gd name="T34" fmla="*/ 67 w 141"/>
                <a:gd name="T35" fmla="*/ 55 h 114"/>
                <a:gd name="T36" fmla="*/ 63 w 141"/>
                <a:gd name="T37" fmla="*/ 53 h 114"/>
                <a:gd name="T38" fmla="*/ 60 w 141"/>
                <a:gd name="T39" fmla="*/ 50 h 114"/>
                <a:gd name="T40" fmla="*/ 56 w 141"/>
                <a:gd name="T41" fmla="*/ 48 h 114"/>
                <a:gd name="T42" fmla="*/ 53 w 141"/>
                <a:gd name="T43" fmla="*/ 45 h 114"/>
                <a:gd name="T44" fmla="*/ 50 w 141"/>
                <a:gd name="T45" fmla="*/ 42 h 114"/>
                <a:gd name="T46" fmla="*/ 47 w 141"/>
                <a:gd name="T47" fmla="*/ 40 h 114"/>
                <a:gd name="T48" fmla="*/ 43 w 141"/>
                <a:gd name="T49" fmla="*/ 38 h 114"/>
                <a:gd name="T50" fmla="*/ 39 w 141"/>
                <a:gd name="T51" fmla="*/ 35 h 114"/>
                <a:gd name="T52" fmla="*/ 36 w 141"/>
                <a:gd name="T53" fmla="*/ 32 h 114"/>
                <a:gd name="T54" fmla="*/ 32 w 141"/>
                <a:gd name="T55" fmla="*/ 30 h 114"/>
                <a:gd name="T56" fmla="*/ 28 w 141"/>
                <a:gd name="T57" fmla="*/ 27 h 114"/>
                <a:gd name="T58" fmla="*/ 24 w 141"/>
                <a:gd name="T59" fmla="*/ 24 h 114"/>
                <a:gd name="T60" fmla="*/ 21 w 141"/>
                <a:gd name="T61" fmla="*/ 22 h 114"/>
                <a:gd name="T62" fmla="*/ 17 w 141"/>
                <a:gd name="T63" fmla="*/ 19 h 114"/>
                <a:gd name="T64" fmla="*/ 14 w 141"/>
                <a:gd name="T65" fmla="*/ 16 h 114"/>
                <a:gd name="T66" fmla="*/ 0 w 141"/>
                <a:gd name="T67" fmla="*/ 0 h 114"/>
                <a:gd name="T68" fmla="*/ 2 w 141"/>
                <a:gd name="T69" fmla="*/ 1 h 114"/>
                <a:gd name="T70" fmla="*/ 5 w 141"/>
                <a:gd name="T71" fmla="*/ 2 h 114"/>
                <a:gd name="T72" fmla="*/ 9 w 141"/>
                <a:gd name="T73" fmla="*/ 4 h 114"/>
                <a:gd name="T74" fmla="*/ 13 w 141"/>
                <a:gd name="T75" fmla="*/ 6 h 114"/>
                <a:gd name="T76" fmla="*/ 17 w 141"/>
                <a:gd name="T77" fmla="*/ 8 h 114"/>
                <a:gd name="T78" fmla="*/ 20 w 141"/>
                <a:gd name="T79" fmla="*/ 10 h 114"/>
                <a:gd name="T80" fmla="*/ 23 w 141"/>
                <a:gd name="T81" fmla="*/ 12 h 114"/>
                <a:gd name="T82" fmla="*/ 24 w 141"/>
                <a:gd name="T83" fmla="*/ 13 h 11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1"/>
                <a:gd name="T127" fmla="*/ 0 h 114"/>
                <a:gd name="T128" fmla="*/ 141 w 141"/>
                <a:gd name="T129" fmla="*/ 114 h 11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1" h="114">
                  <a:moveTo>
                    <a:pt x="49" y="26"/>
                  </a:moveTo>
                  <a:lnTo>
                    <a:pt x="56" y="31"/>
                  </a:lnTo>
                  <a:lnTo>
                    <a:pt x="64" y="35"/>
                  </a:lnTo>
                  <a:lnTo>
                    <a:pt x="71" y="40"/>
                  </a:lnTo>
                  <a:lnTo>
                    <a:pt x="76" y="45"/>
                  </a:lnTo>
                  <a:lnTo>
                    <a:pt x="83" y="50"/>
                  </a:lnTo>
                  <a:lnTo>
                    <a:pt x="90" y="55"/>
                  </a:lnTo>
                  <a:lnTo>
                    <a:pt x="96" y="61"/>
                  </a:lnTo>
                  <a:lnTo>
                    <a:pt x="103" y="66"/>
                  </a:lnTo>
                  <a:lnTo>
                    <a:pt x="108" y="71"/>
                  </a:lnTo>
                  <a:lnTo>
                    <a:pt x="113" y="77"/>
                  </a:lnTo>
                  <a:lnTo>
                    <a:pt x="119" y="81"/>
                  </a:lnTo>
                  <a:lnTo>
                    <a:pt x="123" y="86"/>
                  </a:lnTo>
                  <a:lnTo>
                    <a:pt x="128" y="93"/>
                  </a:lnTo>
                  <a:lnTo>
                    <a:pt x="133" y="100"/>
                  </a:lnTo>
                  <a:lnTo>
                    <a:pt x="136" y="107"/>
                  </a:lnTo>
                  <a:lnTo>
                    <a:pt x="141" y="114"/>
                  </a:lnTo>
                  <a:lnTo>
                    <a:pt x="134" y="110"/>
                  </a:lnTo>
                  <a:lnTo>
                    <a:pt x="127" y="106"/>
                  </a:lnTo>
                  <a:lnTo>
                    <a:pt x="120" y="100"/>
                  </a:lnTo>
                  <a:lnTo>
                    <a:pt x="113" y="95"/>
                  </a:lnTo>
                  <a:lnTo>
                    <a:pt x="106" y="90"/>
                  </a:lnTo>
                  <a:lnTo>
                    <a:pt x="101" y="84"/>
                  </a:lnTo>
                  <a:lnTo>
                    <a:pt x="94" y="79"/>
                  </a:lnTo>
                  <a:lnTo>
                    <a:pt x="87" y="75"/>
                  </a:lnTo>
                  <a:lnTo>
                    <a:pt x="79" y="70"/>
                  </a:lnTo>
                  <a:lnTo>
                    <a:pt x="72" y="64"/>
                  </a:lnTo>
                  <a:lnTo>
                    <a:pt x="64" y="60"/>
                  </a:lnTo>
                  <a:lnTo>
                    <a:pt x="57" y="54"/>
                  </a:lnTo>
                  <a:lnTo>
                    <a:pt x="49" y="48"/>
                  </a:lnTo>
                  <a:lnTo>
                    <a:pt x="42" y="43"/>
                  </a:lnTo>
                  <a:lnTo>
                    <a:pt x="35" y="37"/>
                  </a:lnTo>
                  <a:lnTo>
                    <a:pt x="29" y="31"/>
                  </a:lnTo>
                  <a:lnTo>
                    <a:pt x="0" y="0"/>
                  </a:lnTo>
                  <a:lnTo>
                    <a:pt x="4" y="1"/>
                  </a:lnTo>
                  <a:lnTo>
                    <a:pt x="10" y="4"/>
                  </a:lnTo>
                  <a:lnTo>
                    <a:pt x="18" y="8"/>
                  </a:lnTo>
                  <a:lnTo>
                    <a:pt x="26" y="12"/>
                  </a:lnTo>
                  <a:lnTo>
                    <a:pt x="34" y="16"/>
                  </a:lnTo>
                  <a:lnTo>
                    <a:pt x="41" y="20"/>
                  </a:lnTo>
                  <a:lnTo>
                    <a:pt x="46" y="24"/>
                  </a:lnTo>
                  <a:lnTo>
                    <a:pt x="49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88" name="Freeform 17"/>
            <p:cNvSpPr>
              <a:spLocks noChangeAspect="1"/>
            </p:cNvSpPr>
            <p:nvPr/>
          </p:nvSpPr>
          <p:spPr bwMode="auto">
            <a:xfrm>
              <a:off x="3483" y="1023"/>
              <a:ext cx="359" cy="180"/>
            </a:xfrm>
            <a:custGeom>
              <a:avLst/>
              <a:gdLst>
                <a:gd name="T0" fmla="*/ 51 w 718"/>
                <a:gd name="T1" fmla="*/ 29 h 361"/>
                <a:gd name="T2" fmla="*/ 58 w 718"/>
                <a:gd name="T3" fmla="*/ 32 h 361"/>
                <a:gd name="T4" fmla="*/ 68 w 718"/>
                <a:gd name="T5" fmla="*/ 35 h 361"/>
                <a:gd name="T6" fmla="*/ 79 w 718"/>
                <a:gd name="T7" fmla="*/ 39 h 361"/>
                <a:gd name="T8" fmla="*/ 91 w 718"/>
                <a:gd name="T9" fmla="*/ 43 h 361"/>
                <a:gd name="T10" fmla="*/ 106 w 718"/>
                <a:gd name="T11" fmla="*/ 46 h 361"/>
                <a:gd name="T12" fmla="*/ 120 w 718"/>
                <a:gd name="T13" fmla="*/ 50 h 361"/>
                <a:gd name="T14" fmla="*/ 134 w 718"/>
                <a:gd name="T15" fmla="*/ 53 h 361"/>
                <a:gd name="T16" fmla="*/ 152 w 718"/>
                <a:gd name="T17" fmla="*/ 57 h 361"/>
                <a:gd name="T18" fmla="*/ 170 w 718"/>
                <a:gd name="T19" fmla="*/ 63 h 361"/>
                <a:gd name="T20" fmla="*/ 188 w 718"/>
                <a:gd name="T21" fmla="*/ 67 h 361"/>
                <a:gd name="T22" fmla="*/ 207 w 718"/>
                <a:gd name="T23" fmla="*/ 71 h 361"/>
                <a:gd name="T24" fmla="*/ 219 w 718"/>
                <a:gd name="T25" fmla="*/ 73 h 361"/>
                <a:gd name="T26" fmla="*/ 229 w 718"/>
                <a:gd name="T27" fmla="*/ 74 h 361"/>
                <a:gd name="T28" fmla="*/ 239 w 718"/>
                <a:gd name="T29" fmla="*/ 75 h 361"/>
                <a:gd name="T30" fmla="*/ 250 w 718"/>
                <a:gd name="T31" fmla="*/ 77 h 361"/>
                <a:gd name="T32" fmla="*/ 263 w 718"/>
                <a:gd name="T33" fmla="*/ 79 h 361"/>
                <a:gd name="T34" fmla="*/ 276 w 718"/>
                <a:gd name="T35" fmla="*/ 83 h 361"/>
                <a:gd name="T36" fmla="*/ 285 w 718"/>
                <a:gd name="T37" fmla="*/ 85 h 361"/>
                <a:gd name="T38" fmla="*/ 298 w 718"/>
                <a:gd name="T39" fmla="*/ 91 h 361"/>
                <a:gd name="T40" fmla="*/ 306 w 718"/>
                <a:gd name="T41" fmla="*/ 96 h 361"/>
                <a:gd name="T42" fmla="*/ 323 w 718"/>
                <a:gd name="T43" fmla="*/ 108 h 361"/>
                <a:gd name="T44" fmla="*/ 332 w 718"/>
                <a:gd name="T45" fmla="*/ 116 h 361"/>
                <a:gd name="T46" fmla="*/ 341 w 718"/>
                <a:gd name="T47" fmla="*/ 126 h 361"/>
                <a:gd name="T48" fmla="*/ 349 w 718"/>
                <a:gd name="T49" fmla="*/ 132 h 361"/>
                <a:gd name="T50" fmla="*/ 343 w 718"/>
                <a:gd name="T51" fmla="*/ 129 h 361"/>
                <a:gd name="T52" fmla="*/ 323 w 718"/>
                <a:gd name="T53" fmla="*/ 120 h 361"/>
                <a:gd name="T54" fmla="*/ 305 w 718"/>
                <a:gd name="T55" fmla="*/ 109 h 361"/>
                <a:gd name="T56" fmla="*/ 287 w 718"/>
                <a:gd name="T57" fmla="*/ 101 h 361"/>
                <a:gd name="T58" fmla="*/ 276 w 718"/>
                <a:gd name="T59" fmla="*/ 98 h 361"/>
                <a:gd name="T60" fmla="*/ 277 w 718"/>
                <a:gd name="T61" fmla="*/ 103 h 361"/>
                <a:gd name="T62" fmla="*/ 289 w 718"/>
                <a:gd name="T63" fmla="*/ 108 h 361"/>
                <a:gd name="T64" fmla="*/ 306 w 718"/>
                <a:gd name="T65" fmla="*/ 117 h 361"/>
                <a:gd name="T66" fmla="*/ 311 w 718"/>
                <a:gd name="T67" fmla="*/ 122 h 361"/>
                <a:gd name="T68" fmla="*/ 321 w 718"/>
                <a:gd name="T69" fmla="*/ 132 h 361"/>
                <a:gd name="T70" fmla="*/ 333 w 718"/>
                <a:gd name="T71" fmla="*/ 141 h 361"/>
                <a:gd name="T72" fmla="*/ 344 w 718"/>
                <a:gd name="T73" fmla="*/ 152 h 361"/>
                <a:gd name="T74" fmla="*/ 356 w 718"/>
                <a:gd name="T75" fmla="*/ 175 h 361"/>
                <a:gd name="T76" fmla="*/ 359 w 718"/>
                <a:gd name="T77" fmla="*/ 180 h 361"/>
                <a:gd name="T78" fmla="*/ 357 w 718"/>
                <a:gd name="T79" fmla="*/ 180 h 361"/>
                <a:gd name="T80" fmla="*/ 344 w 718"/>
                <a:gd name="T81" fmla="*/ 168 h 361"/>
                <a:gd name="T82" fmla="*/ 315 w 718"/>
                <a:gd name="T83" fmla="*/ 137 h 361"/>
                <a:gd name="T84" fmla="*/ 296 w 718"/>
                <a:gd name="T85" fmla="*/ 122 h 361"/>
                <a:gd name="T86" fmla="*/ 278 w 718"/>
                <a:gd name="T87" fmla="*/ 108 h 361"/>
                <a:gd name="T88" fmla="*/ 257 w 718"/>
                <a:gd name="T89" fmla="*/ 98 h 361"/>
                <a:gd name="T90" fmla="*/ 241 w 718"/>
                <a:gd name="T91" fmla="*/ 94 h 361"/>
                <a:gd name="T92" fmla="*/ 212 w 718"/>
                <a:gd name="T93" fmla="*/ 89 h 361"/>
                <a:gd name="T94" fmla="*/ 199 w 718"/>
                <a:gd name="T95" fmla="*/ 86 h 361"/>
                <a:gd name="T96" fmla="*/ 170 w 718"/>
                <a:gd name="T97" fmla="*/ 79 h 361"/>
                <a:gd name="T98" fmla="*/ 127 w 718"/>
                <a:gd name="T99" fmla="*/ 63 h 361"/>
                <a:gd name="T100" fmla="*/ 99 w 718"/>
                <a:gd name="T101" fmla="*/ 52 h 361"/>
                <a:gd name="T102" fmla="*/ 84 w 718"/>
                <a:gd name="T103" fmla="*/ 46 h 361"/>
                <a:gd name="T104" fmla="*/ 74 w 718"/>
                <a:gd name="T105" fmla="*/ 43 h 361"/>
                <a:gd name="T106" fmla="*/ 58 w 718"/>
                <a:gd name="T107" fmla="*/ 37 h 361"/>
                <a:gd name="T108" fmla="*/ 55 w 718"/>
                <a:gd name="T109" fmla="*/ 40 h 361"/>
                <a:gd name="T110" fmla="*/ 50 w 718"/>
                <a:gd name="T111" fmla="*/ 40 h 361"/>
                <a:gd name="T112" fmla="*/ 37 w 718"/>
                <a:gd name="T113" fmla="*/ 32 h 361"/>
                <a:gd name="T114" fmla="*/ 24 w 718"/>
                <a:gd name="T115" fmla="*/ 22 h 361"/>
                <a:gd name="T116" fmla="*/ 8 w 718"/>
                <a:gd name="T117" fmla="*/ 7 h 361"/>
                <a:gd name="T118" fmla="*/ 30 w 718"/>
                <a:gd name="T119" fmla="*/ 18 h 361"/>
                <a:gd name="T120" fmla="*/ 37 w 718"/>
                <a:gd name="T121" fmla="*/ 22 h 36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718"/>
                <a:gd name="T184" fmla="*/ 0 h 361"/>
                <a:gd name="T185" fmla="*/ 718 w 718"/>
                <a:gd name="T186" fmla="*/ 361 h 36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718" h="361">
                  <a:moveTo>
                    <a:pt x="88" y="52"/>
                  </a:moveTo>
                  <a:lnTo>
                    <a:pt x="93" y="55"/>
                  </a:lnTo>
                  <a:lnTo>
                    <a:pt x="98" y="56"/>
                  </a:lnTo>
                  <a:lnTo>
                    <a:pt x="101" y="58"/>
                  </a:lnTo>
                  <a:lnTo>
                    <a:pt x="107" y="60"/>
                  </a:lnTo>
                  <a:lnTo>
                    <a:pt x="111" y="61"/>
                  </a:lnTo>
                  <a:lnTo>
                    <a:pt x="114" y="63"/>
                  </a:lnTo>
                  <a:lnTo>
                    <a:pt x="116" y="64"/>
                  </a:lnTo>
                  <a:lnTo>
                    <a:pt x="120" y="64"/>
                  </a:lnTo>
                  <a:lnTo>
                    <a:pt x="126" y="66"/>
                  </a:lnTo>
                  <a:lnTo>
                    <a:pt x="130" y="68"/>
                  </a:lnTo>
                  <a:lnTo>
                    <a:pt x="135" y="71"/>
                  </a:lnTo>
                  <a:lnTo>
                    <a:pt x="142" y="73"/>
                  </a:lnTo>
                  <a:lnTo>
                    <a:pt x="146" y="74"/>
                  </a:lnTo>
                  <a:lnTo>
                    <a:pt x="152" y="75"/>
                  </a:lnTo>
                  <a:lnTo>
                    <a:pt x="157" y="78"/>
                  </a:lnTo>
                  <a:lnTo>
                    <a:pt x="161" y="80"/>
                  </a:lnTo>
                  <a:lnTo>
                    <a:pt x="168" y="82"/>
                  </a:lnTo>
                  <a:lnTo>
                    <a:pt x="175" y="83"/>
                  </a:lnTo>
                  <a:lnTo>
                    <a:pt x="182" y="86"/>
                  </a:lnTo>
                  <a:lnTo>
                    <a:pt x="190" y="88"/>
                  </a:lnTo>
                  <a:lnTo>
                    <a:pt x="197" y="89"/>
                  </a:lnTo>
                  <a:lnTo>
                    <a:pt x="204" y="91"/>
                  </a:lnTo>
                  <a:lnTo>
                    <a:pt x="211" y="93"/>
                  </a:lnTo>
                  <a:lnTo>
                    <a:pt x="218" y="94"/>
                  </a:lnTo>
                  <a:lnTo>
                    <a:pt x="225" y="96"/>
                  </a:lnTo>
                  <a:lnTo>
                    <a:pt x="232" y="98"/>
                  </a:lnTo>
                  <a:lnTo>
                    <a:pt x="239" y="101"/>
                  </a:lnTo>
                  <a:lnTo>
                    <a:pt x="245" y="102"/>
                  </a:lnTo>
                  <a:lnTo>
                    <a:pt x="252" y="103"/>
                  </a:lnTo>
                  <a:lnTo>
                    <a:pt x="260" y="104"/>
                  </a:lnTo>
                  <a:lnTo>
                    <a:pt x="267" y="106"/>
                  </a:lnTo>
                  <a:lnTo>
                    <a:pt x="274" y="109"/>
                  </a:lnTo>
                  <a:lnTo>
                    <a:pt x="283" y="110"/>
                  </a:lnTo>
                  <a:lnTo>
                    <a:pt x="294" y="112"/>
                  </a:lnTo>
                  <a:lnTo>
                    <a:pt x="303" y="114"/>
                  </a:lnTo>
                  <a:lnTo>
                    <a:pt x="312" y="118"/>
                  </a:lnTo>
                  <a:lnTo>
                    <a:pt x="320" y="121"/>
                  </a:lnTo>
                  <a:lnTo>
                    <a:pt x="330" y="124"/>
                  </a:lnTo>
                  <a:lnTo>
                    <a:pt x="340" y="126"/>
                  </a:lnTo>
                  <a:lnTo>
                    <a:pt x="349" y="128"/>
                  </a:lnTo>
                  <a:lnTo>
                    <a:pt x="358" y="131"/>
                  </a:lnTo>
                  <a:lnTo>
                    <a:pt x="366" y="133"/>
                  </a:lnTo>
                  <a:lnTo>
                    <a:pt x="376" y="135"/>
                  </a:lnTo>
                  <a:lnTo>
                    <a:pt x="385" y="138"/>
                  </a:lnTo>
                  <a:lnTo>
                    <a:pt x="394" y="139"/>
                  </a:lnTo>
                  <a:lnTo>
                    <a:pt x="403" y="141"/>
                  </a:lnTo>
                  <a:lnTo>
                    <a:pt x="413" y="142"/>
                  </a:lnTo>
                  <a:lnTo>
                    <a:pt x="422" y="144"/>
                  </a:lnTo>
                  <a:lnTo>
                    <a:pt x="426" y="146"/>
                  </a:lnTo>
                  <a:lnTo>
                    <a:pt x="431" y="147"/>
                  </a:lnTo>
                  <a:lnTo>
                    <a:pt x="437" y="147"/>
                  </a:lnTo>
                  <a:lnTo>
                    <a:pt x="441" y="148"/>
                  </a:lnTo>
                  <a:lnTo>
                    <a:pt x="447" y="148"/>
                  </a:lnTo>
                  <a:lnTo>
                    <a:pt x="452" y="149"/>
                  </a:lnTo>
                  <a:lnTo>
                    <a:pt x="457" y="149"/>
                  </a:lnTo>
                  <a:lnTo>
                    <a:pt x="462" y="150"/>
                  </a:lnTo>
                  <a:lnTo>
                    <a:pt x="468" y="150"/>
                  </a:lnTo>
                  <a:lnTo>
                    <a:pt x="474" y="150"/>
                  </a:lnTo>
                  <a:lnTo>
                    <a:pt x="478" y="151"/>
                  </a:lnTo>
                  <a:lnTo>
                    <a:pt x="484" y="151"/>
                  </a:lnTo>
                  <a:lnTo>
                    <a:pt x="489" y="153"/>
                  </a:lnTo>
                  <a:lnTo>
                    <a:pt x="494" y="154"/>
                  </a:lnTo>
                  <a:lnTo>
                    <a:pt x="499" y="154"/>
                  </a:lnTo>
                  <a:lnTo>
                    <a:pt x="505" y="155"/>
                  </a:lnTo>
                  <a:lnTo>
                    <a:pt x="512" y="156"/>
                  </a:lnTo>
                  <a:lnTo>
                    <a:pt x="519" y="157"/>
                  </a:lnTo>
                  <a:lnTo>
                    <a:pt x="525" y="159"/>
                  </a:lnTo>
                  <a:lnTo>
                    <a:pt x="532" y="161"/>
                  </a:lnTo>
                  <a:lnTo>
                    <a:pt x="538" y="163"/>
                  </a:lnTo>
                  <a:lnTo>
                    <a:pt x="545" y="164"/>
                  </a:lnTo>
                  <a:lnTo>
                    <a:pt x="552" y="166"/>
                  </a:lnTo>
                  <a:lnTo>
                    <a:pt x="559" y="168"/>
                  </a:lnTo>
                  <a:lnTo>
                    <a:pt x="562" y="169"/>
                  </a:lnTo>
                  <a:lnTo>
                    <a:pt x="567" y="170"/>
                  </a:lnTo>
                  <a:lnTo>
                    <a:pt x="570" y="171"/>
                  </a:lnTo>
                  <a:lnTo>
                    <a:pt x="575" y="172"/>
                  </a:lnTo>
                  <a:lnTo>
                    <a:pt x="582" y="176"/>
                  </a:lnTo>
                  <a:lnTo>
                    <a:pt x="589" y="179"/>
                  </a:lnTo>
                  <a:lnTo>
                    <a:pt x="596" y="182"/>
                  </a:lnTo>
                  <a:lnTo>
                    <a:pt x="603" y="186"/>
                  </a:lnTo>
                  <a:lnTo>
                    <a:pt x="605" y="188"/>
                  </a:lnTo>
                  <a:lnTo>
                    <a:pt x="608" y="191"/>
                  </a:lnTo>
                  <a:lnTo>
                    <a:pt x="611" y="192"/>
                  </a:lnTo>
                  <a:lnTo>
                    <a:pt x="614" y="192"/>
                  </a:lnTo>
                  <a:lnTo>
                    <a:pt x="635" y="207"/>
                  </a:lnTo>
                  <a:lnTo>
                    <a:pt x="640" y="211"/>
                  </a:lnTo>
                  <a:lnTo>
                    <a:pt x="645" y="216"/>
                  </a:lnTo>
                  <a:lnTo>
                    <a:pt x="650" y="219"/>
                  </a:lnTo>
                  <a:lnTo>
                    <a:pt x="655" y="224"/>
                  </a:lnTo>
                  <a:lnTo>
                    <a:pt x="659" y="229"/>
                  </a:lnTo>
                  <a:lnTo>
                    <a:pt x="664" y="233"/>
                  </a:lnTo>
                  <a:lnTo>
                    <a:pt x="668" y="238"/>
                  </a:lnTo>
                  <a:lnTo>
                    <a:pt x="672" y="242"/>
                  </a:lnTo>
                  <a:lnTo>
                    <a:pt x="676" y="247"/>
                  </a:lnTo>
                  <a:lnTo>
                    <a:pt x="681" y="252"/>
                  </a:lnTo>
                  <a:lnTo>
                    <a:pt x="686" y="255"/>
                  </a:lnTo>
                  <a:lnTo>
                    <a:pt x="691" y="259"/>
                  </a:lnTo>
                  <a:lnTo>
                    <a:pt x="694" y="262"/>
                  </a:lnTo>
                  <a:lnTo>
                    <a:pt x="697" y="264"/>
                  </a:lnTo>
                  <a:lnTo>
                    <a:pt x="701" y="267"/>
                  </a:lnTo>
                  <a:lnTo>
                    <a:pt x="703" y="270"/>
                  </a:lnTo>
                  <a:lnTo>
                    <a:pt x="695" y="264"/>
                  </a:lnTo>
                  <a:lnTo>
                    <a:pt x="686" y="259"/>
                  </a:lnTo>
                  <a:lnTo>
                    <a:pt x="675" y="254"/>
                  </a:lnTo>
                  <a:lnTo>
                    <a:pt x="666" y="251"/>
                  </a:lnTo>
                  <a:lnTo>
                    <a:pt x="656" y="246"/>
                  </a:lnTo>
                  <a:lnTo>
                    <a:pt x="646" y="241"/>
                  </a:lnTo>
                  <a:lnTo>
                    <a:pt x="636" y="236"/>
                  </a:lnTo>
                  <a:lnTo>
                    <a:pt x="628" y="229"/>
                  </a:lnTo>
                  <a:lnTo>
                    <a:pt x="619" y="224"/>
                  </a:lnTo>
                  <a:lnTo>
                    <a:pt x="610" y="219"/>
                  </a:lnTo>
                  <a:lnTo>
                    <a:pt x="600" y="215"/>
                  </a:lnTo>
                  <a:lnTo>
                    <a:pt x="591" y="210"/>
                  </a:lnTo>
                  <a:lnTo>
                    <a:pt x="582" y="207"/>
                  </a:lnTo>
                  <a:lnTo>
                    <a:pt x="573" y="202"/>
                  </a:lnTo>
                  <a:lnTo>
                    <a:pt x="564" y="197"/>
                  </a:lnTo>
                  <a:lnTo>
                    <a:pt x="554" y="194"/>
                  </a:lnTo>
                  <a:lnTo>
                    <a:pt x="553" y="195"/>
                  </a:lnTo>
                  <a:lnTo>
                    <a:pt x="551" y="196"/>
                  </a:lnTo>
                  <a:lnTo>
                    <a:pt x="550" y="197"/>
                  </a:lnTo>
                  <a:lnTo>
                    <a:pt x="550" y="199"/>
                  </a:lnTo>
                  <a:lnTo>
                    <a:pt x="551" y="203"/>
                  </a:lnTo>
                  <a:lnTo>
                    <a:pt x="554" y="206"/>
                  </a:lnTo>
                  <a:lnTo>
                    <a:pt x="559" y="208"/>
                  </a:lnTo>
                  <a:lnTo>
                    <a:pt x="562" y="209"/>
                  </a:lnTo>
                  <a:lnTo>
                    <a:pt x="570" y="212"/>
                  </a:lnTo>
                  <a:lnTo>
                    <a:pt x="578" y="217"/>
                  </a:lnTo>
                  <a:lnTo>
                    <a:pt x="587" y="221"/>
                  </a:lnTo>
                  <a:lnTo>
                    <a:pt x="596" y="225"/>
                  </a:lnTo>
                  <a:lnTo>
                    <a:pt x="603" y="230"/>
                  </a:lnTo>
                  <a:lnTo>
                    <a:pt x="611" y="234"/>
                  </a:lnTo>
                  <a:lnTo>
                    <a:pt x="618" y="240"/>
                  </a:lnTo>
                  <a:lnTo>
                    <a:pt x="625" y="246"/>
                  </a:lnTo>
                  <a:lnTo>
                    <a:pt x="623" y="246"/>
                  </a:lnTo>
                  <a:lnTo>
                    <a:pt x="621" y="245"/>
                  </a:lnTo>
                  <a:lnTo>
                    <a:pt x="618" y="246"/>
                  </a:lnTo>
                  <a:lnTo>
                    <a:pt x="617" y="248"/>
                  </a:lnTo>
                  <a:lnTo>
                    <a:pt x="618" y="252"/>
                  </a:lnTo>
                  <a:lnTo>
                    <a:pt x="641" y="265"/>
                  </a:lnTo>
                  <a:lnTo>
                    <a:pt x="645" y="271"/>
                  </a:lnTo>
                  <a:lnTo>
                    <a:pt x="651" y="276"/>
                  </a:lnTo>
                  <a:lnTo>
                    <a:pt x="658" y="279"/>
                  </a:lnTo>
                  <a:lnTo>
                    <a:pt x="666" y="283"/>
                  </a:lnTo>
                  <a:lnTo>
                    <a:pt x="673" y="287"/>
                  </a:lnTo>
                  <a:lnTo>
                    <a:pt x="680" y="292"/>
                  </a:lnTo>
                  <a:lnTo>
                    <a:pt x="685" y="297"/>
                  </a:lnTo>
                  <a:lnTo>
                    <a:pt x="688" y="304"/>
                  </a:lnTo>
                  <a:lnTo>
                    <a:pt x="695" y="315"/>
                  </a:lnTo>
                  <a:lnTo>
                    <a:pt x="700" y="327"/>
                  </a:lnTo>
                  <a:lnTo>
                    <a:pt x="705" y="338"/>
                  </a:lnTo>
                  <a:lnTo>
                    <a:pt x="711" y="350"/>
                  </a:lnTo>
                  <a:lnTo>
                    <a:pt x="712" y="352"/>
                  </a:lnTo>
                  <a:lnTo>
                    <a:pt x="714" y="354"/>
                  </a:lnTo>
                  <a:lnTo>
                    <a:pt x="716" y="358"/>
                  </a:lnTo>
                  <a:lnTo>
                    <a:pt x="718" y="360"/>
                  </a:lnTo>
                  <a:lnTo>
                    <a:pt x="717" y="361"/>
                  </a:lnTo>
                  <a:lnTo>
                    <a:pt x="716" y="361"/>
                  </a:lnTo>
                  <a:lnTo>
                    <a:pt x="714" y="361"/>
                  </a:lnTo>
                  <a:lnTo>
                    <a:pt x="714" y="360"/>
                  </a:lnTo>
                  <a:lnTo>
                    <a:pt x="708" y="354"/>
                  </a:lnTo>
                  <a:lnTo>
                    <a:pt x="701" y="347"/>
                  </a:lnTo>
                  <a:lnTo>
                    <a:pt x="693" y="342"/>
                  </a:lnTo>
                  <a:lnTo>
                    <a:pt x="687" y="336"/>
                  </a:lnTo>
                  <a:lnTo>
                    <a:pt x="660" y="294"/>
                  </a:lnTo>
                  <a:lnTo>
                    <a:pt x="650" y="287"/>
                  </a:lnTo>
                  <a:lnTo>
                    <a:pt x="641" y="280"/>
                  </a:lnTo>
                  <a:lnTo>
                    <a:pt x="630" y="274"/>
                  </a:lnTo>
                  <a:lnTo>
                    <a:pt x="620" y="267"/>
                  </a:lnTo>
                  <a:lnTo>
                    <a:pt x="611" y="260"/>
                  </a:lnTo>
                  <a:lnTo>
                    <a:pt x="602" y="253"/>
                  </a:lnTo>
                  <a:lnTo>
                    <a:pt x="592" y="245"/>
                  </a:lnTo>
                  <a:lnTo>
                    <a:pt x="583" y="236"/>
                  </a:lnTo>
                  <a:lnTo>
                    <a:pt x="574" y="229"/>
                  </a:lnTo>
                  <a:lnTo>
                    <a:pt x="565" y="222"/>
                  </a:lnTo>
                  <a:lnTo>
                    <a:pt x="555" y="216"/>
                  </a:lnTo>
                  <a:lnTo>
                    <a:pt x="545" y="210"/>
                  </a:lnTo>
                  <a:lnTo>
                    <a:pt x="535" y="206"/>
                  </a:lnTo>
                  <a:lnTo>
                    <a:pt x="524" y="201"/>
                  </a:lnTo>
                  <a:lnTo>
                    <a:pt x="514" y="196"/>
                  </a:lnTo>
                  <a:lnTo>
                    <a:pt x="504" y="192"/>
                  </a:lnTo>
                  <a:lnTo>
                    <a:pt x="496" y="192"/>
                  </a:lnTo>
                  <a:lnTo>
                    <a:pt x="489" y="191"/>
                  </a:lnTo>
                  <a:lnTo>
                    <a:pt x="481" y="188"/>
                  </a:lnTo>
                  <a:lnTo>
                    <a:pt x="474" y="186"/>
                  </a:lnTo>
                  <a:lnTo>
                    <a:pt x="436" y="181"/>
                  </a:lnTo>
                  <a:lnTo>
                    <a:pt x="430" y="179"/>
                  </a:lnTo>
                  <a:lnTo>
                    <a:pt x="423" y="178"/>
                  </a:lnTo>
                  <a:lnTo>
                    <a:pt x="417" y="177"/>
                  </a:lnTo>
                  <a:lnTo>
                    <a:pt x="410" y="176"/>
                  </a:lnTo>
                  <a:lnTo>
                    <a:pt x="403" y="174"/>
                  </a:lnTo>
                  <a:lnTo>
                    <a:pt x="398" y="173"/>
                  </a:lnTo>
                  <a:lnTo>
                    <a:pt x="391" y="172"/>
                  </a:lnTo>
                  <a:lnTo>
                    <a:pt x="385" y="171"/>
                  </a:lnTo>
                  <a:lnTo>
                    <a:pt x="362" y="165"/>
                  </a:lnTo>
                  <a:lnTo>
                    <a:pt x="339" y="158"/>
                  </a:lnTo>
                  <a:lnTo>
                    <a:pt x="317" y="151"/>
                  </a:lnTo>
                  <a:lnTo>
                    <a:pt x="296" y="143"/>
                  </a:lnTo>
                  <a:lnTo>
                    <a:pt x="274" y="136"/>
                  </a:lnTo>
                  <a:lnTo>
                    <a:pt x="253" y="127"/>
                  </a:lnTo>
                  <a:lnTo>
                    <a:pt x="232" y="119"/>
                  </a:lnTo>
                  <a:lnTo>
                    <a:pt x="210" y="110"/>
                  </a:lnTo>
                  <a:lnTo>
                    <a:pt x="204" y="108"/>
                  </a:lnTo>
                  <a:lnTo>
                    <a:pt x="197" y="104"/>
                  </a:lnTo>
                  <a:lnTo>
                    <a:pt x="190" y="101"/>
                  </a:lnTo>
                  <a:lnTo>
                    <a:pt x="182" y="98"/>
                  </a:lnTo>
                  <a:lnTo>
                    <a:pt x="175" y="95"/>
                  </a:lnTo>
                  <a:lnTo>
                    <a:pt x="167" y="93"/>
                  </a:lnTo>
                  <a:lnTo>
                    <a:pt x="160" y="91"/>
                  </a:lnTo>
                  <a:lnTo>
                    <a:pt x="153" y="90"/>
                  </a:lnTo>
                  <a:lnTo>
                    <a:pt x="152" y="89"/>
                  </a:lnTo>
                  <a:lnTo>
                    <a:pt x="147" y="87"/>
                  </a:lnTo>
                  <a:lnTo>
                    <a:pt x="141" y="85"/>
                  </a:lnTo>
                  <a:lnTo>
                    <a:pt x="132" y="81"/>
                  </a:lnTo>
                  <a:lnTo>
                    <a:pt x="124" y="78"/>
                  </a:lnTo>
                  <a:lnTo>
                    <a:pt x="116" y="74"/>
                  </a:lnTo>
                  <a:lnTo>
                    <a:pt x="111" y="73"/>
                  </a:lnTo>
                  <a:lnTo>
                    <a:pt x="108" y="73"/>
                  </a:lnTo>
                  <a:lnTo>
                    <a:pt x="105" y="75"/>
                  </a:lnTo>
                  <a:lnTo>
                    <a:pt x="109" y="81"/>
                  </a:lnTo>
                  <a:lnTo>
                    <a:pt x="113" y="87"/>
                  </a:lnTo>
                  <a:lnTo>
                    <a:pt x="109" y="87"/>
                  </a:lnTo>
                  <a:lnTo>
                    <a:pt x="106" y="85"/>
                  </a:lnTo>
                  <a:lnTo>
                    <a:pt x="100" y="81"/>
                  </a:lnTo>
                  <a:lnTo>
                    <a:pt x="94" y="78"/>
                  </a:lnTo>
                  <a:lnTo>
                    <a:pt x="86" y="73"/>
                  </a:lnTo>
                  <a:lnTo>
                    <a:pt x="79" y="68"/>
                  </a:lnTo>
                  <a:lnTo>
                    <a:pt x="73" y="64"/>
                  </a:lnTo>
                  <a:lnTo>
                    <a:pt x="68" y="60"/>
                  </a:lnTo>
                  <a:lnTo>
                    <a:pt x="64" y="57"/>
                  </a:lnTo>
                  <a:lnTo>
                    <a:pt x="55" y="50"/>
                  </a:lnTo>
                  <a:lnTo>
                    <a:pt x="47" y="44"/>
                  </a:lnTo>
                  <a:lnTo>
                    <a:pt x="39" y="37"/>
                  </a:lnTo>
                  <a:lnTo>
                    <a:pt x="31" y="30"/>
                  </a:lnTo>
                  <a:lnTo>
                    <a:pt x="23" y="22"/>
                  </a:lnTo>
                  <a:lnTo>
                    <a:pt x="16" y="15"/>
                  </a:lnTo>
                  <a:lnTo>
                    <a:pt x="8" y="8"/>
                  </a:lnTo>
                  <a:lnTo>
                    <a:pt x="0" y="0"/>
                  </a:lnTo>
                  <a:lnTo>
                    <a:pt x="52" y="34"/>
                  </a:lnTo>
                  <a:lnTo>
                    <a:pt x="59" y="37"/>
                  </a:lnTo>
                  <a:lnTo>
                    <a:pt x="63" y="40"/>
                  </a:lnTo>
                  <a:lnTo>
                    <a:pt x="67" y="42"/>
                  </a:lnTo>
                  <a:lnTo>
                    <a:pt x="69" y="43"/>
                  </a:lnTo>
                  <a:lnTo>
                    <a:pt x="73" y="45"/>
                  </a:lnTo>
                  <a:lnTo>
                    <a:pt x="76" y="46"/>
                  </a:lnTo>
                  <a:lnTo>
                    <a:pt x="81" y="49"/>
                  </a:lnTo>
                  <a:lnTo>
                    <a:pt x="88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89" name="Freeform 18"/>
            <p:cNvSpPr>
              <a:spLocks noChangeAspect="1"/>
            </p:cNvSpPr>
            <p:nvPr/>
          </p:nvSpPr>
          <p:spPr bwMode="auto">
            <a:xfrm>
              <a:off x="3928" y="1045"/>
              <a:ext cx="536" cy="150"/>
            </a:xfrm>
            <a:custGeom>
              <a:avLst/>
              <a:gdLst>
                <a:gd name="T0" fmla="*/ 522 w 1070"/>
                <a:gd name="T1" fmla="*/ 11 h 300"/>
                <a:gd name="T2" fmla="*/ 494 w 1070"/>
                <a:gd name="T3" fmla="*/ 23 h 300"/>
                <a:gd name="T4" fmla="*/ 454 w 1070"/>
                <a:gd name="T5" fmla="*/ 41 h 300"/>
                <a:gd name="T6" fmla="*/ 470 w 1070"/>
                <a:gd name="T7" fmla="*/ 35 h 300"/>
                <a:gd name="T8" fmla="*/ 486 w 1070"/>
                <a:gd name="T9" fmla="*/ 29 h 300"/>
                <a:gd name="T10" fmla="*/ 502 w 1070"/>
                <a:gd name="T11" fmla="*/ 27 h 300"/>
                <a:gd name="T12" fmla="*/ 498 w 1070"/>
                <a:gd name="T13" fmla="*/ 34 h 300"/>
                <a:gd name="T14" fmla="*/ 483 w 1070"/>
                <a:gd name="T15" fmla="*/ 38 h 300"/>
                <a:gd name="T16" fmla="*/ 478 w 1070"/>
                <a:gd name="T17" fmla="*/ 39 h 300"/>
                <a:gd name="T18" fmla="*/ 464 w 1070"/>
                <a:gd name="T19" fmla="*/ 45 h 300"/>
                <a:gd name="T20" fmla="*/ 454 w 1070"/>
                <a:gd name="T21" fmla="*/ 45 h 300"/>
                <a:gd name="T22" fmla="*/ 443 w 1070"/>
                <a:gd name="T23" fmla="*/ 47 h 300"/>
                <a:gd name="T24" fmla="*/ 417 w 1070"/>
                <a:gd name="T25" fmla="*/ 52 h 300"/>
                <a:gd name="T26" fmla="*/ 387 w 1070"/>
                <a:gd name="T27" fmla="*/ 60 h 300"/>
                <a:gd name="T28" fmla="*/ 362 w 1070"/>
                <a:gd name="T29" fmla="*/ 66 h 300"/>
                <a:gd name="T30" fmla="*/ 345 w 1070"/>
                <a:gd name="T31" fmla="*/ 69 h 300"/>
                <a:gd name="T32" fmla="*/ 320 w 1070"/>
                <a:gd name="T33" fmla="*/ 74 h 300"/>
                <a:gd name="T34" fmla="*/ 283 w 1070"/>
                <a:gd name="T35" fmla="*/ 85 h 300"/>
                <a:gd name="T36" fmla="*/ 254 w 1070"/>
                <a:gd name="T37" fmla="*/ 87 h 300"/>
                <a:gd name="T38" fmla="*/ 237 w 1070"/>
                <a:gd name="T39" fmla="*/ 87 h 300"/>
                <a:gd name="T40" fmla="*/ 212 w 1070"/>
                <a:gd name="T41" fmla="*/ 88 h 300"/>
                <a:gd name="T42" fmla="*/ 182 w 1070"/>
                <a:gd name="T43" fmla="*/ 90 h 300"/>
                <a:gd name="T44" fmla="*/ 153 w 1070"/>
                <a:gd name="T45" fmla="*/ 95 h 300"/>
                <a:gd name="T46" fmla="*/ 133 w 1070"/>
                <a:gd name="T47" fmla="*/ 102 h 300"/>
                <a:gd name="T48" fmla="*/ 124 w 1070"/>
                <a:gd name="T49" fmla="*/ 102 h 300"/>
                <a:gd name="T50" fmla="*/ 113 w 1070"/>
                <a:gd name="T51" fmla="*/ 102 h 300"/>
                <a:gd name="T52" fmla="*/ 96 w 1070"/>
                <a:gd name="T53" fmla="*/ 108 h 300"/>
                <a:gd name="T54" fmla="*/ 74 w 1070"/>
                <a:gd name="T55" fmla="*/ 119 h 300"/>
                <a:gd name="T56" fmla="*/ 59 w 1070"/>
                <a:gd name="T57" fmla="*/ 129 h 300"/>
                <a:gd name="T58" fmla="*/ 40 w 1070"/>
                <a:gd name="T59" fmla="*/ 140 h 300"/>
                <a:gd name="T60" fmla="*/ 21 w 1070"/>
                <a:gd name="T61" fmla="*/ 146 h 300"/>
                <a:gd name="T62" fmla="*/ 6 w 1070"/>
                <a:gd name="T63" fmla="*/ 148 h 300"/>
                <a:gd name="T64" fmla="*/ 0 w 1070"/>
                <a:gd name="T65" fmla="*/ 142 h 300"/>
                <a:gd name="T66" fmla="*/ 40 w 1070"/>
                <a:gd name="T67" fmla="*/ 130 h 300"/>
                <a:gd name="T68" fmla="*/ 52 w 1070"/>
                <a:gd name="T69" fmla="*/ 124 h 300"/>
                <a:gd name="T70" fmla="*/ 74 w 1070"/>
                <a:gd name="T71" fmla="*/ 110 h 300"/>
                <a:gd name="T72" fmla="*/ 96 w 1070"/>
                <a:gd name="T73" fmla="*/ 94 h 300"/>
                <a:gd name="T74" fmla="*/ 116 w 1070"/>
                <a:gd name="T75" fmla="*/ 83 h 300"/>
                <a:gd name="T76" fmla="*/ 137 w 1070"/>
                <a:gd name="T77" fmla="*/ 79 h 300"/>
                <a:gd name="T78" fmla="*/ 165 w 1070"/>
                <a:gd name="T79" fmla="*/ 75 h 300"/>
                <a:gd name="T80" fmla="*/ 165 w 1070"/>
                <a:gd name="T81" fmla="*/ 78 h 300"/>
                <a:gd name="T82" fmla="*/ 145 w 1070"/>
                <a:gd name="T83" fmla="*/ 82 h 300"/>
                <a:gd name="T84" fmla="*/ 146 w 1070"/>
                <a:gd name="T85" fmla="*/ 86 h 300"/>
                <a:gd name="T86" fmla="*/ 169 w 1070"/>
                <a:gd name="T87" fmla="*/ 83 h 300"/>
                <a:gd name="T88" fmla="*/ 190 w 1070"/>
                <a:gd name="T89" fmla="*/ 82 h 300"/>
                <a:gd name="T90" fmla="*/ 216 w 1070"/>
                <a:gd name="T91" fmla="*/ 80 h 300"/>
                <a:gd name="T92" fmla="*/ 254 w 1070"/>
                <a:gd name="T93" fmla="*/ 77 h 300"/>
                <a:gd name="T94" fmla="*/ 286 w 1070"/>
                <a:gd name="T95" fmla="*/ 69 h 300"/>
                <a:gd name="T96" fmla="*/ 325 w 1070"/>
                <a:gd name="T97" fmla="*/ 60 h 300"/>
                <a:gd name="T98" fmla="*/ 345 w 1070"/>
                <a:gd name="T99" fmla="*/ 57 h 300"/>
                <a:gd name="T100" fmla="*/ 364 w 1070"/>
                <a:gd name="T101" fmla="*/ 55 h 300"/>
                <a:gd name="T102" fmla="*/ 377 w 1070"/>
                <a:gd name="T103" fmla="*/ 48 h 300"/>
                <a:gd name="T104" fmla="*/ 397 w 1070"/>
                <a:gd name="T105" fmla="*/ 44 h 300"/>
                <a:gd name="T106" fmla="*/ 418 w 1070"/>
                <a:gd name="T107" fmla="*/ 41 h 300"/>
                <a:gd name="T108" fmla="*/ 438 w 1070"/>
                <a:gd name="T109" fmla="*/ 38 h 300"/>
                <a:gd name="T110" fmla="*/ 463 w 1070"/>
                <a:gd name="T111" fmla="*/ 32 h 300"/>
                <a:gd name="T112" fmla="*/ 477 w 1070"/>
                <a:gd name="T113" fmla="*/ 25 h 300"/>
                <a:gd name="T114" fmla="*/ 511 w 1070"/>
                <a:gd name="T115" fmla="*/ 13 h 300"/>
                <a:gd name="T116" fmla="*/ 535 w 1070"/>
                <a:gd name="T117" fmla="*/ 0 h 30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070"/>
                <a:gd name="T178" fmla="*/ 0 h 300"/>
                <a:gd name="T179" fmla="*/ 1070 w 1070"/>
                <a:gd name="T180" fmla="*/ 300 h 30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070" h="300">
                  <a:moveTo>
                    <a:pt x="1070" y="5"/>
                  </a:moveTo>
                  <a:lnTo>
                    <a:pt x="1066" y="10"/>
                  </a:lnTo>
                  <a:lnTo>
                    <a:pt x="1060" y="13"/>
                  </a:lnTo>
                  <a:lnTo>
                    <a:pt x="1054" y="16"/>
                  </a:lnTo>
                  <a:lnTo>
                    <a:pt x="1048" y="19"/>
                  </a:lnTo>
                  <a:lnTo>
                    <a:pt x="1043" y="22"/>
                  </a:lnTo>
                  <a:lnTo>
                    <a:pt x="1037" y="26"/>
                  </a:lnTo>
                  <a:lnTo>
                    <a:pt x="1031" y="29"/>
                  </a:lnTo>
                  <a:lnTo>
                    <a:pt x="1027" y="33"/>
                  </a:lnTo>
                  <a:lnTo>
                    <a:pt x="1013" y="37"/>
                  </a:lnTo>
                  <a:lnTo>
                    <a:pt x="999" y="42"/>
                  </a:lnTo>
                  <a:lnTo>
                    <a:pt x="986" y="46"/>
                  </a:lnTo>
                  <a:lnTo>
                    <a:pt x="972" y="51"/>
                  </a:lnTo>
                  <a:lnTo>
                    <a:pt x="959" y="56"/>
                  </a:lnTo>
                  <a:lnTo>
                    <a:pt x="945" y="61"/>
                  </a:lnTo>
                  <a:lnTo>
                    <a:pt x="931" y="67"/>
                  </a:lnTo>
                  <a:lnTo>
                    <a:pt x="918" y="73"/>
                  </a:lnTo>
                  <a:lnTo>
                    <a:pt x="907" y="81"/>
                  </a:lnTo>
                  <a:lnTo>
                    <a:pt x="912" y="80"/>
                  </a:lnTo>
                  <a:lnTo>
                    <a:pt x="917" y="78"/>
                  </a:lnTo>
                  <a:lnTo>
                    <a:pt x="923" y="76"/>
                  </a:lnTo>
                  <a:lnTo>
                    <a:pt x="927" y="74"/>
                  </a:lnTo>
                  <a:lnTo>
                    <a:pt x="933" y="72"/>
                  </a:lnTo>
                  <a:lnTo>
                    <a:pt x="938" y="69"/>
                  </a:lnTo>
                  <a:lnTo>
                    <a:pt x="944" y="67"/>
                  </a:lnTo>
                  <a:lnTo>
                    <a:pt x="949" y="65"/>
                  </a:lnTo>
                  <a:lnTo>
                    <a:pt x="955" y="63"/>
                  </a:lnTo>
                  <a:lnTo>
                    <a:pt x="960" y="60"/>
                  </a:lnTo>
                  <a:lnTo>
                    <a:pt x="965" y="59"/>
                  </a:lnTo>
                  <a:lnTo>
                    <a:pt x="971" y="57"/>
                  </a:lnTo>
                  <a:lnTo>
                    <a:pt x="977" y="56"/>
                  </a:lnTo>
                  <a:lnTo>
                    <a:pt x="983" y="53"/>
                  </a:lnTo>
                  <a:lnTo>
                    <a:pt x="988" y="53"/>
                  </a:lnTo>
                  <a:lnTo>
                    <a:pt x="995" y="52"/>
                  </a:lnTo>
                  <a:lnTo>
                    <a:pt x="999" y="54"/>
                  </a:lnTo>
                  <a:lnTo>
                    <a:pt x="1003" y="53"/>
                  </a:lnTo>
                  <a:lnTo>
                    <a:pt x="1009" y="52"/>
                  </a:lnTo>
                  <a:lnTo>
                    <a:pt x="1014" y="52"/>
                  </a:lnTo>
                  <a:lnTo>
                    <a:pt x="1012" y="57"/>
                  </a:lnTo>
                  <a:lnTo>
                    <a:pt x="1007" y="60"/>
                  </a:lnTo>
                  <a:lnTo>
                    <a:pt x="1001" y="64"/>
                  </a:lnTo>
                  <a:lnTo>
                    <a:pt x="995" y="67"/>
                  </a:lnTo>
                  <a:lnTo>
                    <a:pt x="990" y="71"/>
                  </a:lnTo>
                  <a:lnTo>
                    <a:pt x="984" y="73"/>
                  </a:lnTo>
                  <a:lnTo>
                    <a:pt x="977" y="73"/>
                  </a:lnTo>
                  <a:lnTo>
                    <a:pt x="970" y="73"/>
                  </a:lnTo>
                  <a:lnTo>
                    <a:pt x="968" y="75"/>
                  </a:lnTo>
                  <a:lnTo>
                    <a:pt x="964" y="75"/>
                  </a:lnTo>
                  <a:lnTo>
                    <a:pt x="962" y="75"/>
                  </a:lnTo>
                  <a:lnTo>
                    <a:pt x="960" y="75"/>
                  </a:lnTo>
                  <a:lnTo>
                    <a:pt x="959" y="76"/>
                  </a:lnTo>
                  <a:lnTo>
                    <a:pt x="957" y="76"/>
                  </a:lnTo>
                  <a:lnTo>
                    <a:pt x="956" y="76"/>
                  </a:lnTo>
                  <a:lnTo>
                    <a:pt x="955" y="78"/>
                  </a:lnTo>
                  <a:lnTo>
                    <a:pt x="950" y="80"/>
                  </a:lnTo>
                  <a:lnTo>
                    <a:pt x="946" y="82"/>
                  </a:lnTo>
                  <a:lnTo>
                    <a:pt x="940" y="83"/>
                  </a:lnTo>
                  <a:lnTo>
                    <a:pt x="935" y="86"/>
                  </a:lnTo>
                  <a:lnTo>
                    <a:pt x="931" y="87"/>
                  </a:lnTo>
                  <a:lnTo>
                    <a:pt x="926" y="89"/>
                  </a:lnTo>
                  <a:lnTo>
                    <a:pt x="922" y="90"/>
                  </a:lnTo>
                  <a:lnTo>
                    <a:pt x="917" y="93"/>
                  </a:lnTo>
                  <a:lnTo>
                    <a:pt x="914" y="94"/>
                  </a:lnTo>
                  <a:lnTo>
                    <a:pt x="910" y="94"/>
                  </a:lnTo>
                  <a:lnTo>
                    <a:pt x="909" y="91"/>
                  </a:lnTo>
                  <a:lnTo>
                    <a:pt x="907" y="89"/>
                  </a:lnTo>
                  <a:lnTo>
                    <a:pt x="906" y="90"/>
                  </a:lnTo>
                  <a:lnTo>
                    <a:pt x="904" y="90"/>
                  </a:lnTo>
                  <a:lnTo>
                    <a:pt x="903" y="89"/>
                  </a:lnTo>
                  <a:lnTo>
                    <a:pt x="902" y="89"/>
                  </a:lnTo>
                  <a:lnTo>
                    <a:pt x="893" y="91"/>
                  </a:lnTo>
                  <a:lnTo>
                    <a:pt x="885" y="93"/>
                  </a:lnTo>
                  <a:lnTo>
                    <a:pt x="876" y="95"/>
                  </a:lnTo>
                  <a:lnTo>
                    <a:pt x="866" y="96"/>
                  </a:lnTo>
                  <a:lnTo>
                    <a:pt x="857" y="97"/>
                  </a:lnTo>
                  <a:lnTo>
                    <a:pt x="849" y="98"/>
                  </a:lnTo>
                  <a:lnTo>
                    <a:pt x="840" y="101"/>
                  </a:lnTo>
                  <a:lnTo>
                    <a:pt x="832" y="103"/>
                  </a:lnTo>
                  <a:lnTo>
                    <a:pt x="823" y="106"/>
                  </a:lnTo>
                  <a:lnTo>
                    <a:pt x="812" y="110"/>
                  </a:lnTo>
                  <a:lnTo>
                    <a:pt x="802" y="112"/>
                  </a:lnTo>
                  <a:lnTo>
                    <a:pt x="791" y="116"/>
                  </a:lnTo>
                  <a:lnTo>
                    <a:pt x="781" y="117"/>
                  </a:lnTo>
                  <a:lnTo>
                    <a:pt x="772" y="119"/>
                  </a:lnTo>
                  <a:lnTo>
                    <a:pt x="761" y="119"/>
                  </a:lnTo>
                  <a:lnTo>
                    <a:pt x="751" y="118"/>
                  </a:lnTo>
                  <a:lnTo>
                    <a:pt x="742" y="119"/>
                  </a:lnTo>
                  <a:lnTo>
                    <a:pt x="737" y="125"/>
                  </a:lnTo>
                  <a:lnTo>
                    <a:pt x="731" y="129"/>
                  </a:lnTo>
                  <a:lnTo>
                    <a:pt x="723" y="131"/>
                  </a:lnTo>
                  <a:lnTo>
                    <a:pt x="717" y="133"/>
                  </a:lnTo>
                  <a:lnTo>
                    <a:pt x="711" y="134"/>
                  </a:lnTo>
                  <a:lnTo>
                    <a:pt x="705" y="135"/>
                  </a:lnTo>
                  <a:lnTo>
                    <a:pt x="699" y="136"/>
                  </a:lnTo>
                  <a:lnTo>
                    <a:pt x="693" y="136"/>
                  </a:lnTo>
                  <a:lnTo>
                    <a:pt x="688" y="137"/>
                  </a:lnTo>
                  <a:lnTo>
                    <a:pt x="682" y="137"/>
                  </a:lnTo>
                  <a:lnTo>
                    <a:pt x="675" y="139"/>
                  </a:lnTo>
                  <a:lnTo>
                    <a:pt x="653" y="143"/>
                  </a:lnTo>
                  <a:lnTo>
                    <a:pt x="644" y="148"/>
                  </a:lnTo>
                  <a:lnTo>
                    <a:pt x="642" y="148"/>
                  </a:lnTo>
                  <a:lnTo>
                    <a:pt x="638" y="148"/>
                  </a:lnTo>
                  <a:lnTo>
                    <a:pt x="630" y="151"/>
                  </a:lnTo>
                  <a:lnTo>
                    <a:pt x="617" y="156"/>
                  </a:lnTo>
                  <a:lnTo>
                    <a:pt x="605" y="159"/>
                  </a:lnTo>
                  <a:lnTo>
                    <a:pt x="592" y="163"/>
                  </a:lnTo>
                  <a:lnTo>
                    <a:pt x="578" y="165"/>
                  </a:lnTo>
                  <a:lnTo>
                    <a:pt x="564" y="169"/>
                  </a:lnTo>
                  <a:lnTo>
                    <a:pt x="552" y="171"/>
                  </a:lnTo>
                  <a:lnTo>
                    <a:pt x="538" y="172"/>
                  </a:lnTo>
                  <a:lnTo>
                    <a:pt x="524" y="173"/>
                  </a:lnTo>
                  <a:lnTo>
                    <a:pt x="518" y="173"/>
                  </a:lnTo>
                  <a:lnTo>
                    <a:pt x="513" y="174"/>
                  </a:lnTo>
                  <a:lnTo>
                    <a:pt x="508" y="174"/>
                  </a:lnTo>
                  <a:lnTo>
                    <a:pt x="502" y="176"/>
                  </a:lnTo>
                  <a:lnTo>
                    <a:pt x="496" y="176"/>
                  </a:lnTo>
                  <a:lnTo>
                    <a:pt x="492" y="177"/>
                  </a:lnTo>
                  <a:lnTo>
                    <a:pt x="486" y="176"/>
                  </a:lnTo>
                  <a:lnTo>
                    <a:pt x="480" y="176"/>
                  </a:lnTo>
                  <a:lnTo>
                    <a:pt x="473" y="174"/>
                  </a:lnTo>
                  <a:lnTo>
                    <a:pt x="468" y="174"/>
                  </a:lnTo>
                  <a:lnTo>
                    <a:pt x="461" y="176"/>
                  </a:lnTo>
                  <a:lnTo>
                    <a:pt x="454" y="176"/>
                  </a:lnTo>
                  <a:lnTo>
                    <a:pt x="443" y="176"/>
                  </a:lnTo>
                  <a:lnTo>
                    <a:pt x="434" y="176"/>
                  </a:lnTo>
                  <a:lnTo>
                    <a:pt x="424" y="176"/>
                  </a:lnTo>
                  <a:lnTo>
                    <a:pt x="415" y="176"/>
                  </a:lnTo>
                  <a:lnTo>
                    <a:pt x="404" y="176"/>
                  </a:lnTo>
                  <a:lnTo>
                    <a:pt x="394" y="177"/>
                  </a:lnTo>
                  <a:lnTo>
                    <a:pt x="385" y="178"/>
                  </a:lnTo>
                  <a:lnTo>
                    <a:pt x="374" y="179"/>
                  </a:lnTo>
                  <a:lnTo>
                    <a:pt x="364" y="179"/>
                  </a:lnTo>
                  <a:lnTo>
                    <a:pt x="355" y="180"/>
                  </a:lnTo>
                  <a:lnTo>
                    <a:pt x="344" y="181"/>
                  </a:lnTo>
                  <a:lnTo>
                    <a:pt x="335" y="184"/>
                  </a:lnTo>
                  <a:lnTo>
                    <a:pt x="325" y="185"/>
                  </a:lnTo>
                  <a:lnTo>
                    <a:pt x="315" y="187"/>
                  </a:lnTo>
                  <a:lnTo>
                    <a:pt x="305" y="189"/>
                  </a:lnTo>
                  <a:lnTo>
                    <a:pt x="296" y="192"/>
                  </a:lnTo>
                  <a:lnTo>
                    <a:pt x="289" y="194"/>
                  </a:lnTo>
                  <a:lnTo>
                    <a:pt x="283" y="197"/>
                  </a:lnTo>
                  <a:lnTo>
                    <a:pt x="276" y="200"/>
                  </a:lnTo>
                  <a:lnTo>
                    <a:pt x="269" y="202"/>
                  </a:lnTo>
                  <a:lnTo>
                    <a:pt x="266" y="204"/>
                  </a:lnTo>
                  <a:lnTo>
                    <a:pt x="261" y="207"/>
                  </a:lnTo>
                  <a:lnTo>
                    <a:pt x="257" y="208"/>
                  </a:lnTo>
                  <a:lnTo>
                    <a:pt x="252" y="209"/>
                  </a:lnTo>
                  <a:lnTo>
                    <a:pt x="251" y="208"/>
                  </a:lnTo>
                  <a:lnTo>
                    <a:pt x="250" y="206"/>
                  </a:lnTo>
                  <a:lnTo>
                    <a:pt x="247" y="204"/>
                  </a:lnTo>
                  <a:lnTo>
                    <a:pt x="245" y="203"/>
                  </a:lnTo>
                  <a:lnTo>
                    <a:pt x="242" y="203"/>
                  </a:lnTo>
                  <a:lnTo>
                    <a:pt x="238" y="203"/>
                  </a:lnTo>
                  <a:lnTo>
                    <a:pt x="235" y="204"/>
                  </a:lnTo>
                  <a:lnTo>
                    <a:pt x="231" y="204"/>
                  </a:lnTo>
                  <a:lnTo>
                    <a:pt x="226" y="204"/>
                  </a:lnTo>
                  <a:lnTo>
                    <a:pt x="220" y="206"/>
                  </a:lnTo>
                  <a:lnTo>
                    <a:pt x="215" y="207"/>
                  </a:lnTo>
                  <a:lnTo>
                    <a:pt x="209" y="209"/>
                  </a:lnTo>
                  <a:lnTo>
                    <a:pt x="204" y="211"/>
                  </a:lnTo>
                  <a:lnTo>
                    <a:pt x="198" y="212"/>
                  </a:lnTo>
                  <a:lnTo>
                    <a:pt x="192" y="215"/>
                  </a:lnTo>
                  <a:lnTo>
                    <a:pt x="186" y="216"/>
                  </a:lnTo>
                  <a:lnTo>
                    <a:pt x="178" y="218"/>
                  </a:lnTo>
                  <a:lnTo>
                    <a:pt x="170" y="222"/>
                  </a:lnTo>
                  <a:lnTo>
                    <a:pt x="163" y="226"/>
                  </a:lnTo>
                  <a:lnTo>
                    <a:pt x="156" y="232"/>
                  </a:lnTo>
                  <a:lnTo>
                    <a:pt x="147" y="238"/>
                  </a:lnTo>
                  <a:lnTo>
                    <a:pt x="147" y="237"/>
                  </a:lnTo>
                  <a:lnTo>
                    <a:pt x="141" y="240"/>
                  </a:lnTo>
                  <a:lnTo>
                    <a:pt x="135" y="245"/>
                  </a:lnTo>
                  <a:lnTo>
                    <a:pt x="129" y="249"/>
                  </a:lnTo>
                  <a:lnTo>
                    <a:pt x="123" y="253"/>
                  </a:lnTo>
                  <a:lnTo>
                    <a:pt x="117" y="257"/>
                  </a:lnTo>
                  <a:lnTo>
                    <a:pt x="111" y="261"/>
                  </a:lnTo>
                  <a:lnTo>
                    <a:pt x="106" y="264"/>
                  </a:lnTo>
                  <a:lnTo>
                    <a:pt x="99" y="267"/>
                  </a:lnTo>
                  <a:lnTo>
                    <a:pt x="92" y="271"/>
                  </a:lnTo>
                  <a:lnTo>
                    <a:pt x="86" y="276"/>
                  </a:lnTo>
                  <a:lnTo>
                    <a:pt x="79" y="279"/>
                  </a:lnTo>
                  <a:lnTo>
                    <a:pt x="72" y="280"/>
                  </a:lnTo>
                  <a:lnTo>
                    <a:pt x="61" y="286"/>
                  </a:lnTo>
                  <a:lnTo>
                    <a:pt x="56" y="287"/>
                  </a:lnTo>
                  <a:lnTo>
                    <a:pt x="52" y="290"/>
                  </a:lnTo>
                  <a:lnTo>
                    <a:pt x="46" y="291"/>
                  </a:lnTo>
                  <a:lnTo>
                    <a:pt x="41" y="292"/>
                  </a:lnTo>
                  <a:lnTo>
                    <a:pt x="35" y="294"/>
                  </a:lnTo>
                  <a:lnTo>
                    <a:pt x="31" y="295"/>
                  </a:lnTo>
                  <a:lnTo>
                    <a:pt x="25" y="298"/>
                  </a:lnTo>
                  <a:lnTo>
                    <a:pt x="20" y="300"/>
                  </a:lnTo>
                  <a:lnTo>
                    <a:pt x="16" y="299"/>
                  </a:lnTo>
                  <a:lnTo>
                    <a:pt x="11" y="295"/>
                  </a:lnTo>
                  <a:lnTo>
                    <a:pt x="7" y="291"/>
                  </a:lnTo>
                  <a:lnTo>
                    <a:pt x="3" y="287"/>
                  </a:lnTo>
                  <a:lnTo>
                    <a:pt x="2" y="286"/>
                  </a:lnTo>
                  <a:lnTo>
                    <a:pt x="2" y="285"/>
                  </a:lnTo>
                  <a:lnTo>
                    <a:pt x="1" y="284"/>
                  </a:lnTo>
                  <a:lnTo>
                    <a:pt x="0" y="283"/>
                  </a:lnTo>
                  <a:lnTo>
                    <a:pt x="20" y="280"/>
                  </a:lnTo>
                  <a:lnTo>
                    <a:pt x="46" y="274"/>
                  </a:lnTo>
                  <a:lnTo>
                    <a:pt x="54" y="270"/>
                  </a:lnTo>
                  <a:lnTo>
                    <a:pt x="62" y="267"/>
                  </a:lnTo>
                  <a:lnTo>
                    <a:pt x="70" y="263"/>
                  </a:lnTo>
                  <a:lnTo>
                    <a:pt x="79" y="260"/>
                  </a:lnTo>
                  <a:lnTo>
                    <a:pt x="81" y="259"/>
                  </a:lnTo>
                  <a:lnTo>
                    <a:pt x="84" y="257"/>
                  </a:lnTo>
                  <a:lnTo>
                    <a:pt x="86" y="256"/>
                  </a:lnTo>
                  <a:lnTo>
                    <a:pt x="87" y="254"/>
                  </a:lnTo>
                  <a:lnTo>
                    <a:pt x="95" y="250"/>
                  </a:lnTo>
                  <a:lnTo>
                    <a:pt x="103" y="247"/>
                  </a:lnTo>
                  <a:lnTo>
                    <a:pt x="111" y="244"/>
                  </a:lnTo>
                  <a:lnTo>
                    <a:pt x="118" y="240"/>
                  </a:lnTo>
                  <a:lnTo>
                    <a:pt x="126" y="235"/>
                  </a:lnTo>
                  <a:lnTo>
                    <a:pt x="133" y="231"/>
                  </a:lnTo>
                  <a:lnTo>
                    <a:pt x="140" y="225"/>
                  </a:lnTo>
                  <a:lnTo>
                    <a:pt x="147" y="219"/>
                  </a:lnTo>
                  <a:lnTo>
                    <a:pt x="155" y="214"/>
                  </a:lnTo>
                  <a:lnTo>
                    <a:pt x="162" y="209"/>
                  </a:lnTo>
                  <a:lnTo>
                    <a:pt x="170" y="203"/>
                  </a:lnTo>
                  <a:lnTo>
                    <a:pt x="177" y="199"/>
                  </a:lnTo>
                  <a:lnTo>
                    <a:pt x="185" y="193"/>
                  </a:lnTo>
                  <a:lnTo>
                    <a:pt x="192" y="188"/>
                  </a:lnTo>
                  <a:lnTo>
                    <a:pt x="200" y="182"/>
                  </a:lnTo>
                  <a:lnTo>
                    <a:pt x="207" y="177"/>
                  </a:lnTo>
                  <a:lnTo>
                    <a:pt x="213" y="174"/>
                  </a:lnTo>
                  <a:lnTo>
                    <a:pt x="220" y="172"/>
                  </a:lnTo>
                  <a:lnTo>
                    <a:pt x="226" y="169"/>
                  </a:lnTo>
                  <a:lnTo>
                    <a:pt x="231" y="165"/>
                  </a:lnTo>
                  <a:lnTo>
                    <a:pt x="238" y="164"/>
                  </a:lnTo>
                  <a:lnTo>
                    <a:pt x="244" y="163"/>
                  </a:lnTo>
                  <a:lnTo>
                    <a:pt x="249" y="161"/>
                  </a:lnTo>
                  <a:lnTo>
                    <a:pt x="254" y="158"/>
                  </a:lnTo>
                  <a:lnTo>
                    <a:pt x="264" y="158"/>
                  </a:lnTo>
                  <a:lnTo>
                    <a:pt x="274" y="157"/>
                  </a:lnTo>
                  <a:lnTo>
                    <a:pt x="283" y="156"/>
                  </a:lnTo>
                  <a:lnTo>
                    <a:pt x="292" y="155"/>
                  </a:lnTo>
                  <a:lnTo>
                    <a:pt x="303" y="154"/>
                  </a:lnTo>
                  <a:lnTo>
                    <a:pt x="312" y="152"/>
                  </a:lnTo>
                  <a:lnTo>
                    <a:pt x="321" y="150"/>
                  </a:lnTo>
                  <a:lnTo>
                    <a:pt x="330" y="149"/>
                  </a:lnTo>
                  <a:lnTo>
                    <a:pt x="342" y="149"/>
                  </a:lnTo>
                  <a:lnTo>
                    <a:pt x="342" y="151"/>
                  </a:lnTo>
                  <a:lnTo>
                    <a:pt x="341" y="152"/>
                  </a:lnTo>
                  <a:lnTo>
                    <a:pt x="337" y="152"/>
                  </a:lnTo>
                  <a:lnTo>
                    <a:pt x="335" y="154"/>
                  </a:lnTo>
                  <a:lnTo>
                    <a:pt x="329" y="156"/>
                  </a:lnTo>
                  <a:lnTo>
                    <a:pt x="322" y="157"/>
                  </a:lnTo>
                  <a:lnTo>
                    <a:pt x="317" y="158"/>
                  </a:lnTo>
                  <a:lnTo>
                    <a:pt x="310" y="159"/>
                  </a:lnTo>
                  <a:lnTo>
                    <a:pt x="303" y="161"/>
                  </a:lnTo>
                  <a:lnTo>
                    <a:pt x="296" y="162"/>
                  </a:lnTo>
                  <a:lnTo>
                    <a:pt x="290" y="164"/>
                  </a:lnTo>
                  <a:lnTo>
                    <a:pt x="283" y="166"/>
                  </a:lnTo>
                  <a:lnTo>
                    <a:pt x="282" y="167"/>
                  </a:lnTo>
                  <a:lnTo>
                    <a:pt x="283" y="170"/>
                  </a:lnTo>
                  <a:lnTo>
                    <a:pt x="284" y="171"/>
                  </a:lnTo>
                  <a:lnTo>
                    <a:pt x="285" y="172"/>
                  </a:lnTo>
                  <a:lnTo>
                    <a:pt x="292" y="172"/>
                  </a:lnTo>
                  <a:lnTo>
                    <a:pt x="300" y="170"/>
                  </a:lnTo>
                  <a:lnTo>
                    <a:pt x="307" y="169"/>
                  </a:lnTo>
                  <a:lnTo>
                    <a:pt x="315" y="167"/>
                  </a:lnTo>
                  <a:lnTo>
                    <a:pt x="322" y="166"/>
                  </a:lnTo>
                  <a:lnTo>
                    <a:pt x="329" y="166"/>
                  </a:lnTo>
                  <a:lnTo>
                    <a:pt x="337" y="165"/>
                  </a:lnTo>
                  <a:lnTo>
                    <a:pt x="345" y="165"/>
                  </a:lnTo>
                  <a:lnTo>
                    <a:pt x="352" y="165"/>
                  </a:lnTo>
                  <a:lnTo>
                    <a:pt x="360" y="164"/>
                  </a:lnTo>
                  <a:lnTo>
                    <a:pt x="368" y="164"/>
                  </a:lnTo>
                  <a:lnTo>
                    <a:pt x="375" y="163"/>
                  </a:lnTo>
                  <a:lnTo>
                    <a:pt x="379" y="164"/>
                  </a:lnTo>
                  <a:lnTo>
                    <a:pt x="382" y="163"/>
                  </a:lnTo>
                  <a:lnTo>
                    <a:pt x="386" y="162"/>
                  </a:lnTo>
                  <a:lnTo>
                    <a:pt x="389" y="162"/>
                  </a:lnTo>
                  <a:lnTo>
                    <a:pt x="403" y="161"/>
                  </a:lnTo>
                  <a:lnTo>
                    <a:pt x="417" y="161"/>
                  </a:lnTo>
                  <a:lnTo>
                    <a:pt x="431" y="159"/>
                  </a:lnTo>
                  <a:lnTo>
                    <a:pt x="446" y="158"/>
                  </a:lnTo>
                  <a:lnTo>
                    <a:pt x="460" y="158"/>
                  </a:lnTo>
                  <a:lnTo>
                    <a:pt x="473" y="157"/>
                  </a:lnTo>
                  <a:lnTo>
                    <a:pt x="487" y="156"/>
                  </a:lnTo>
                  <a:lnTo>
                    <a:pt x="501" y="155"/>
                  </a:lnTo>
                  <a:lnTo>
                    <a:pt x="508" y="154"/>
                  </a:lnTo>
                  <a:lnTo>
                    <a:pt x="516" y="151"/>
                  </a:lnTo>
                  <a:lnTo>
                    <a:pt x="524" y="150"/>
                  </a:lnTo>
                  <a:lnTo>
                    <a:pt x="532" y="150"/>
                  </a:lnTo>
                  <a:lnTo>
                    <a:pt x="546" y="146"/>
                  </a:lnTo>
                  <a:lnTo>
                    <a:pt x="559" y="141"/>
                  </a:lnTo>
                  <a:lnTo>
                    <a:pt x="571" y="137"/>
                  </a:lnTo>
                  <a:lnTo>
                    <a:pt x="585" y="133"/>
                  </a:lnTo>
                  <a:lnTo>
                    <a:pt x="598" y="129"/>
                  </a:lnTo>
                  <a:lnTo>
                    <a:pt x="612" y="127"/>
                  </a:lnTo>
                  <a:lnTo>
                    <a:pt x="625" y="124"/>
                  </a:lnTo>
                  <a:lnTo>
                    <a:pt x="640" y="123"/>
                  </a:lnTo>
                  <a:lnTo>
                    <a:pt x="649" y="120"/>
                  </a:lnTo>
                  <a:lnTo>
                    <a:pt x="655" y="118"/>
                  </a:lnTo>
                  <a:lnTo>
                    <a:pt x="661" y="116"/>
                  </a:lnTo>
                  <a:lnTo>
                    <a:pt x="669" y="114"/>
                  </a:lnTo>
                  <a:lnTo>
                    <a:pt x="674" y="113"/>
                  </a:lnTo>
                  <a:lnTo>
                    <a:pt x="682" y="113"/>
                  </a:lnTo>
                  <a:lnTo>
                    <a:pt x="689" y="113"/>
                  </a:lnTo>
                  <a:lnTo>
                    <a:pt x="693" y="114"/>
                  </a:lnTo>
                  <a:lnTo>
                    <a:pt x="699" y="112"/>
                  </a:lnTo>
                  <a:lnTo>
                    <a:pt x="706" y="111"/>
                  </a:lnTo>
                  <a:lnTo>
                    <a:pt x="712" y="110"/>
                  </a:lnTo>
                  <a:lnTo>
                    <a:pt x="719" y="110"/>
                  </a:lnTo>
                  <a:lnTo>
                    <a:pt x="726" y="110"/>
                  </a:lnTo>
                  <a:lnTo>
                    <a:pt x="731" y="109"/>
                  </a:lnTo>
                  <a:lnTo>
                    <a:pt x="738" y="108"/>
                  </a:lnTo>
                  <a:lnTo>
                    <a:pt x="744" y="105"/>
                  </a:lnTo>
                  <a:lnTo>
                    <a:pt x="745" y="101"/>
                  </a:lnTo>
                  <a:lnTo>
                    <a:pt x="750" y="98"/>
                  </a:lnTo>
                  <a:lnTo>
                    <a:pt x="753" y="96"/>
                  </a:lnTo>
                  <a:lnTo>
                    <a:pt x="758" y="95"/>
                  </a:lnTo>
                  <a:lnTo>
                    <a:pt x="765" y="94"/>
                  </a:lnTo>
                  <a:lnTo>
                    <a:pt x="772" y="91"/>
                  </a:lnTo>
                  <a:lnTo>
                    <a:pt x="779" y="90"/>
                  </a:lnTo>
                  <a:lnTo>
                    <a:pt x="786" y="89"/>
                  </a:lnTo>
                  <a:lnTo>
                    <a:pt x="793" y="88"/>
                  </a:lnTo>
                  <a:lnTo>
                    <a:pt x="799" y="87"/>
                  </a:lnTo>
                  <a:lnTo>
                    <a:pt x="805" y="84"/>
                  </a:lnTo>
                  <a:lnTo>
                    <a:pt x="812" y="82"/>
                  </a:lnTo>
                  <a:lnTo>
                    <a:pt x="819" y="82"/>
                  </a:lnTo>
                  <a:lnTo>
                    <a:pt x="827" y="81"/>
                  </a:lnTo>
                  <a:lnTo>
                    <a:pt x="834" y="81"/>
                  </a:lnTo>
                  <a:lnTo>
                    <a:pt x="841" y="80"/>
                  </a:lnTo>
                  <a:lnTo>
                    <a:pt x="849" y="79"/>
                  </a:lnTo>
                  <a:lnTo>
                    <a:pt x="856" y="78"/>
                  </a:lnTo>
                  <a:lnTo>
                    <a:pt x="863" y="76"/>
                  </a:lnTo>
                  <a:lnTo>
                    <a:pt x="870" y="75"/>
                  </a:lnTo>
                  <a:lnTo>
                    <a:pt x="874" y="76"/>
                  </a:lnTo>
                  <a:lnTo>
                    <a:pt x="882" y="74"/>
                  </a:lnTo>
                  <a:lnTo>
                    <a:pt x="891" y="72"/>
                  </a:lnTo>
                  <a:lnTo>
                    <a:pt x="900" y="71"/>
                  </a:lnTo>
                  <a:lnTo>
                    <a:pt x="908" y="68"/>
                  </a:lnTo>
                  <a:lnTo>
                    <a:pt x="916" y="66"/>
                  </a:lnTo>
                  <a:lnTo>
                    <a:pt x="924" y="63"/>
                  </a:lnTo>
                  <a:lnTo>
                    <a:pt x="932" y="59"/>
                  </a:lnTo>
                  <a:lnTo>
                    <a:pt x="940" y="56"/>
                  </a:lnTo>
                  <a:lnTo>
                    <a:pt x="944" y="54"/>
                  </a:lnTo>
                  <a:lnTo>
                    <a:pt x="946" y="52"/>
                  </a:lnTo>
                  <a:lnTo>
                    <a:pt x="949" y="51"/>
                  </a:lnTo>
                  <a:lnTo>
                    <a:pt x="952" y="50"/>
                  </a:lnTo>
                  <a:lnTo>
                    <a:pt x="963" y="45"/>
                  </a:lnTo>
                  <a:lnTo>
                    <a:pt x="974" y="41"/>
                  </a:lnTo>
                  <a:lnTo>
                    <a:pt x="985" y="37"/>
                  </a:lnTo>
                  <a:lnTo>
                    <a:pt x="997" y="33"/>
                  </a:lnTo>
                  <a:lnTo>
                    <a:pt x="1008" y="29"/>
                  </a:lnTo>
                  <a:lnTo>
                    <a:pt x="1020" y="25"/>
                  </a:lnTo>
                  <a:lnTo>
                    <a:pt x="1030" y="20"/>
                  </a:lnTo>
                  <a:lnTo>
                    <a:pt x="1042" y="14"/>
                  </a:lnTo>
                  <a:lnTo>
                    <a:pt x="1048" y="12"/>
                  </a:lnTo>
                  <a:lnTo>
                    <a:pt x="1055" y="8"/>
                  </a:lnTo>
                  <a:lnTo>
                    <a:pt x="1062" y="4"/>
                  </a:lnTo>
                  <a:lnTo>
                    <a:pt x="1069" y="0"/>
                  </a:lnTo>
                  <a:lnTo>
                    <a:pt x="107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90" name="Freeform 19"/>
            <p:cNvSpPr>
              <a:spLocks noChangeAspect="1"/>
            </p:cNvSpPr>
            <p:nvPr/>
          </p:nvSpPr>
          <p:spPr bwMode="auto">
            <a:xfrm>
              <a:off x="4454" y="1078"/>
              <a:ext cx="18" cy="9"/>
            </a:xfrm>
            <a:custGeom>
              <a:avLst/>
              <a:gdLst>
                <a:gd name="T0" fmla="*/ 18 w 34"/>
                <a:gd name="T1" fmla="*/ 1 h 17"/>
                <a:gd name="T2" fmla="*/ 15 w 34"/>
                <a:gd name="T3" fmla="*/ 5 h 17"/>
                <a:gd name="T4" fmla="*/ 10 w 34"/>
                <a:gd name="T5" fmla="*/ 7 h 17"/>
                <a:gd name="T6" fmla="*/ 5 w 34"/>
                <a:gd name="T7" fmla="*/ 8 h 17"/>
                <a:gd name="T8" fmla="*/ 1 w 34"/>
                <a:gd name="T9" fmla="*/ 9 h 17"/>
                <a:gd name="T10" fmla="*/ 0 w 34"/>
                <a:gd name="T11" fmla="*/ 7 h 17"/>
                <a:gd name="T12" fmla="*/ 1 w 34"/>
                <a:gd name="T13" fmla="*/ 5 h 17"/>
                <a:gd name="T14" fmla="*/ 1 w 34"/>
                <a:gd name="T15" fmla="*/ 4 h 17"/>
                <a:gd name="T16" fmla="*/ 0 w 34"/>
                <a:gd name="T17" fmla="*/ 3 h 17"/>
                <a:gd name="T18" fmla="*/ 2 w 34"/>
                <a:gd name="T19" fmla="*/ 1 h 17"/>
                <a:gd name="T20" fmla="*/ 4 w 34"/>
                <a:gd name="T21" fmla="*/ 1 h 17"/>
                <a:gd name="T22" fmla="*/ 6 w 34"/>
                <a:gd name="T23" fmla="*/ 0 h 17"/>
                <a:gd name="T24" fmla="*/ 8 w 34"/>
                <a:gd name="T25" fmla="*/ 0 h 17"/>
                <a:gd name="T26" fmla="*/ 11 w 34"/>
                <a:gd name="T27" fmla="*/ 0 h 17"/>
                <a:gd name="T28" fmla="*/ 13 w 34"/>
                <a:gd name="T29" fmla="*/ 1 h 17"/>
                <a:gd name="T30" fmla="*/ 16 w 34"/>
                <a:gd name="T31" fmla="*/ 1 h 17"/>
                <a:gd name="T32" fmla="*/ 18 w 34"/>
                <a:gd name="T33" fmla="*/ 1 h 17"/>
                <a:gd name="T34" fmla="*/ 18 w 34"/>
                <a:gd name="T35" fmla="*/ 1 h 1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4"/>
                <a:gd name="T55" fmla="*/ 0 h 17"/>
                <a:gd name="T56" fmla="*/ 34 w 34"/>
                <a:gd name="T57" fmla="*/ 17 h 1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4" h="17">
                  <a:moveTo>
                    <a:pt x="34" y="2"/>
                  </a:moveTo>
                  <a:lnTo>
                    <a:pt x="28" y="9"/>
                  </a:lnTo>
                  <a:lnTo>
                    <a:pt x="19" y="13"/>
                  </a:lnTo>
                  <a:lnTo>
                    <a:pt x="10" y="15"/>
                  </a:lnTo>
                  <a:lnTo>
                    <a:pt x="1" y="17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2" y="8"/>
                  </a:lnTo>
                  <a:lnTo>
                    <a:pt x="0" y="5"/>
                  </a:lnTo>
                  <a:lnTo>
                    <a:pt x="3" y="2"/>
                  </a:lnTo>
                  <a:lnTo>
                    <a:pt x="8" y="1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21" y="0"/>
                  </a:lnTo>
                  <a:lnTo>
                    <a:pt x="25" y="1"/>
                  </a:lnTo>
                  <a:lnTo>
                    <a:pt x="30" y="1"/>
                  </a:lnTo>
                  <a:lnTo>
                    <a:pt x="34" y="1"/>
                  </a:lnTo>
                  <a:lnTo>
                    <a:pt x="34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91" name="Freeform 20"/>
            <p:cNvSpPr>
              <a:spLocks noChangeAspect="1"/>
            </p:cNvSpPr>
            <p:nvPr/>
          </p:nvSpPr>
          <p:spPr bwMode="auto">
            <a:xfrm>
              <a:off x="4390" y="1109"/>
              <a:ext cx="51" cy="20"/>
            </a:xfrm>
            <a:custGeom>
              <a:avLst/>
              <a:gdLst>
                <a:gd name="T0" fmla="*/ 51 w 101"/>
                <a:gd name="T1" fmla="*/ 1 h 42"/>
                <a:gd name="T2" fmla="*/ 46 w 101"/>
                <a:gd name="T3" fmla="*/ 4 h 42"/>
                <a:gd name="T4" fmla="*/ 41 w 101"/>
                <a:gd name="T5" fmla="*/ 6 h 42"/>
                <a:gd name="T6" fmla="*/ 37 w 101"/>
                <a:gd name="T7" fmla="*/ 8 h 42"/>
                <a:gd name="T8" fmla="*/ 31 w 101"/>
                <a:gd name="T9" fmla="*/ 10 h 42"/>
                <a:gd name="T10" fmla="*/ 26 w 101"/>
                <a:gd name="T11" fmla="*/ 11 h 42"/>
                <a:gd name="T12" fmla="*/ 21 w 101"/>
                <a:gd name="T13" fmla="*/ 13 h 42"/>
                <a:gd name="T14" fmla="*/ 16 w 101"/>
                <a:gd name="T15" fmla="*/ 15 h 42"/>
                <a:gd name="T16" fmla="*/ 11 w 101"/>
                <a:gd name="T17" fmla="*/ 17 h 42"/>
                <a:gd name="T18" fmla="*/ 0 w 101"/>
                <a:gd name="T19" fmla="*/ 20 h 42"/>
                <a:gd name="T20" fmla="*/ 4 w 101"/>
                <a:gd name="T21" fmla="*/ 18 h 42"/>
                <a:gd name="T22" fmla="*/ 8 w 101"/>
                <a:gd name="T23" fmla="*/ 17 h 42"/>
                <a:gd name="T24" fmla="*/ 11 w 101"/>
                <a:gd name="T25" fmla="*/ 14 h 42"/>
                <a:gd name="T26" fmla="*/ 14 w 101"/>
                <a:gd name="T27" fmla="*/ 11 h 42"/>
                <a:gd name="T28" fmla="*/ 16 w 101"/>
                <a:gd name="T29" fmla="*/ 10 h 42"/>
                <a:gd name="T30" fmla="*/ 19 w 101"/>
                <a:gd name="T31" fmla="*/ 9 h 42"/>
                <a:gd name="T32" fmla="*/ 22 w 101"/>
                <a:gd name="T33" fmla="*/ 8 h 42"/>
                <a:gd name="T34" fmla="*/ 24 w 101"/>
                <a:gd name="T35" fmla="*/ 5 h 42"/>
                <a:gd name="T36" fmla="*/ 27 w 101"/>
                <a:gd name="T37" fmla="*/ 4 h 42"/>
                <a:gd name="T38" fmla="*/ 30 w 101"/>
                <a:gd name="T39" fmla="*/ 3 h 42"/>
                <a:gd name="T40" fmla="*/ 33 w 101"/>
                <a:gd name="T41" fmla="*/ 2 h 42"/>
                <a:gd name="T42" fmla="*/ 37 w 101"/>
                <a:gd name="T43" fmla="*/ 2 h 42"/>
                <a:gd name="T44" fmla="*/ 40 w 101"/>
                <a:gd name="T45" fmla="*/ 1 h 42"/>
                <a:gd name="T46" fmla="*/ 43 w 101"/>
                <a:gd name="T47" fmla="*/ 0 h 42"/>
                <a:gd name="T48" fmla="*/ 47 w 101"/>
                <a:gd name="T49" fmla="*/ 0 h 42"/>
                <a:gd name="T50" fmla="*/ 50 w 101"/>
                <a:gd name="T51" fmla="*/ 0 h 42"/>
                <a:gd name="T52" fmla="*/ 51 w 101"/>
                <a:gd name="T53" fmla="*/ 1 h 4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01"/>
                <a:gd name="T82" fmla="*/ 0 h 42"/>
                <a:gd name="T83" fmla="*/ 101 w 101"/>
                <a:gd name="T84" fmla="*/ 42 h 4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01" h="42">
                  <a:moveTo>
                    <a:pt x="101" y="2"/>
                  </a:moveTo>
                  <a:lnTo>
                    <a:pt x="92" y="8"/>
                  </a:lnTo>
                  <a:lnTo>
                    <a:pt x="82" y="13"/>
                  </a:lnTo>
                  <a:lnTo>
                    <a:pt x="73" y="17"/>
                  </a:lnTo>
                  <a:lnTo>
                    <a:pt x="62" y="21"/>
                  </a:lnTo>
                  <a:lnTo>
                    <a:pt x="52" y="24"/>
                  </a:lnTo>
                  <a:lnTo>
                    <a:pt x="41" y="28"/>
                  </a:lnTo>
                  <a:lnTo>
                    <a:pt x="31" y="32"/>
                  </a:lnTo>
                  <a:lnTo>
                    <a:pt x="21" y="36"/>
                  </a:lnTo>
                  <a:lnTo>
                    <a:pt x="0" y="42"/>
                  </a:lnTo>
                  <a:lnTo>
                    <a:pt x="7" y="37"/>
                  </a:lnTo>
                  <a:lnTo>
                    <a:pt x="15" y="35"/>
                  </a:lnTo>
                  <a:lnTo>
                    <a:pt x="22" y="30"/>
                  </a:lnTo>
                  <a:lnTo>
                    <a:pt x="28" y="24"/>
                  </a:lnTo>
                  <a:lnTo>
                    <a:pt x="32" y="22"/>
                  </a:lnTo>
                  <a:lnTo>
                    <a:pt x="38" y="19"/>
                  </a:lnTo>
                  <a:lnTo>
                    <a:pt x="44" y="16"/>
                  </a:lnTo>
                  <a:lnTo>
                    <a:pt x="47" y="10"/>
                  </a:lnTo>
                  <a:lnTo>
                    <a:pt x="53" y="8"/>
                  </a:lnTo>
                  <a:lnTo>
                    <a:pt x="60" y="6"/>
                  </a:lnTo>
                  <a:lnTo>
                    <a:pt x="66" y="5"/>
                  </a:lnTo>
                  <a:lnTo>
                    <a:pt x="73" y="4"/>
                  </a:lnTo>
                  <a:lnTo>
                    <a:pt x="79" y="2"/>
                  </a:lnTo>
                  <a:lnTo>
                    <a:pt x="86" y="1"/>
                  </a:lnTo>
                  <a:lnTo>
                    <a:pt x="93" y="1"/>
                  </a:lnTo>
                  <a:lnTo>
                    <a:pt x="100" y="0"/>
                  </a:lnTo>
                  <a:lnTo>
                    <a:pt x="101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92" name="Freeform 21"/>
            <p:cNvSpPr>
              <a:spLocks noChangeAspect="1"/>
            </p:cNvSpPr>
            <p:nvPr/>
          </p:nvSpPr>
          <p:spPr bwMode="auto">
            <a:xfrm>
              <a:off x="4335" y="1136"/>
              <a:ext cx="50" cy="24"/>
            </a:xfrm>
            <a:custGeom>
              <a:avLst/>
              <a:gdLst>
                <a:gd name="T0" fmla="*/ 50 w 101"/>
                <a:gd name="T1" fmla="*/ 1 h 49"/>
                <a:gd name="T2" fmla="*/ 47 w 101"/>
                <a:gd name="T3" fmla="*/ 3 h 49"/>
                <a:gd name="T4" fmla="*/ 43 w 101"/>
                <a:gd name="T5" fmla="*/ 5 h 49"/>
                <a:gd name="T6" fmla="*/ 39 w 101"/>
                <a:gd name="T7" fmla="*/ 6 h 49"/>
                <a:gd name="T8" fmla="*/ 35 w 101"/>
                <a:gd name="T9" fmla="*/ 8 h 49"/>
                <a:gd name="T10" fmla="*/ 31 w 101"/>
                <a:gd name="T11" fmla="*/ 10 h 49"/>
                <a:gd name="T12" fmla="*/ 27 w 101"/>
                <a:gd name="T13" fmla="*/ 12 h 49"/>
                <a:gd name="T14" fmla="*/ 23 w 101"/>
                <a:gd name="T15" fmla="*/ 13 h 49"/>
                <a:gd name="T16" fmla="*/ 20 w 101"/>
                <a:gd name="T17" fmla="*/ 16 h 49"/>
                <a:gd name="T18" fmla="*/ 17 w 101"/>
                <a:gd name="T19" fmla="*/ 17 h 49"/>
                <a:gd name="T20" fmla="*/ 15 w 101"/>
                <a:gd name="T21" fmla="*/ 18 h 49"/>
                <a:gd name="T22" fmla="*/ 13 w 101"/>
                <a:gd name="T23" fmla="*/ 19 h 49"/>
                <a:gd name="T24" fmla="*/ 10 w 101"/>
                <a:gd name="T25" fmla="*/ 20 h 49"/>
                <a:gd name="T26" fmla="*/ 8 w 101"/>
                <a:gd name="T27" fmla="*/ 21 h 49"/>
                <a:gd name="T28" fmla="*/ 6 w 101"/>
                <a:gd name="T29" fmla="*/ 22 h 49"/>
                <a:gd name="T30" fmla="*/ 3 w 101"/>
                <a:gd name="T31" fmla="*/ 23 h 49"/>
                <a:gd name="T32" fmla="*/ 1 w 101"/>
                <a:gd name="T33" fmla="*/ 24 h 49"/>
                <a:gd name="T34" fmla="*/ 0 w 101"/>
                <a:gd name="T35" fmla="*/ 22 h 49"/>
                <a:gd name="T36" fmla="*/ 0 w 101"/>
                <a:gd name="T37" fmla="*/ 21 h 49"/>
                <a:gd name="T38" fmla="*/ 0 w 101"/>
                <a:gd name="T39" fmla="*/ 19 h 49"/>
                <a:gd name="T40" fmla="*/ 1 w 101"/>
                <a:gd name="T41" fmla="*/ 17 h 49"/>
                <a:gd name="T42" fmla="*/ 7 w 101"/>
                <a:gd name="T43" fmla="*/ 15 h 49"/>
                <a:gd name="T44" fmla="*/ 13 w 101"/>
                <a:gd name="T45" fmla="*/ 13 h 49"/>
                <a:gd name="T46" fmla="*/ 19 w 101"/>
                <a:gd name="T47" fmla="*/ 10 h 49"/>
                <a:gd name="T48" fmla="*/ 25 w 101"/>
                <a:gd name="T49" fmla="*/ 7 h 49"/>
                <a:gd name="T50" fmla="*/ 31 w 101"/>
                <a:gd name="T51" fmla="*/ 6 h 49"/>
                <a:gd name="T52" fmla="*/ 37 w 101"/>
                <a:gd name="T53" fmla="*/ 3 h 49"/>
                <a:gd name="T54" fmla="*/ 44 w 101"/>
                <a:gd name="T55" fmla="*/ 2 h 49"/>
                <a:gd name="T56" fmla="*/ 50 w 101"/>
                <a:gd name="T57" fmla="*/ 0 h 49"/>
                <a:gd name="T58" fmla="*/ 50 w 101"/>
                <a:gd name="T59" fmla="*/ 1 h 4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01"/>
                <a:gd name="T91" fmla="*/ 0 h 49"/>
                <a:gd name="T92" fmla="*/ 101 w 101"/>
                <a:gd name="T93" fmla="*/ 49 h 49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01" h="49">
                  <a:moveTo>
                    <a:pt x="101" y="2"/>
                  </a:moveTo>
                  <a:lnTo>
                    <a:pt x="94" y="6"/>
                  </a:lnTo>
                  <a:lnTo>
                    <a:pt x="86" y="10"/>
                  </a:lnTo>
                  <a:lnTo>
                    <a:pt x="78" y="13"/>
                  </a:lnTo>
                  <a:lnTo>
                    <a:pt x="71" y="17"/>
                  </a:lnTo>
                  <a:lnTo>
                    <a:pt x="63" y="20"/>
                  </a:lnTo>
                  <a:lnTo>
                    <a:pt x="54" y="24"/>
                  </a:lnTo>
                  <a:lnTo>
                    <a:pt x="46" y="27"/>
                  </a:lnTo>
                  <a:lnTo>
                    <a:pt x="40" y="32"/>
                  </a:lnTo>
                  <a:lnTo>
                    <a:pt x="35" y="34"/>
                  </a:lnTo>
                  <a:lnTo>
                    <a:pt x="30" y="36"/>
                  </a:lnTo>
                  <a:lnTo>
                    <a:pt x="26" y="38"/>
                  </a:lnTo>
                  <a:lnTo>
                    <a:pt x="21" y="41"/>
                  </a:lnTo>
                  <a:lnTo>
                    <a:pt x="16" y="43"/>
                  </a:lnTo>
                  <a:lnTo>
                    <a:pt x="12" y="45"/>
                  </a:lnTo>
                  <a:lnTo>
                    <a:pt x="7" y="47"/>
                  </a:lnTo>
                  <a:lnTo>
                    <a:pt x="3" y="49"/>
                  </a:lnTo>
                  <a:lnTo>
                    <a:pt x="1" y="45"/>
                  </a:lnTo>
                  <a:lnTo>
                    <a:pt x="0" y="42"/>
                  </a:lnTo>
                  <a:lnTo>
                    <a:pt x="0" y="38"/>
                  </a:lnTo>
                  <a:lnTo>
                    <a:pt x="3" y="35"/>
                  </a:lnTo>
                  <a:lnTo>
                    <a:pt x="14" y="30"/>
                  </a:lnTo>
                  <a:lnTo>
                    <a:pt x="26" y="26"/>
                  </a:lnTo>
                  <a:lnTo>
                    <a:pt x="38" y="21"/>
                  </a:lnTo>
                  <a:lnTo>
                    <a:pt x="50" y="15"/>
                  </a:lnTo>
                  <a:lnTo>
                    <a:pt x="63" y="12"/>
                  </a:lnTo>
                  <a:lnTo>
                    <a:pt x="75" y="7"/>
                  </a:lnTo>
                  <a:lnTo>
                    <a:pt x="88" y="4"/>
                  </a:lnTo>
                  <a:lnTo>
                    <a:pt x="101" y="0"/>
                  </a:lnTo>
                  <a:lnTo>
                    <a:pt x="101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93" name="Freeform 22"/>
            <p:cNvSpPr>
              <a:spLocks noChangeAspect="1"/>
            </p:cNvSpPr>
            <p:nvPr/>
          </p:nvSpPr>
          <p:spPr bwMode="auto">
            <a:xfrm>
              <a:off x="3524" y="1167"/>
              <a:ext cx="48" cy="26"/>
            </a:xfrm>
            <a:custGeom>
              <a:avLst/>
              <a:gdLst>
                <a:gd name="T0" fmla="*/ 36 w 95"/>
                <a:gd name="T1" fmla="*/ 16 h 53"/>
                <a:gd name="T2" fmla="*/ 39 w 95"/>
                <a:gd name="T3" fmla="*/ 18 h 53"/>
                <a:gd name="T4" fmla="*/ 41 w 95"/>
                <a:gd name="T5" fmla="*/ 20 h 53"/>
                <a:gd name="T6" fmla="*/ 43 w 95"/>
                <a:gd name="T7" fmla="*/ 23 h 53"/>
                <a:gd name="T8" fmla="*/ 46 w 95"/>
                <a:gd name="T9" fmla="*/ 25 h 53"/>
                <a:gd name="T10" fmla="*/ 47 w 95"/>
                <a:gd name="T11" fmla="*/ 25 h 53"/>
                <a:gd name="T12" fmla="*/ 47 w 95"/>
                <a:gd name="T13" fmla="*/ 25 h 53"/>
                <a:gd name="T14" fmla="*/ 48 w 95"/>
                <a:gd name="T15" fmla="*/ 25 h 53"/>
                <a:gd name="T16" fmla="*/ 48 w 95"/>
                <a:gd name="T17" fmla="*/ 25 h 53"/>
                <a:gd name="T18" fmla="*/ 48 w 95"/>
                <a:gd name="T19" fmla="*/ 26 h 53"/>
                <a:gd name="T20" fmla="*/ 46 w 95"/>
                <a:gd name="T21" fmla="*/ 25 h 53"/>
                <a:gd name="T22" fmla="*/ 43 w 95"/>
                <a:gd name="T23" fmla="*/ 24 h 53"/>
                <a:gd name="T24" fmla="*/ 40 w 95"/>
                <a:gd name="T25" fmla="*/ 24 h 53"/>
                <a:gd name="T26" fmla="*/ 38 w 95"/>
                <a:gd name="T27" fmla="*/ 23 h 53"/>
                <a:gd name="T28" fmla="*/ 35 w 95"/>
                <a:gd name="T29" fmla="*/ 22 h 53"/>
                <a:gd name="T30" fmla="*/ 32 w 95"/>
                <a:gd name="T31" fmla="*/ 21 h 53"/>
                <a:gd name="T32" fmla="*/ 30 w 95"/>
                <a:gd name="T33" fmla="*/ 20 h 53"/>
                <a:gd name="T34" fmla="*/ 27 w 95"/>
                <a:gd name="T35" fmla="*/ 19 h 53"/>
                <a:gd name="T36" fmla="*/ 25 w 95"/>
                <a:gd name="T37" fmla="*/ 17 h 53"/>
                <a:gd name="T38" fmla="*/ 22 w 95"/>
                <a:gd name="T39" fmla="*/ 16 h 53"/>
                <a:gd name="T40" fmla="*/ 20 w 95"/>
                <a:gd name="T41" fmla="*/ 15 h 53"/>
                <a:gd name="T42" fmla="*/ 17 w 95"/>
                <a:gd name="T43" fmla="*/ 13 h 53"/>
                <a:gd name="T44" fmla="*/ 14 w 95"/>
                <a:gd name="T45" fmla="*/ 12 h 53"/>
                <a:gd name="T46" fmla="*/ 12 w 95"/>
                <a:gd name="T47" fmla="*/ 10 h 53"/>
                <a:gd name="T48" fmla="*/ 9 w 95"/>
                <a:gd name="T49" fmla="*/ 9 h 53"/>
                <a:gd name="T50" fmla="*/ 7 w 95"/>
                <a:gd name="T51" fmla="*/ 7 h 53"/>
                <a:gd name="T52" fmla="*/ 0 w 95"/>
                <a:gd name="T53" fmla="*/ 0 h 53"/>
                <a:gd name="T54" fmla="*/ 4 w 95"/>
                <a:gd name="T55" fmla="*/ 1 h 53"/>
                <a:gd name="T56" fmla="*/ 8 w 95"/>
                <a:gd name="T57" fmla="*/ 3 h 53"/>
                <a:gd name="T58" fmla="*/ 13 w 95"/>
                <a:gd name="T59" fmla="*/ 5 h 53"/>
                <a:gd name="T60" fmla="*/ 18 w 95"/>
                <a:gd name="T61" fmla="*/ 7 h 53"/>
                <a:gd name="T62" fmla="*/ 24 w 95"/>
                <a:gd name="T63" fmla="*/ 9 h 53"/>
                <a:gd name="T64" fmla="*/ 28 w 95"/>
                <a:gd name="T65" fmla="*/ 12 h 53"/>
                <a:gd name="T66" fmla="*/ 32 w 95"/>
                <a:gd name="T67" fmla="*/ 14 h 53"/>
                <a:gd name="T68" fmla="*/ 36 w 95"/>
                <a:gd name="T69" fmla="*/ 16 h 5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95"/>
                <a:gd name="T106" fmla="*/ 0 h 53"/>
                <a:gd name="T107" fmla="*/ 95 w 95"/>
                <a:gd name="T108" fmla="*/ 53 h 5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95" h="53">
                  <a:moveTo>
                    <a:pt x="71" y="33"/>
                  </a:moveTo>
                  <a:lnTo>
                    <a:pt x="77" y="36"/>
                  </a:lnTo>
                  <a:lnTo>
                    <a:pt x="81" y="41"/>
                  </a:lnTo>
                  <a:lnTo>
                    <a:pt x="86" y="46"/>
                  </a:lnTo>
                  <a:lnTo>
                    <a:pt x="92" y="50"/>
                  </a:lnTo>
                  <a:lnTo>
                    <a:pt x="93" y="50"/>
                  </a:lnTo>
                  <a:lnTo>
                    <a:pt x="94" y="50"/>
                  </a:lnTo>
                  <a:lnTo>
                    <a:pt x="95" y="50"/>
                  </a:lnTo>
                  <a:lnTo>
                    <a:pt x="95" y="51"/>
                  </a:lnTo>
                  <a:lnTo>
                    <a:pt x="95" y="53"/>
                  </a:lnTo>
                  <a:lnTo>
                    <a:pt x="91" y="51"/>
                  </a:lnTo>
                  <a:lnTo>
                    <a:pt x="85" y="49"/>
                  </a:lnTo>
                  <a:lnTo>
                    <a:pt x="80" y="48"/>
                  </a:lnTo>
                  <a:lnTo>
                    <a:pt x="75" y="46"/>
                  </a:lnTo>
                  <a:lnTo>
                    <a:pt x="70" y="45"/>
                  </a:lnTo>
                  <a:lnTo>
                    <a:pt x="64" y="42"/>
                  </a:lnTo>
                  <a:lnTo>
                    <a:pt x="60" y="40"/>
                  </a:lnTo>
                  <a:lnTo>
                    <a:pt x="54" y="38"/>
                  </a:lnTo>
                  <a:lnTo>
                    <a:pt x="49" y="35"/>
                  </a:lnTo>
                  <a:lnTo>
                    <a:pt x="43" y="33"/>
                  </a:lnTo>
                  <a:lnTo>
                    <a:pt x="39" y="30"/>
                  </a:lnTo>
                  <a:lnTo>
                    <a:pt x="33" y="27"/>
                  </a:lnTo>
                  <a:lnTo>
                    <a:pt x="28" y="24"/>
                  </a:lnTo>
                  <a:lnTo>
                    <a:pt x="23" y="20"/>
                  </a:lnTo>
                  <a:lnTo>
                    <a:pt x="18" y="18"/>
                  </a:lnTo>
                  <a:lnTo>
                    <a:pt x="13" y="15"/>
                  </a:lnTo>
                  <a:lnTo>
                    <a:pt x="0" y="0"/>
                  </a:lnTo>
                  <a:lnTo>
                    <a:pt x="7" y="3"/>
                  </a:lnTo>
                  <a:lnTo>
                    <a:pt x="16" y="6"/>
                  </a:lnTo>
                  <a:lnTo>
                    <a:pt x="26" y="10"/>
                  </a:lnTo>
                  <a:lnTo>
                    <a:pt x="36" y="15"/>
                  </a:lnTo>
                  <a:lnTo>
                    <a:pt x="47" y="19"/>
                  </a:lnTo>
                  <a:lnTo>
                    <a:pt x="56" y="24"/>
                  </a:lnTo>
                  <a:lnTo>
                    <a:pt x="64" y="28"/>
                  </a:lnTo>
                  <a:lnTo>
                    <a:pt x="71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94" name="Freeform 23"/>
            <p:cNvSpPr>
              <a:spLocks noChangeAspect="1"/>
            </p:cNvSpPr>
            <p:nvPr/>
          </p:nvSpPr>
          <p:spPr bwMode="auto">
            <a:xfrm>
              <a:off x="3837" y="1159"/>
              <a:ext cx="30" cy="24"/>
            </a:xfrm>
            <a:custGeom>
              <a:avLst/>
              <a:gdLst>
                <a:gd name="T0" fmla="*/ 12 w 58"/>
                <a:gd name="T1" fmla="*/ 8 h 48"/>
                <a:gd name="T2" fmla="*/ 11 w 58"/>
                <a:gd name="T3" fmla="*/ 8 h 48"/>
                <a:gd name="T4" fmla="*/ 10 w 58"/>
                <a:gd name="T5" fmla="*/ 8 h 48"/>
                <a:gd name="T6" fmla="*/ 9 w 58"/>
                <a:gd name="T7" fmla="*/ 7 h 48"/>
                <a:gd name="T8" fmla="*/ 8 w 58"/>
                <a:gd name="T9" fmla="*/ 8 h 48"/>
                <a:gd name="T10" fmla="*/ 10 w 58"/>
                <a:gd name="T11" fmla="*/ 10 h 48"/>
                <a:gd name="T12" fmla="*/ 30 w 58"/>
                <a:gd name="T13" fmla="*/ 23 h 48"/>
                <a:gd name="T14" fmla="*/ 30 w 58"/>
                <a:gd name="T15" fmla="*/ 23 h 48"/>
                <a:gd name="T16" fmla="*/ 29 w 58"/>
                <a:gd name="T17" fmla="*/ 23 h 48"/>
                <a:gd name="T18" fmla="*/ 29 w 58"/>
                <a:gd name="T19" fmla="*/ 24 h 48"/>
                <a:gd name="T20" fmla="*/ 28 w 58"/>
                <a:gd name="T21" fmla="*/ 24 h 48"/>
                <a:gd name="T22" fmla="*/ 25 w 58"/>
                <a:gd name="T23" fmla="*/ 23 h 48"/>
                <a:gd name="T24" fmla="*/ 22 w 58"/>
                <a:gd name="T25" fmla="*/ 22 h 48"/>
                <a:gd name="T26" fmla="*/ 19 w 58"/>
                <a:gd name="T27" fmla="*/ 20 h 48"/>
                <a:gd name="T28" fmla="*/ 17 w 58"/>
                <a:gd name="T29" fmla="*/ 19 h 48"/>
                <a:gd name="T30" fmla="*/ 13 w 58"/>
                <a:gd name="T31" fmla="*/ 17 h 48"/>
                <a:gd name="T32" fmla="*/ 10 w 58"/>
                <a:gd name="T33" fmla="*/ 16 h 48"/>
                <a:gd name="T34" fmla="*/ 8 w 58"/>
                <a:gd name="T35" fmla="*/ 14 h 48"/>
                <a:gd name="T36" fmla="*/ 5 w 58"/>
                <a:gd name="T37" fmla="*/ 12 h 48"/>
                <a:gd name="T38" fmla="*/ 3 w 58"/>
                <a:gd name="T39" fmla="*/ 9 h 48"/>
                <a:gd name="T40" fmla="*/ 2 w 58"/>
                <a:gd name="T41" fmla="*/ 6 h 48"/>
                <a:gd name="T42" fmla="*/ 1 w 58"/>
                <a:gd name="T43" fmla="*/ 3 h 48"/>
                <a:gd name="T44" fmla="*/ 0 w 58"/>
                <a:gd name="T45" fmla="*/ 0 h 48"/>
                <a:gd name="T46" fmla="*/ 3 w 58"/>
                <a:gd name="T47" fmla="*/ 1 h 48"/>
                <a:gd name="T48" fmla="*/ 6 w 58"/>
                <a:gd name="T49" fmla="*/ 3 h 48"/>
                <a:gd name="T50" fmla="*/ 9 w 58"/>
                <a:gd name="T51" fmla="*/ 6 h 48"/>
                <a:gd name="T52" fmla="*/ 12 w 58"/>
                <a:gd name="T53" fmla="*/ 8 h 48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58"/>
                <a:gd name="T82" fmla="*/ 0 h 48"/>
                <a:gd name="T83" fmla="*/ 58 w 58"/>
                <a:gd name="T84" fmla="*/ 48 h 48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58" h="48">
                  <a:moveTo>
                    <a:pt x="23" y="16"/>
                  </a:moveTo>
                  <a:lnTo>
                    <a:pt x="21" y="16"/>
                  </a:lnTo>
                  <a:lnTo>
                    <a:pt x="19" y="15"/>
                  </a:lnTo>
                  <a:lnTo>
                    <a:pt x="18" y="13"/>
                  </a:lnTo>
                  <a:lnTo>
                    <a:pt x="16" y="15"/>
                  </a:lnTo>
                  <a:lnTo>
                    <a:pt x="19" y="19"/>
                  </a:lnTo>
                  <a:lnTo>
                    <a:pt x="58" y="45"/>
                  </a:lnTo>
                  <a:lnTo>
                    <a:pt x="58" y="46"/>
                  </a:lnTo>
                  <a:lnTo>
                    <a:pt x="57" y="46"/>
                  </a:lnTo>
                  <a:lnTo>
                    <a:pt x="56" y="47"/>
                  </a:lnTo>
                  <a:lnTo>
                    <a:pt x="55" y="48"/>
                  </a:lnTo>
                  <a:lnTo>
                    <a:pt x="49" y="46"/>
                  </a:lnTo>
                  <a:lnTo>
                    <a:pt x="42" y="43"/>
                  </a:lnTo>
                  <a:lnTo>
                    <a:pt x="36" y="40"/>
                  </a:lnTo>
                  <a:lnTo>
                    <a:pt x="32" y="38"/>
                  </a:lnTo>
                  <a:lnTo>
                    <a:pt x="26" y="34"/>
                  </a:lnTo>
                  <a:lnTo>
                    <a:pt x="20" y="32"/>
                  </a:lnTo>
                  <a:lnTo>
                    <a:pt x="16" y="28"/>
                  </a:lnTo>
                  <a:lnTo>
                    <a:pt x="10" y="24"/>
                  </a:lnTo>
                  <a:lnTo>
                    <a:pt x="6" y="18"/>
                  </a:lnTo>
                  <a:lnTo>
                    <a:pt x="4" y="12"/>
                  </a:lnTo>
                  <a:lnTo>
                    <a:pt x="2" y="5"/>
                  </a:lnTo>
                  <a:lnTo>
                    <a:pt x="0" y="0"/>
                  </a:lnTo>
                  <a:lnTo>
                    <a:pt x="6" y="2"/>
                  </a:lnTo>
                  <a:lnTo>
                    <a:pt x="12" y="6"/>
                  </a:lnTo>
                  <a:lnTo>
                    <a:pt x="18" y="11"/>
                  </a:lnTo>
                  <a:lnTo>
                    <a:pt x="23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95" name="Freeform 24"/>
            <p:cNvSpPr>
              <a:spLocks noChangeAspect="1"/>
            </p:cNvSpPr>
            <p:nvPr/>
          </p:nvSpPr>
          <p:spPr bwMode="auto">
            <a:xfrm>
              <a:off x="4312" y="1173"/>
              <a:ext cx="22" cy="14"/>
            </a:xfrm>
            <a:custGeom>
              <a:avLst/>
              <a:gdLst>
                <a:gd name="T0" fmla="*/ 22 w 44"/>
                <a:gd name="T1" fmla="*/ 0 h 29"/>
                <a:gd name="T2" fmla="*/ 21 w 44"/>
                <a:gd name="T3" fmla="*/ 3 h 29"/>
                <a:gd name="T4" fmla="*/ 18 w 44"/>
                <a:gd name="T5" fmla="*/ 5 h 29"/>
                <a:gd name="T6" fmla="*/ 16 w 44"/>
                <a:gd name="T7" fmla="*/ 7 h 29"/>
                <a:gd name="T8" fmla="*/ 13 w 44"/>
                <a:gd name="T9" fmla="*/ 8 h 29"/>
                <a:gd name="T10" fmla="*/ 10 w 44"/>
                <a:gd name="T11" fmla="*/ 10 h 29"/>
                <a:gd name="T12" fmla="*/ 7 w 44"/>
                <a:gd name="T13" fmla="*/ 11 h 29"/>
                <a:gd name="T14" fmla="*/ 4 w 44"/>
                <a:gd name="T15" fmla="*/ 12 h 29"/>
                <a:gd name="T16" fmla="*/ 2 w 44"/>
                <a:gd name="T17" fmla="*/ 14 h 29"/>
                <a:gd name="T18" fmla="*/ 2 w 44"/>
                <a:gd name="T19" fmla="*/ 14 h 29"/>
                <a:gd name="T20" fmla="*/ 1 w 44"/>
                <a:gd name="T21" fmla="*/ 14 h 29"/>
                <a:gd name="T22" fmla="*/ 0 w 44"/>
                <a:gd name="T23" fmla="*/ 14 h 29"/>
                <a:gd name="T24" fmla="*/ 0 w 44"/>
                <a:gd name="T25" fmla="*/ 13 h 29"/>
                <a:gd name="T26" fmla="*/ 2 w 44"/>
                <a:gd name="T27" fmla="*/ 12 h 29"/>
                <a:gd name="T28" fmla="*/ 3 w 44"/>
                <a:gd name="T29" fmla="*/ 11 h 29"/>
                <a:gd name="T30" fmla="*/ 4 w 44"/>
                <a:gd name="T31" fmla="*/ 10 h 29"/>
                <a:gd name="T32" fmla="*/ 4 w 44"/>
                <a:gd name="T33" fmla="*/ 7 h 29"/>
                <a:gd name="T34" fmla="*/ 6 w 44"/>
                <a:gd name="T35" fmla="*/ 6 h 29"/>
                <a:gd name="T36" fmla="*/ 8 w 44"/>
                <a:gd name="T37" fmla="*/ 6 h 29"/>
                <a:gd name="T38" fmla="*/ 10 w 44"/>
                <a:gd name="T39" fmla="*/ 4 h 29"/>
                <a:gd name="T40" fmla="*/ 11 w 44"/>
                <a:gd name="T41" fmla="*/ 3 h 29"/>
                <a:gd name="T42" fmla="*/ 14 w 44"/>
                <a:gd name="T43" fmla="*/ 2 h 29"/>
                <a:gd name="T44" fmla="*/ 17 w 44"/>
                <a:gd name="T45" fmla="*/ 1 h 29"/>
                <a:gd name="T46" fmla="*/ 19 w 44"/>
                <a:gd name="T47" fmla="*/ 0 h 29"/>
                <a:gd name="T48" fmla="*/ 22 w 44"/>
                <a:gd name="T49" fmla="*/ 0 h 2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4"/>
                <a:gd name="T76" fmla="*/ 0 h 29"/>
                <a:gd name="T77" fmla="*/ 44 w 44"/>
                <a:gd name="T78" fmla="*/ 29 h 2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4" h="29">
                  <a:moveTo>
                    <a:pt x="44" y="0"/>
                  </a:moveTo>
                  <a:lnTo>
                    <a:pt x="41" y="6"/>
                  </a:lnTo>
                  <a:lnTo>
                    <a:pt x="36" y="10"/>
                  </a:lnTo>
                  <a:lnTo>
                    <a:pt x="31" y="14"/>
                  </a:lnTo>
                  <a:lnTo>
                    <a:pt x="26" y="16"/>
                  </a:lnTo>
                  <a:lnTo>
                    <a:pt x="20" y="20"/>
                  </a:lnTo>
                  <a:lnTo>
                    <a:pt x="14" y="22"/>
                  </a:lnTo>
                  <a:lnTo>
                    <a:pt x="8" y="25"/>
                  </a:lnTo>
                  <a:lnTo>
                    <a:pt x="4" y="29"/>
                  </a:lnTo>
                  <a:lnTo>
                    <a:pt x="3" y="29"/>
                  </a:lnTo>
                  <a:lnTo>
                    <a:pt x="1" y="29"/>
                  </a:lnTo>
                  <a:lnTo>
                    <a:pt x="0" y="28"/>
                  </a:lnTo>
                  <a:lnTo>
                    <a:pt x="0" y="27"/>
                  </a:lnTo>
                  <a:lnTo>
                    <a:pt x="4" y="24"/>
                  </a:lnTo>
                  <a:lnTo>
                    <a:pt x="6" y="22"/>
                  </a:lnTo>
                  <a:lnTo>
                    <a:pt x="8" y="20"/>
                  </a:lnTo>
                  <a:lnTo>
                    <a:pt x="8" y="15"/>
                  </a:lnTo>
                  <a:lnTo>
                    <a:pt x="12" y="13"/>
                  </a:lnTo>
                  <a:lnTo>
                    <a:pt x="16" y="12"/>
                  </a:lnTo>
                  <a:lnTo>
                    <a:pt x="20" y="9"/>
                  </a:lnTo>
                  <a:lnTo>
                    <a:pt x="22" y="6"/>
                  </a:lnTo>
                  <a:lnTo>
                    <a:pt x="28" y="5"/>
                  </a:lnTo>
                  <a:lnTo>
                    <a:pt x="34" y="2"/>
                  </a:lnTo>
                  <a:lnTo>
                    <a:pt x="38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96" name="Freeform 25"/>
            <p:cNvSpPr>
              <a:spLocks noChangeAspect="1"/>
            </p:cNvSpPr>
            <p:nvPr/>
          </p:nvSpPr>
          <p:spPr bwMode="auto">
            <a:xfrm>
              <a:off x="3883" y="1214"/>
              <a:ext cx="82" cy="89"/>
            </a:xfrm>
            <a:custGeom>
              <a:avLst/>
              <a:gdLst>
                <a:gd name="T0" fmla="*/ 81 w 162"/>
                <a:gd name="T1" fmla="*/ 31 h 178"/>
                <a:gd name="T2" fmla="*/ 77 w 162"/>
                <a:gd name="T3" fmla="*/ 44 h 178"/>
                <a:gd name="T4" fmla="*/ 73 w 162"/>
                <a:gd name="T5" fmla="*/ 52 h 178"/>
                <a:gd name="T6" fmla="*/ 69 w 162"/>
                <a:gd name="T7" fmla="*/ 56 h 178"/>
                <a:gd name="T8" fmla="*/ 65 w 162"/>
                <a:gd name="T9" fmla="*/ 59 h 178"/>
                <a:gd name="T10" fmla="*/ 59 w 162"/>
                <a:gd name="T11" fmla="*/ 61 h 178"/>
                <a:gd name="T12" fmla="*/ 57 w 162"/>
                <a:gd name="T13" fmla="*/ 64 h 178"/>
                <a:gd name="T14" fmla="*/ 58 w 162"/>
                <a:gd name="T15" fmla="*/ 65 h 178"/>
                <a:gd name="T16" fmla="*/ 61 w 162"/>
                <a:gd name="T17" fmla="*/ 64 h 178"/>
                <a:gd name="T18" fmla="*/ 62 w 162"/>
                <a:gd name="T19" fmla="*/ 64 h 178"/>
                <a:gd name="T20" fmla="*/ 62 w 162"/>
                <a:gd name="T21" fmla="*/ 71 h 178"/>
                <a:gd name="T22" fmla="*/ 55 w 162"/>
                <a:gd name="T23" fmla="*/ 84 h 178"/>
                <a:gd name="T24" fmla="*/ 49 w 162"/>
                <a:gd name="T25" fmla="*/ 89 h 178"/>
                <a:gd name="T26" fmla="*/ 47 w 162"/>
                <a:gd name="T27" fmla="*/ 64 h 178"/>
                <a:gd name="T28" fmla="*/ 39 w 162"/>
                <a:gd name="T29" fmla="*/ 47 h 178"/>
                <a:gd name="T30" fmla="*/ 30 w 162"/>
                <a:gd name="T31" fmla="*/ 39 h 178"/>
                <a:gd name="T32" fmla="*/ 25 w 162"/>
                <a:gd name="T33" fmla="*/ 35 h 178"/>
                <a:gd name="T34" fmla="*/ 20 w 162"/>
                <a:gd name="T35" fmla="*/ 31 h 178"/>
                <a:gd name="T36" fmla="*/ 14 w 162"/>
                <a:gd name="T37" fmla="*/ 30 h 178"/>
                <a:gd name="T38" fmla="*/ 8 w 162"/>
                <a:gd name="T39" fmla="*/ 28 h 178"/>
                <a:gd name="T40" fmla="*/ 3 w 162"/>
                <a:gd name="T41" fmla="*/ 26 h 178"/>
                <a:gd name="T42" fmla="*/ 2 w 162"/>
                <a:gd name="T43" fmla="*/ 24 h 178"/>
                <a:gd name="T44" fmla="*/ 9 w 162"/>
                <a:gd name="T45" fmla="*/ 25 h 178"/>
                <a:gd name="T46" fmla="*/ 14 w 162"/>
                <a:gd name="T47" fmla="*/ 26 h 178"/>
                <a:gd name="T48" fmla="*/ 19 w 162"/>
                <a:gd name="T49" fmla="*/ 26 h 178"/>
                <a:gd name="T50" fmla="*/ 21 w 162"/>
                <a:gd name="T51" fmla="*/ 26 h 178"/>
                <a:gd name="T52" fmla="*/ 20 w 162"/>
                <a:gd name="T53" fmla="*/ 26 h 178"/>
                <a:gd name="T54" fmla="*/ 17 w 162"/>
                <a:gd name="T55" fmla="*/ 23 h 178"/>
                <a:gd name="T56" fmla="*/ 12 w 162"/>
                <a:gd name="T57" fmla="*/ 20 h 178"/>
                <a:gd name="T58" fmla="*/ 10 w 162"/>
                <a:gd name="T59" fmla="*/ 17 h 178"/>
                <a:gd name="T60" fmla="*/ 6 w 162"/>
                <a:gd name="T61" fmla="*/ 15 h 178"/>
                <a:gd name="T62" fmla="*/ 9 w 162"/>
                <a:gd name="T63" fmla="*/ 15 h 178"/>
                <a:gd name="T64" fmla="*/ 16 w 162"/>
                <a:gd name="T65" fmla="*/ 17 h 178"/>
                <a:gd name="T66" fmla="*/ 22 w 162"/>
                <a:gd name="T67" fmla="*/ 19 h 178"/>
                <a:gd name="T68" fmla="*/ 28 w 162"/>
                <a:gd name="T69" fmla="*/ 23 h 178"/>
                <a:gd name="T70" fmla="*/ 31 w 162"/>
                <a:gd name="T71" fmla="*/ 26 h 178"/>
                <a:gd name="T72" fmla="*/ 30 w 162"/>
                <a:gd name="T73" fmla="*/ 28 h 178"/>
                <a:gd name="T74" fmla="*/ 35 w 162"/>
                <a:gd name="T75" fmla="*/ 33 h 178"/>
                <a:gd name="T76" fmla="*/ 43 w 162"/>
                <a:gd name="T77" fmla="*/ 43 h 178"/>
                <a:gd name="T78" fmla="*/ 47 w 162"/>
                <a:gd name="T79" fmla="*/ 50 h 178"/>
                <a:gd name="T80" fmla="*/ 49 w 162"/>
                <a:gd name="T81" fmla="*/ 55 h 178"/>
                <a:gd name="T82" fmla="*/ 53 w 162"/>
                <a:gd name="T83" fmla="*/ 56 h 178"/>
                <a:gd name="T84" fmla="*/ 57 w 162"/>
                <a:gd name="T85" fmla="*/ 54 h 178"/>
                <a:gd name="T86" fmla="*/ 59 w 162"/>
                <a:gd name="T87" fmla="*/ 53 h 178"/>
                <a:gd name="T88" fmla="*/ 62 w 162"/>
                <a:gd name="T89" fmla="*/ 53 h 178"/>
                <a:gd name="T90" fmla="*/ 67 w 162"/>
                <a:gd name="T91" fmla="*/ 49 h 178"/>
                <a:gd name="T92" fmla="*/ 71 w 162"/>
                <a:gd name="T93" fmla="*/ 41 h 178"/>
                <a:gd name="T94" fmla="*/ 73 w 162"/>
                <a:gd name="T95" fmla="*/ 32 h 178"/>
                <a:gd name="T96" fmla="*/ 74 w 162"/>
                <a:gd name="T97" fmla="*/ 25 h 178"/>
                <a:gd name="T98" fmla="*/ 72 w 162"/>
                <a:gd name="T99" fmla="*/ 20 h 178"/>
                <a:gd name="T100" fmla="*/ 71 w 162"/>
                <a:gd name="T101" fmla="*/ 16 h 178"/>
                <a:gd name="T102" fmla="*/ 72 w 162"/>
                <a:gd name="T103" fmla="*/ 10 h 178"/>
                <a:gd name="T104" fmla="*/ 69 w 162"/>
                <a:gd name="T105" fmla="*/ 4 h 178"/>
                <a:gd name="T106" fmla="*/ 73 w 162"/>
                <a:gd name="T107" fmla="*/ 5 h 178"/>
                <a:gd name="T108" fmla="*/ 80 w 162"/>
                <a:gd name="T109" fmla="*/ 18 h 17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62"/>
                <a:gd name="T166" fmla="*/ 0 h 178"/>
                <a:gd name="T167" fmla="*/ 162 w 162"/>
                <a:gd name="T168" fmla="*/ 178 h 17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62" h="178">
                  <a:moveTo>
                    <a:pt x="162" y="47"/>
                  </a:moveTo>
                  <a:lnTo>
                    <a:pt x="160" y="61"/>
                  </a:lnTo>
                  <a:lnTo>
                    <a:pt x="158" y="74"/>
                  </a:lnTo>
                  <a:lnTo>
                    <a:pt x="153" y="88"/>
                  </a:lnTo>
                  <a:lnTo>
                    <a:pt x="148" y="100"/>
                  </a:lnTo>
                  <a:lnTo>
                    <a:pt x="145" y="104"/>
                  </a:lnTo>
                  <a:lnTo>
                    <a:pt x="142" y="108"/>
                  </a:lnTo>
                  <a:lnTo>
                    <a:pt x="137" y="111"/>
                  </a:lnTo>
                  <a:lnTo>
                    <a:pt x="132" y="114"/>
                  </a:lnTo>
                  <a:lnTo>
                    <a:pt x="128" y="117"/>
                  </a:lnTo>
                  <a:lnTo>
                    <a:pt x="123" y="119"/>
                  </a:lnTo>
                  <a:lnTo>
                    <a:pt x="117" y="121"/>
                  </a:lnTo>
                  <a:lnTo>
                    <a:pt x="113" y="125"/>
                  </a:lnTo>
                  <a:lnTo>
                    <a:pt x="112" y="127"/>
                  </a:lnTo>
                  <a:lnTo>
                    <a:pt x="113" y="128"/>
                  </a:lnTo>
                  <a:lnTo>
                    <a:pt x="115" y="129"/>
                  </a:lnTo>
                  <a:lnTo>
                    <a:pt x="117" y="128"/>
                  </a:lnTo>
                  <a:lnTo>
                    <a:pt x="120" y="128"/>
                  </a:lnTo>
                  <a:lnTo>
                    <a:pt x="121" y="128"/>
                  </a:lnTo>
                  <a:lnTo>
                    <a:pt x="123" y="128"/>
                  </a:lnTo>
                  <a:lnTo>
                    <a:pt x="124" y="128"/>
                  </a:lnTo>
                  <a:lnTo>
                    <a:pt x="123" y="142"/>
                  </a:lnTo>
                  <a:lnTo>
                    <a:pt x="117" y="156"/>
                  </a:lnTo>
                  <a:lnTo>
                    <a:pt x="109" y="167"/>
                  </a:lnTo>
                  <a:lnTo>
                    <a:pt x="100" y="178"/>
                  </a:lnTo>
                  <a:lnTo>
                    <a:pt x="97" y="178"/>
                  </a:lnTo>
                  <a:lnTo>
                    <a:pt x="97" y="144"/>
                  </a:lnTo>
                  <a:lnTo>
                    <a:pt x="92" y="127"/>
                  </a:lnTo>
                  <a:lnTo>
                    <a:pt x="86" y="110"/>
                  </a:lnTo>
                  <a:lnTo>
                    <a:pt x="77" y="93"/>
                  </a:lnTo>
                  <a:lnTo>
                    <a:pt x="63" y="81"/>
                  </a:lnTo>
                  <a:lnTo>
                    <a:pt x="59" y="77"/>
                  </a:lnTo>
                  <a:lnTo>
                    <a:pt x="54" y="73"/>
                  </a:lnTo>
                  <a:lnTo>
                    <a:pt x="49" y="69"/>
                  </a:lnTo>
                  <a:lnTo>
                    <a:pt x="45" y="66"/>
                  </a:lnTo>
                  <a:lnTo>
                    <a:pt x="39" y="62"/>
                  </a:lnTo>
                  <a:lnTo>
                    <a:pt x="33" y="60"/>
                  </a:lnTo>
                  <a:lnTo>
                    <a:pt x="27" y="59"/>
                  </a:lnTo>
                  <a:lnTo>
                    <a:pt x="22" y="58"/>
                  </a:lnTo>
                  <a:lnTo>
                    <a:pt x="16" y="55"/>
                  </a:lnTo>
                  <a:lnTo>
                    <a:pt x="11" y="54"/>
                  </a:lnTo>
                  <a:lnTo>
                    <a:pt x="6" y="52"/>
                  </a:lnTo>
                  <a:lnTo>
                    <a:pt x="0" y="49"/>
                  </a:lnTo>
                  <a:lnTo>
                    <a:pt x="4" y="47"/>
                  </a:lnTo>
                  <a:lnTo>
                    <a:pt x="11" y="47"/>
                  </a:lnTo>
                  <a:lnTo>
                    <a:pt x="18" y="49"/>
                  </a:lnTo>
                  <a:lnTo>
                    <a:pt x="23" y="50"/>
                  </a:lnTo>
                  <a:lnTo>
                    <a:pt x="27" y="51"/>
                  </a:lnTo>
                  <a:lnTo>
                    <a:pt x="32" y="52"/>
                  </a:lnTo>
                  <a:lnTo>
                    <a:pt x="37" y="52"/>
                  </a:lnTo>
                  <a:lnTo>
                    <a:pt x="42" y="51"/>
                  </a:lnTo>
                  <a:lnTo>
                    <a:pt x="41" y="51"/>
                  </a:lnTo>
                  <a:lnTo>
                    <a:pt x="40" y="51"/>
                  </a:lnTo>
                  <a:lnTo>
                    <a:pt x="39" y="51"/>
                  </a:lnTo>
                  <a:lnTo>
                    <a:pt x="34" y="46"/>
                  </a:lnTo>
                  <a:lnTo>
                    <a:pt x="29" y="43"/>
                  </a:lnTo>
                  <a:lnTo>
                    <a:pt x="24" y="39"/>
                  </a:lnTo>
                  <a:lnTo>
                    <a:pt x="18" y="37"/>
                  </a:lnTo>
                  <a:lnTo>
                    <a:pt x="19" y="34"/>
                  </a:lnTo>
                  <a:lnTo>
                    <a:pt x="16" y="31"/>
                  </a:lnTo>
                  <a:lnTo>
                    <a:pt x="12" y="30"/>
                  </a:lnTo>
                  <a:lnTo>
                    <a:pt x="11" y="27"/>
                  </a:lnTo>
                  <a:lnTo>
                    <a:pt x="17" y="29"/>
                  </a:lnTo>
                  <a:lnTo>
                    <a:pt x="24" y="31"/>
                  </a:lnTo>
                  <a:lnTo>
                    <a:pt x="31" y="34"/>
                  </a:lnTo>
                  <a:lnTo>
                    <a:pt x="37" y="36"/>
                  </a:lnTo>
                  <a:lnTo>
                    <a:pt x="44" y="38"/>
                  </a:lnTo>
                  <a:lnTo>
                    <a:pt x="50" y="42"/>
                  </a:lnTo>
                  <a:lnTo>
                    <a:pt x="56" y="45"/>
                  </a:lnTo>
                  <a:lnTo>
                    <a:pt x="62" y="49"/>
                  </a:lnTo>
                  <a:lnTo>
                    <a:pt x="62" y="51"/>
                  </a:lnTo>
                  <a:lnTo>
                    <a:pt x="61" y="53"/>
                  </a:lnTo>
                  <a:lnTo>
                    <a:pt x="60" y="55"/>
                  </a:lnTo>
                  <a:lnTo>
                    <a:pt x="69" y="65"/>
                  </a:lnTo>
                  <a:lnTo>
                    <a:pt x="78" y="75"/>
                  </a:lnTo>
                  <a:lnTo>
                    <a:pt x="85" y="85"/>
                  </a:lnTo>
                  <a:lnTo>
                    <a:pt x="92" y="96"/>
                  </a:lnTo>
                  <a:lnTo>
                    <a:pt x="93" y="100"/>
                  </a:lnTo>
                  <a:lnTo>
                    <a:pt x="94" y="105"/>
                  </a:lnTo>
                  <a:lnTo>
                    <a:pt x="97" y="110"/>
                  </a:lnTo>
                  <a:lnTo>
                    <a:pt x="100" y="112"/>
                  </a:lnTo>
                  <a:lnTo>
                    <a:pt x="105" y="111"/>
                  </a:lnTo>
                  <a:lnTo>
                    <a:pt x="108" y="110"/>
                  </a:lnTo>
                  <a:lnTo>
                    <a:pt x="112" y="107"/>
                  </a:lnTo>
                  <a:lnTo>
                    <a:pt x="115" y="104"/>
                  </a:lnTo>
                  <a:lnTo>
                    <a:pt x="117" y="105"/>
                  </a:lnTo>
                  <a:lnTo>
                    <a:pt x="120" y="106"/>
                  </a:lnTo>
                  <a:lnTo>
                    <a:pt x="123" y="106"/>
                  </a:lnTo>
                  <a:lnTo>
                    <a:pt x="125" y="105"/>
                  </a:lnTo>
                  <a:lnTo>
                    <a:pt x="132" y="98"/>
                  </a:lnTo>
                  <a:lnTo>
                    <a:pt x="137" y="90"/>
                  </a:lnTo>
                  <a:lnTo>
                    <a:pt x="140" y="81"/>
                  </a:lnTo>
                  <a:lnTo>
                    <a:pt x="144" y="72"/>
                  </a:lnTo>
                  <a:lnTo>
                    <a:pt x="145" y="63"/>
                  </a:lnTo>
                  <a:lnTo>
                    <a:pt x="146" y="55"/>
                  </a:lnTo>
                  <a:lnTo>
                    <a:pt x="147" y="49"/>
                  </a:lnTo>
                  <a:lnTo>
                    <a:pt x="145" y="40"/>
                  </a:lnTo>
                  <a:lnTo>
                    <a:pt x="143" y="39"/>
                  </a:lnTo>
                  <a:lnTo>
                    <a:pt x="142" y="36"/>
                  </a:lnTo>
                  <a:lnTo>
                    <a:pt x="140" y="31"/>
                  </a:lnTo>
                  <a:lnTo>
                    <a:pt x="142" y="27"/>
                  </a:lnTo>
                  <a:lnTo>
                    <a:pt x="142" y="20"/>
                  </a:lnTo>
                  <a:lnTo>
                    <a:pt x="138" y="13"/>
                  </a:lnTo>
                  <a:lnTo>
                    <a:pt x="136" y="7"/>
                  </a:lnTo>
                  <a:lnTo>
                    <a:pt x="137" y="0"/>
                  </a:lnTo>
                  <a:lnTo>
                    <a:pt x="145" y="9"/>
                  </a:lnTo>
                  <a:lnTo>
                    <a:pt x="152" y="21"/>
                  </a:lnTo>
                  <a:lnTo>
                    <a:pt x="158" y="35"/>
                  </a:lnTo>
                  <a:lnTo>
                    <a:pt x="162" y="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97" name="Freeform 26"/>
            <p:cNvSpPr>
              <a:spLocks noChangeAspect="1"/>
            </p:cNvSpPr>
            <p:nvPr/>
          </p:nvSpPr>
          <p:spPr bwMode="auto">
            <a:xfrm>
              <a:off x="3879" y="1243"/>
              <a:ext cx="18" cy="24"/>
            </a:xfrm>
            <a:custGeom>
              <a:avLst/>
              <a:gdLst>
                <a:gd name="T0" fmla="*/ 6 w 36"/>
                <a:gd name="T1" fmla="*/ 2 h 48"/>
                <a:gd name="T2" fmla="*/ 8 w 36"/>
                <a:gd name="T3" fmla="*/ 8 h 48"/>
                <a:gd name="T4" fmla="*/ 10 w 36"/>
                <a:gd name="T5" fmla="*/ 13 h 48"/>
                <a:gd name="T6" fmla="*/ 13 w 36"/>
                <a:gd name="T7" fmla="*/ 19 h 48"/>
                <a:gd name="T8" fmla="*/ 18 w 36"/>
                <a:gd name="T9" fmla="*/ 24 h 48"/>
                <a:gd name="T10" fmla="*/ 16 w 36"/>
                <a:gd name="T11" fmla="*/ 24 h 48"/>
                <a:gd name="T12" fmla="*/ 13 w 36"/>
                <a:gd name="T13" fmla="*/ 23 h 48"/>
                <a:gd name="T14" fmla="*/ 11 w 36"/>
                <a:gd name="T15" fmla="*/ 21 h 48"/>
                <a:gd name="T16" fmla="*/ 9 w 36"/>
                <a:gd name="T17" fmla="*/ 19 h 48"/>
                <a:gd name="T18" fmla="*/ 6 w 36"/>
                <a:gd name="T19" fmla="*/ 17 h 48"/>
                <a:gd name="T20" fmla="*/ 5 w 36"/>
                <a:gd name="T21" fmla="*/ 15 h 48"/>
                <a:gd name="T22" fmla="*/ 2 w 36"/>
                <a:gd name="T23" fmla="*/ 13 h 48"/>
                <a:gd name="T24" fmla="*/ 1 w 36"/>
                <a:gd name="T25" fmla="*/ 11 h 48"/>
                <a:gd name="T26" fmla="*/ 1 w 36"/>
                <a:gd name="T27" fmla="*/ 8 h 48"/>
                <a:gd name="T28" fmla="*/ 0 w 36"/>
                <a:gd name="T29" fmla="*/ 5 h 48"/>
                <a:gd name="T30" fmla="*/ 0 w 36"/>
                <a:gd name="T31" fmla="*/ 3 h 48"/>
                <a:gd name="T32" fmla="*/ 1 w 36"/>
                <a:gd name="T33" fmla="*/ 0 h 48"/>
                <a:gd name="T34" fmla="*/ 2 w 36"/>
                <a:gd name="T35" fmla="*/ 0 h 48"/>
                <a:gd name="T36" fmla="*/ 3 w 36"/>
                <a:gd name="T37" fmla="*/ 0 h 48"/>
                <a:gd name="T38" fmla="*/ 5 w 36"/>
                <a:gd name="T39" fmla="*/ 1 h 48"/>
                <a:gd name="T40" fmla="*/ 6 w 36"/>
                <a:gd name="T41" fmla="*/ 2 h 4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6"/>
                <a:gd name="T64" fmla="*/ 0 h 48"/>
                <a:gd name="T65" fmla="*/ 36 w 36"/>
                <a:gd name="T66" fmla="*/ 48 h 4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6" h="48">
                  <a:moveTo>
                    <a:pt x="11" y="3"/>
                  </a:moveTo>
                  <a:lnTo>
                    <a:pt x="16" y="15"/>
                  </a:lnTo>
                  <a:lnTo>
                    <a:pt x="19" y="25"/>
                  </a:lnTo>
                  <a:lnTo>
                    <a:pt x="25" y="37"/>
                  </a:lnTo>
                  <a:lnTo>
                    <a:pt x="36" y="48"/>
                  </a:lnTo>
                  <a:lnTo>
                    <a:pt x="32" y="47"/>
                  </a:lnTo>
                  <a:lnTo>
                    <a:pt x="26" y="45"/>
                  </a:lnTo>
                  <a:lnTo>
                    <a:pt x="21" y="41"/>
                  </a:lnTo>
                  <a:lnTo>
                    <a:pt x="17" y="38"/>
                  </a:lnTo>
                  <a:lnTo>
                    <a:pt x="12" y="34"/>
                  </a:lnTo>
                  <a:lnTo>
                    <a:pt x="9" y="30"/>
                  </a:lnTo>
                  <a:lnTo>
                    <a:pt x="4" y="26"/>
                  </a:lnTo>
                  <a:lnTo>
                    <a:pt x="1" y="22"/>
                  </a:lnTo>
                  <a:lnTo>
                    <a:pt x="1" y="16"/>
                  </a:lnTo>
                  <a:lnTo>
                    <a:pt x="0" y="10"/>
                  </a:lnTo>
                  <a:lnTo>
                    <a:pt x="0" y="5"/>
                  </a:lnTo>
                  <a:lnTo>
                    <a:pt x="1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9" y="2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98" name="Freeform 27"/>
            <p:cNvSpPr>
              <a:spLocks noChangeAspect="1"/>
            </p:cNvSpPr>
            <p:nvPr/>
          </p:nvSpPr>
          <p:spPr bwMode="auto">
            <a:xfrm>
              <a:off x="3902" y="1255"/>
              <a:ext cx="16" cy="19"/>
            </a:xfrm>
            <a:custGeom>
              <a:avLst/>
              <a:gdLst>
                <a:gd name="T0" fmla="*/ 14 w 31"/>
                <a:gd name="T1" fmla="*/ 18 h 38"/>
                <a:gd name="T2" fmla="*/ 8 w 31"/>
                <a:gd name="T3" fmla="*/ 19 h 38"/>
                <a:gd name="T4" fmla="*/ 6 w 31"/>
                <a:gd name="T5" fmla="*/ 19 h 38"/>
                <a:gd name="T6" fmla="*/ 5 w 31"/>
                <a:gd name="T7" fmla="*/ 18 h 38"/>
                <a:gd name="T8" fmla="*/ 3 w 31"/>
                <a:gd name="T9" fmla="*/ 16 h 38"/>
                <a:gd name="T10" fmla="*/ 2 w 31"/>
                <a:gd name="T11" fmla="*/ 15 h 38"/>
                <a:gd name="T12" fmla="*/ 4 w 31"/>
                <a:gd name="T13" fmla="*/ 15 h 38"/>
                <a:gd name="T14" fmla="*/ 6 w 31"/>
                <a:gd name="T15" fmla="*/ 15 h 38"/>
                <a:gd name="T16" fmla="*/ 8 w 31"/>
                <a:gd name="T17" fmla="*/ 15 h 38"/>
                <a:gd name="T18" fmla="*/ 8 w 31"/>
                <a:gd name="T19" fmla="*/ 14 h 38"/>
                <a:gd name="T20" fmla="*/ 9 w 31"/>
                <a:gd name="T21" fmla="*/ 10 h 38"/>
                <a:gd name="T22" fmla="*/ 8 w 31"/>
                <a:gd name="T23" fmla="*/ 7 h 38"/>
                <a:gd name="T24" fmla="*/ 4 w 31"/>
                <a:gd name="T25" fmla="*/ 3 h 38"/>
                <a:gd name="T26" fmla="*/ 0 w 31"/>
                <a:gd name="T27" fmla="*/ 0 h 38"/>
                <a:gd name="T28" fmla="*/ 4 w 31"/>
                <a:gd name="T29" fmla="*/ 1 h 38"/>
                <a:gd name="T30" fmla="*/ 7 w 31"/>
                <a:gd name="T31" fmla="*/ 2 h 38"/>
                <a:gd name="T32" fmla="*/ 9 w 31"/>
                <a:gd name="T33" fmla="*/ 3 h 38"/>
                <a:gd name="T34" fmla="*/ 12 w 31"/>
                <a:gd name="T35" fmla="*/ 5 h 38"/>
                <a:gd name="T36" fmla="*/ 14 w 31"/>
                <a:gd name="T37" fmla="*/ 9 h 38"/>
                <a:gd name="T38" fmla="*/ 14 w 31"/>
                <a:gd name="T39" fmla="*/ 12 h 38"/>
                <a:gd name="T40" fmla="*/ 15 w 31"/>
                <a:gd name="T41" fmla="*/ 13 h 38"/>
                <a:gd name="T42" fmla="*/ 16 w 31"/>
                <a:gd name="T43" fmla="*/ 14 h 38"/>
                <a:gd name="T44" fmla="*/ 16 w 31"/>
                <a:gd name="T45" fmla="*/ 15 h 38"/>
                <a:gd name="T46" fmla="*/ 14 w 31"/>
                <a:gd name="T47" fmla="*/ 18 h 3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1"/>
                <a:gd name="T73" fmla="*/ 0 h 38"/>
                <a:gd name="T74" fmla="*/ 31 w 31"/>
                <a:gd name="T75" fmla="*/ 38 h 3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1" h="38">
                  <a:moveTo>
                    <a:pt x="27" y="35"/>
                  </a:moveTo>
                  <a:lnTo>
                    <a:pt x="15" y="38"/>
                  </a:lnTo>
                  <a:lnTo>
                    <a:pt x="11" y="37"/>
                  </a:lnTo>
                  <a:lnTo>
                    <a:pt x="9" y="35"/>
                  </a:lnTo>
                  <a:lnTo>
                    <a:pt x="6" y="32"/>
                  </a:lnTo>
                  <a:lnTo>
                    <a:pt x="4" y="29"/>
                  </a:lnTo>
                  <a:lnTo>
                    <a:pt x="7" y="29"/>
                  </a:lnTo>
                  <a:lnTo>
                    <a:pt x="11" y="30"/>
                  </a:lnTo>
                  <a:lnTo>
                    <a:pt x="15" y="30"/>
                  </a:lnTo>
                  <a:lnTo>
                    <a:pt x="16" y="28"/>
                  </a:lnTo>
                  <a:lnTo>
                    <a:pt x="18" y="20"/>
                  </a:lnTo>
                  <a:lnTo>
                    <a:pt x="15" y="13"/>
                  </a:lnTo>
                  <a:lnTo>
                    <a:pt x="8" y="6"/>
                  </a:lnTo>
                  <a:lnTo>
                    <a:pt x="0" y="0"/>
                  </a:lnTo>
                  <a:lnTo>
                    <a:pt x="7" y="1"/>
                  </a:lnTo>
                  <a:lnTo>
                    <a:pt x="14" y="3"/>
                  </a:lnTo>
                  <a:lnTo>
                    <a:pt x="18" y="6"/>
                  </a:lnTo>
                  <a:lnTo>
                    <a:pt x="24" y="9"/>
                  </a:lnTo>
                  <a:lnTo>
                    <a:pt x="27" y="17"/>
                  </a:lnTo>
                  <a:lnTo>
                    <a:pt x="27" y="23"/>
                  </a:lnTo>
                  <a:lnTo>
                    <a:pt x="30" y="26"/>
                  </a:lnTo>
                  <a:lnTo>
                    <a:pt x="31" y="28"/>
                  </a:lnTo>
                  <a:lnTo>
                    <a:pt x="31" y="29"/>
                  </a:lnTo>
                  <a:lnTo>
                    <a:pt x="27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99" name="Freeform 28"/>
            <p:cNvSpPr>
              <a:spLocks noChangeAspect="1"/>
            </p:cNvSpPr>
            <p:nvPr/>
          </p:nvSpPr>
          <p:spPr bwMode="auto">
            <a:xfrm>
              <a:off x="3920" y="1277"/>
              <a:ext cx="5" cy="10"/>
            </a:xfrm>
            <a:custGeom>
              <a:avLst/>
              <a:gdLst>
                <a:gd name="T0" fmla="*/ 5 w 12"/>
                <a:gd name="T1" fmla="*/ 10 h 19"/>
                <a:gd name="T2" fmla="*/ 3 w 12"/>
                <a:gd name="T3" fmla="*/ 9 h 19"/>
                <a:gd name="T4" fmla="*/ 2 w 12"/>
                <a:gd name="T5" fmla="*/ 8 h 19"/>
                <a:gd name="T6" fmla="*/ 1 w 12"/>
                <a:gd name="T7" fmla="*/ 6 h 19"/>
                <a:gd name="T8" fmla="*/ 0 w 12"/>
                <a:gd name="T9" fmla="*/ 4 h 19"/>
                <a:gd name="T10" fmla="*/ 2 w 12"/>
                <a:gd name="T11" fmla="*/ 4 h 19"/>
                <a:gd name="T12" fmla="*/ 3 w 12"/>
                <a:gd name="T13" fmla="*/ 2 h 19"/>
                <a:gd name="T14" fmla="*/ 3 w 12"/>
                <a:gd name="T15" fmla="*/ 1 h 19"/>
                <a:gd name="T16" fmla="*/ 5 w 12"/>
                <a:gd name="T17" fmla="*/ 0 h 19"/>
                <a:gd name="T18" fmla="*/ 5 w 12"/>
                <a:gd name="T19" fmla="*/ 10 h 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"/>
                <a:gd name="T31" fmla="*/ 0 h 19"/>
                <a:gd name="T32" fmla="*/ 12 w 12"/>
                <a:gd name="T33" fmla="*/ 19 h 1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" h="19">
                  <a:moveTo>
                    <a:pt x="12" y="19"/>
                  </a:moveTo>
                  <a:lnTo>
                    <a:pt x="7" y="18"/>
                  </a:lnTo>
                  <a:lnTo>
                    <a:pt x="5" y="16"/>
                  </a:lnTo>
                  <a:lnTo>
                    <a:pt x="3" y="12"/>
                  </a:lnTo>
                  <a:lnTo>
                    <a:pt x="0" y="8"/>
                  </a:lnTo>
                  <a:lnTo>
                    <a:pt x="4" y="7"/>
                  </a:lnTo>
                  <a:lnTo>
                    <a:pt x="6" y="4"/>
                  </a:lnTo>
                  <a:lnTo>
                    <a:pt x="7" y="2"/>
                  </a:lnTo>
                  <a:lnTo>
                    <a:pt x="11" y="0"/>
                  </a:lnTo>
                  <a:lnTo>
                    <a:pt x="12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00" name="Freeform 29"/>
            <p:cNvSpPr>
              <a:spLocks noChangeAspect="1"/>
            </p:cNvSpPr>
            <p:nvPr/>
          </p:nvSpPr>
          <p:spPr bwMode="auto">
            <a:xfrm>
              <a:off x="3829" y="1450"/>
              <a:ext cx="43" cy="61"/>
            </a:xfrm>
            <a:custGeom>
              <a:avLst/>
              <a:gdLst>
                <a:gd name="T0" fmla="*/ 16 w 86"/>
                <a:gd name="T1" fmla="*/ 6 h 122"/>
                <a:gd name="T2" fmla="*/ 19 w 86"/>
                <a:gd name="T3" fmla="*/ 7 h 122"/>
                <a:gd name="T4" fmla="*/ 22 w 86"/>
                <a:gd name="T5" fmla="*/ 9 h 122"/>
                <a:gd name="T6" fmla="*/ 24 w 86"/>
                <a:gd name="T7" fmla="*/ 11 h 122"/>
                <a:gd name="T8" fmla="*/ 28 w 86"/>
                <a:gd name="T9" fmla="*/ 11 h 122"/>
                <a:gd name="T10" fmla="*/ 32 w 86"/>
                <a:gd name="T11" fmla="*/ 14 h 122"/>
                <a:gd name="T12" fmla="*/ 34 w 86"/>
                <a:gd name="T13" fmla="*/ 16 h 122"/>
                <a:gd name="T14" fmla="*/ 37 w 86"/>
                <a:gd name="T15" fmla="*/ 19 h 122"/>
                <a:gd name="T16" fmla="*/ 39 w 86"/>
                <a:gd name="T17" fmla="*/ 24 h 122"/>
                <a:gd name="T18" fmla="*/ 41 w 86"/>
                <a:gd name="T19" fmla="*/ 32 h 122"/>
                <a:gd name="T20" fmla="*/ 43 w 86"/>
                <a:gd name="T21" fmla="*/ 38 h 122"/>
                <a:gd name="T22" fmla="*/ 43 w 86"/>
                <a:gd name="T23" fmla="*/ 43 h 122"/>
                <a:gd name="T24" fmla="*/ 40 w 86"/>
                <a:gd name="T25" fmla="*/ 42 h 122"/>
                <a:gd name="T26" fmla="*/ 38 w 86"/>
                <a:gd name="T27" fmla="*/ 35 h 122"/>
                <a:gd name="T28" fmla="*/ 37 w 86"/>
                <a:gd name="T29" fmla="*/ 29 h 122"/>
                <a:gd name="T30" fmla="*/ 33 w 86"/>
                <a:gd name="T31" fmla="*/ 27 h 122"/>
                <a:gd name="T32" fmla="*/ 29 w 86"/>
                <a:gd name="T33" fmla="*/ 23 h 122"/>
                <a:gd name="T34" fmla="*/ 26 w 86"/>
                <a:gd name="T35" fmla="*/ 18 h 122"/>
                <a:gd name="T36" fmla="*/ 22 w 86"/>
                <a:gd name="T37" fmla="*/ 22 h 122"/>
                <a:gd name="T38" fmla="*/ 22 w 86"/>
                <a:gd name="T39" fmla="*/ 29 h 122"/>
                <a:gd name="T40" fmla="*/ 20 w 86"/>
                <a:gd name="T41" fmla="*/ 48 h 122"/>
                <a:gd name="T42" fmla="*/ 17 w 86"/>
                <a:gd name="T43" fmla="*/ 54 h 122"/>
                <a:gd name="T44" fmla="*/ 15 w 86"/>
                <a:gd name="T45" fmla="*/ 59 h 122"/>
                <a:gd name="T46" fmla="*/ 11 w 86"/>
                <a:gd name="T47" fmla="*/ 59 h 122"/>
                <a:gd name="T48" fmla="*/ 11 w 86"/>
                <a:gd name="T49" fmla="*/ 53 h 122"/>
                <a:gd name="T50" fmla="*/ 12 w 86"/>
                <a:gd name="T51" fmla="*/ 47 h 122"/>
                <a:gd name="T52" fmla="*/ 12 w 86"/>
                <a:gd name="T53" fmla="*/ 40 h 122"/>
                <a:gd name="T54" fmla="*/ 13 w 86"/>
                <a:gd name="T55" fmla="*/ 35 h 122"/>
                <a:gd name="T56" fmla="*/ 13 w 86"/>
                <a:gd name="T57" fmla="*/ 31 h 122"/>
                <a:gd name="T58" fmla="*/ 13 w 86"/>
                <a:gd name="T59" fmla="*/ 27 h 122"/>
                <a:gd name="T60" fmla="*/ 13 w 86"/>
                <a:gd name="T61" fmla="*/ 23 h 122"/>
                <a:gd name="T62" fmla="*/ 12 w 86"/>
                <a:gd name="T63" fmla="*/ 20 h 122"/>
                <a:gd name="T64" fmla="*/ 10 w 86"/>
                <a:gd name="T65" fmla="*/ 18 h 122"/>
                <a:gd name="T66" fmla="*/ 7 w 86"/>
                <a:gd name="T67" fmla="*/ 19 h 122"/>
                <a:gd name="T68" fmla="*/ 4 w 86"/>
                <a:gd name="T69" fmla="*/ 23 h 122"/>
                <a:gd name="T70" fmla="*/ 3 w 86"/>
                <a:gd name="T71" fmla="*/ 25 h 122"/>
                <a:gd name="T72" fmla="*/ 2 w 86"/>
                <a:gd name="T73" fmla="*/ 25 h 122"/>
                <a:gd name="T74" fmla="*/ 0 w 86"/>
                <a:gd name="T75" fmla="*/ 24 h 122"/>
                <a:gd name="T76" fmla="*/ 3 w 86"/>
                <a:gd name="T77" fmla="*/ 17 h 122"/>
                <a:gd name="T78" fmla="*/ 5 w 86"/>
                <a:gd name="T79" fmla="*/ 8 h 122"/>
                <a:gd name="T80" fmla="*/ 7 w 86"/>
                <a:gd name="T81" fmla="*/ 5 h 122"/>
                <a:gd name="T82" fmla="*/ 7 w 86"/>
                <a:gd name="T83" fmla="*/ 0 h 122"/>
                <a:gd name="T84" fmla="*/ 10 w 86"/>
                <a:gd name="T85" fmla="*/ 4 h 122"/>
                <a:gd name="T86" fmla="*/ 14 w 86"/>
                <a:gd name="T87" fmla="*/ 6 h 12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86"/>
                <a:gd name="T133" fmla="*/ 0 h 122"/>
                <a:gd name="T134" fmla="*/ 86 w 86"/>
                <a:gd name="T135" fmla="*/ 122 h 12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86" h="122">
                  <a:moveTo>
                    <a:pt x="27" y="12"/>
                  </a:moveTo>
                  <a:lnTo>
                    <a:pt x="32" y="11"/>
                  </a:lnTo>
                  <a:lnTo>
                    <a:pt x="35" y="11"/>
                  </a:lnTo>
                  <a:lnTo>
                    <a:pt x="38" y="13"/>
                  </a:lnTo>
                  <a:lnTo>
                    <a:pt x="41" y="15"/>
                  </a:lnTo>
                  <a:lnTo>
                    <a:pt x="43" y="17"/>
                  </a:lnTo>
                  <a:lnTo>
                    <a:pt x="45" y="19"/>
                  </a:lnTo>
                  <a:lnTo>
                    <a:pt x="48" y="21"/>
                  </a:lnTo>
                  <a:lnTo>
                    <a:pt x="51" y="23"/>
                  </a:lnTo>
                  <a:lnTo>
                    <a:pt x="55" y="21"/>
                  </a:lnTo>
                  <a:lnTo>
                    <a:pt x="59" y="24"/>
                  </a:lnTo>
                  <a:lnTo>
                    <a:pt x="63" y="27"/>
                  </a:lnTo>
                  <a:lnTo>
                    <a:pt x="66" y="30"/>
                  </a:lnTo>
                  <a:lnTo>
                    <a:pt x="68" y="32"/>
                  </a:lnTo>
                  <a:lnTo>
                    <a:pt x="71" y="34"/>
                  </a:lnTo>
                  <a:lnTo>
                    <a:pt x="73" y="38"/>
                  </a:lnTo>
                  <a:lnTo>
                    <a:pt x="73" y="42"/>
                  </a:lnTo>
                  <a:lnTo>
                    <a:pt x="78" y="48"/>
                  </a:lnTo>
                  <a:lnTo>
                    <a:pt x="80" y="55"/>
                  </a:lnTo>
                  <a:lnTo>
                    <a:pt x="82" y="63"/>
                  </a:lnTo>
                  <a:lnTo>
                    <a:pt x="85" y="70"/>
                  </a:lnTo>
                  <a:lnTo>
                    <a:pt x="86" y="75"/>
                  </a:lnTo>
                  <a:lnTo>
                    <a:pt x="86" y="80"/>
                  </a:lnTo>
                  <a:lnTo>
                    <a:pt x="86" y="85"/>
                  </a:lnTo>
                  <a:lnTo>
                    <a:pt x="83" y="90"/>
                  </a:lnTo>
                  <a:lnTo>
                    <a:pt x="80" y="84"/>
                  </a:lnTo>
                  <a:lnTo>
                    <a:pt x="78" y="77"/>
                  </a:lnTo>
                  <a:lnTo>
                    <a:pt x="76" y="70"/>
                  </a:lnTo>
                  <a:lnTo>
                    <a:pt x="74" y="63"/>
                  </a:lnTo>
                  <a:lnTo>
                    <a:pt x="73" y="58"/>
                  </a:lnTo>
                  <a:lnTo>
                    <a:pt x="68" y="56"/>
                  </a:lnTo>
                  <a:lnTo>
                    <a:pt x="65" y="53"/>
                  </a:lnTo>
                  <a:lnTo>
                    <a:pt x="63" y="49"/>
                  </a:lnTo>
                  <a:lnTo>
                    <a:pt x="58" y="45"/>
                  </a:lnTo>
                  <a:lnTo>
                    <a:pt x="56" y="40"/>
                  </a:lnTo>
                  <a:lnTo>
                    <a:pt x="52" y="36"/>
                  </a:lnTo>
                  <a:lnTo>
                    <a:pt x="47" y="36"/>
                  </a:lnTo>
                  <a:lnTo>
                    <a:pt x="44" y="43"/>
                  </a:lnTo>
                  <a:lnTo>
                    <a:pt x="43" y="50"/>
                  </a:lnTo>
                  <a:lnTo>
                    <a:pt x="43" y="57"/>
                  </a:lnTo>
                  <a:lnTo>
                    <a:pt x="41" y="64"/>
                  </a:lnTo>
                  <a:lnTo>
                    <a:pt x="40" y="96"/>
                  </a:lnTo>
                  <a:lnTo>
                    <a:pt x="36" y="101"/>
                  </a:lnTo>
                  <a:lnTo>
                    <a:pt x="34" y="107"/>
                  </a:lnTo>
                  <a:lnTo>
                    <a:pt x="33" y="113"/>
                  </a:lnTo>
                  <a:lnTo>
                    <a:pt x="30" y="118"/>
                  </a:lnTo>
                  <a:lnTo>
                    <a:pt x="27" y="122"/>
                  </a:lnTo>
                  <a:lnTo>
                    <a:pt x="22" y="118"/>
                  </a:lnTo>
                  <a:lnTo>
                    <a:pt x="21" y="113"/>
                  </a:lnTo>
                  <a:lnTo>
                    <a:pt x="21" y="106"/>
                  </a:lnTo>
                  <a:lnTo>
                    <a:pt x="22" y="100"/>
                  </a:lnTo>
                  <a:lnTo>
                    <a:pt x="23" y="93"/>
                  </a:lnTo>
                  <a:lnTo>
                    <a:pt x="23" y="86"/>
                  </a:lnTo>
                  <a:lnTo>
                    <a:pt x="23" y="80"/>
                  </a:lnTo>
                  <a:lnTo>
                    <a:pt x="23" y="73"/>
                  </a:lnTo>
                  <a:lnTo>
                    <a:pt x="26" y="70"/>
                  </a:lnTo>
                  <a:lnTo>
                    <a:pt x="26" y="65"/>
                  </a:lnTo>
                  <a:lnTo>
                    <a:pt x="26" y="61"/>
                  </a:lnTo>
                  <a:lnTo>
                    <a:pt x="27" y="57"/>
                  </a:lnTo>
                  <a:lnTo>
                    <a:pt x="26" y="53"/>
                  </a:lnTo>
                  <a:lnTo>
                    <a:pt x="25" y="48"/>
                  </a:lnTo>
                  <a:lnTo>
                    <a:pt x="25" y="45"/>
                  </a:lnTo>
                  <a:lnTo>
                    <a:pt x="25" y="40"/>
                  </a:lnTo>
                  <a:lnTo>
                    <a:pt x="23" y="39"/>
                  </a:lnTo>
                  <a:lnTo>
                    <a:pt x="22" y="36"/>
                  </a:lnTo>
                  <a:lnTo>
                    <a:pt x="20" y="35"/>
                  </a:lnTo>
                  <a:lnTo>
                    <a:pt x="18" y="35"/>
                  </a:lnTo>
                  <a:lnTo>
                    <a:pt x="13" y="38"/>
                  </a:lnTo>
                  <a:lnTo>
                    <a:pt x="11" y="41"/>
                  </a:lnTo>
                  <a:lnTo>
                    <a:pt x="7" y="45"/>
                  </a:lnTo>
                  <a:lnTo>
                    <a:pt x="6" y="49"/>
                  </a:lnTo>
                  <a:lnTo>
                    <a:pt x="5" y="49"/>
                  </a:lnTo>
                  <a:lnTo>
                    <a:pt x="4" y="49"/>
                  </a:lnTo>
                  <a:lnTo>
                    <a:pt x="3" y="49"/>
                  </a:lnTo>
                  <a:lnTo>
                    <a:pt x="2" y="49"/>
                  </a:lnTo>
                  <a:lnTo>
                    <a:pt x="0" y="48"/>
                  </a:lnTo>
                  <a:lnTo>
                    <a:pt x="4" y="41"/>
                  </a:lnTo>
                  <a:lnTo>
                    <a:pt x="6" y="33"/>
                  </a:lnTo>
                  <a:lnTo>
                    <a:pt x="9" y="24"/>
                  </a:lnTo>
                  <a:lnTo>
                    <a:pt x="10" y="16"/>
                  </a:lnTo>
                  <a:lnTo>
                    <a:pt x="13" y="12"/>
                  </a:lnTo>
                  <a:lnTo>
                    <a:pt x="14" y="9"/>
                  </a:lnTo>
                  <a:lnTo>
                    <a:pt x="13" y="4"/>
                  </a:lnTo>
                  <a:lnTo>
                    <a:pt x="14" y="0"/>
                  </a:lnTo>
                  <a:lnTo>
                    <a:pt x="18" y="4"/>
                  </a:lnTo>
                  <a:lnTo>
                    <a:pt x="20" y="8"/>
                  </a:lnTo>
                  <a:lnTo>
                    <a:pt x="23" y="10"/>
                  </a:lnTo>
                  <a:lnTo>
                    <a:pt x="27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01" name="Freeform 30"/>
            <p:cNvSpPr>
              <a:spLocks noChangeAspect="1"/>
            </p:cNvSpPr>
            <p:nvPr/>
          </p:nvSpPr>
          <p:spPr bwMode="auto">
            <a:xfrm>
              <a:off x="3920" y="1453"/>
              <a:ext cx="52" cy="35"/>
            </a:xfrm>
            <a:custGeom>
              <a:avLst/>
              <a:gdLst>
                <a:gd name="T0" fmla="*/ 8 w 104"/>
                <a:gd name="T1" fmla="*/ 4 h 72"/>
                <a:gd name="T2" fmla="*/ 10 w 104"/>
                <a:gd name="T3" fmla="*/ 5 h 72"/>
                <a:gd name="T4" fmla="*/ 13 w 104"/>
                <a:gd name="T5" fmla="*/ 6 h 72"/>
                <a:gd name="T6" fmla="*/ 15 w 104"/>
                <a:gd name="T7" fmla="*/ 7 h 72"/>
                <a:gd name="T8" fmla="*/ 17 w 104"/>
                <a:gd name="T9" fmla="*/ 6 h 72"/>
                <a:gd name="T10" fmla="*/ 21 w 104"/>
                <a:gd name="T11" fmla="*/ 2 h 72"/>
                <a:gd name="T12" fmla="*/ 23 w 104"/>
                <a:gd name="T13" fmla="*/ 6 h 72"/>
                <a:gd name="T14" fmla="*/ 26 w 104"/>
                <a:gd name="T15" fmla="*/ 8 h 72"/>
                <a:gd name="T16" fmla="*/ 30 w 104"/>
                <a:gd name="T17" fmla="*/ 10 h 72"/>
                <a:gd name="T18" fmla="*/ 33 w 104"/>
                <a:gd name="T19" fmla="*/ 13 h 72"/>
                <a:gd name="T20" fmla="*/ 37 w 104"/>
                <a:gd name="T21" fmla="*/ 14 h 72"/>
                <a:gd name="T22" fmla="*/ 40 w 104"/>
                <a:gd name="T23" fmla="*/ 17 h 72"/>
                <a:gd name="T24" fmla="*/ 43 w 104"/>
                <a:gd name="T25" fmla="*/ 18 h 72"/>
                <a:gd name="T26" fmla="*/ 45 w 104"/>
                <a:gd name="T27" fmla="*/ 21 h 72"/>
                <a:gd name="T28" fmla="*/ 48 w 104"/>
                <a:gd name="T29" fmla="*/ 25 h 72"/>
                <a:gd name="T30" fmla="*/ 50 w 104"/>
                <a:gd name="T31" fmla="*/ 27 h 72"/>
                <a:gd name="T32" fmla="*/ 51 w 104"/>
                <a:gd name="T33" fmla="*/ 29 h 72"/>
                <a:gd name="T34" fmla="*/ 52 w 104"/>
                <a:gd name="T35" fmla="*/ 32 h 72"/>
                <a:gd name="T36" fmla="*/ 52 w 104"/>
                <a:gd name="T37" fmla="*/ 34 h 72"/>
                <a:gd name="T38" fmla="*/ 52 w 104"/>
                <a:gd name="T39" fmla="*/ 35 h 72"/>
                <a:gd name="T40" fmla="*/ 51 w 104"/>
                <a:gd name="T41" fmla="*/ 35 h 72"/>
                <a:gd name="T42" fmla="*/ 51 w 104"/>
                <a:gd name="T43" fmla="*/ 35 h 72"/>
                <a:gd name="T44" fmla="*/ 50 w 104"/>
                <a:gd name="T45" fmla="*/ 35 h 72"/>
                <a:gd name="T46" fmla="*/ 47 w 104"/>
                <a:gd name="T47" fmla="*/ 31 h 72"/>
                <a:gd name="T48" fmla="*/ 44 w 104"/>
                <a:gd name="T49" fmla="*/ 27 h 72"/>
                <a:gd name="T50" fmla="*/ 40 w 104"/>
                <a:gd name="T51" fmla="*/ 25 h 72"/>
                <a:gd name="T52" fmla="*/ 36 w 104"/>
                <a:gd name="T53" fmla="*/ 22 h 72"/>
                <a:gd name="T54" fmla="*/ 35 w 104"/>
                <a:gd name="T55" fmla="*/ 22 h 72"/>
                <a:gd name="T56" fmla="*/ 34 w 104"/>
                <a:gd name="T57" fmla="*/ 22 h 72"/>
                <a:gd name="T58" fmla="*/ 33 w 104"/>
                <a:gd name="T59" fmla="*/ 23 h 72"/>
                <a:gd name="T60" fmla="*/ 32 w 104"/>
                <a:gd name="T61" fmla="*/ 24 h 72"/>
                <a:gd name="T62" fmla="*/ 33 w 104"/>
                <a:gd name="T63" fmla="*/ 25 h 72"/>
                <a:gd name="T64" fmla="*/ 33 w 104"/>
                <a:gd name="T65" fmla="*/ 28 h 72"/>
                <a:gd name="T66" fmla="*/ 33 w 104"/>
                <a:gd name="T67" fmla="*/ 30 h 72"/>
                <a:gd name="T68" fmla="*/ 34 w 104"/>
                <a:gd name="T69" fmla="*/ 32 h 72"/>
                <a:gd name="T70" fmla="*/ 33 w 104"/>
                <a:gd name="T71" fmla="*/ 33 h 72"/>
                <a:gd name="T72" fmla="*/ 32 w 104"/>
                <a:gd name="T73" fmla="*/ 33 h 72"/>
                <a:gd name="T74" fmla="*/ 32 w 104"/>
                <a:gd name="T75" fmla="*/ 33 h 72"/>
                <a:gd name="T76" fmla="*/ 31 w 104"/>
                <a:gd name="T77" fmla="*/ 33 h 72"/>
                <a:gd name="T78" fmla="*/ 22 w 104"/>
                <a:gd name="T79" fmla="*/ 17 h 72"/>
                <a:gd name="T80" fmla="*/ 15 w 104"/>
                <a:gd name="T81" fmla="*/ 14 h 72"/>
                <a:gd name="T82" fmla="*/ 14 w 104"/>
                <a:gd name="T83" fmla="*/ 14 h 72"/>
                <a:gd name="T84" fmla="*/ 13 w 104"/>
                <a:gd name="T85" fmla="*/ 15 h 72"/>
                <a:gd name="T86" fmla="*/ 13 w 104"/>
                <a:gd name="T87" fmla="*/ 17 h 72"/>
                <a:gd name="T88" fmla="*/ 11 w 104"/>
                <a:gd name="T89" fmla="*/ 18 h 72"/>
                <a:gd name="T90" fmla="*/ 10 w 104"/>
                <a:gd name="T91" fmla="*/ 20 h 72"/>
                <a:gd name="T92" fmla="*/ 10 w 104"/>
                <a:gd name="T93" fmla="*/ 22 h 72"/>
                <a:gd name="T94" fmla="*/ 9 w 104"/>
                <a:gd name="T95" fmla="*/ 24 h 72"/>
                <a:gd name="T96" fmla="*/ 7 w 104"/>
                <a:gd name="T97" fmla="*/ 25 h 72"/>
                <a:gd name="T98" fmla="*/ 6 w 104"/>
                <a:gd name="T99" fmla="*/ 20 h 72"/>
                <a:gd name="T100" fmla="*/ 5 w 104"/>
                <a:gd name="T101" fmla="*/ 15 h 72"/>
                <a:gd name="T102" fmla="*/ 5 w 104"/>
                <a:gd name="T103" fmla="*/ 10 h 72"/>
                <a:gd name="T104" fmla="*/ 4 w 104"/>
                <a:gd name="T105" fmla="*/ 6 h 72"/>
                <a:gd name="T106" fmla="*/ 3 w 104"/>
                <a:gd name="T107" fmla="*/ 5 h 72"/>
                <a:gd name="T108" fmla="*/ 2 w 104"/>
                <a:gd name="T109" fmla="*/ 4 h 72"/>
                <a:gd name="T110" fmla="*/ 1 w 104"/>
                <a:gd name="T111" fmla="*/ 3 h 72"/>
                <a:gd name="T112" fmla="*/ 0 w 104"/>
                <a:gd name="T113" fmla="*/ 2 h 72"/>
                <a:gd name="T114" fmla="*/ 4 w 104"/>
                <a:gd name="T115" fmla="*/ 0 h 72"/>
                <a:gd name="T116" fmla="*/ 4 w 104"/>
                <a:gd name="T117" fmla="*/ 1 h 72"/>
                <a:gd name="T118" fmla="*/ 6 w 104"/>
                <a:gd name="T119" fmla="*/ 2 h 72"/>
                <a:gd name="T120" fmla="*/ 7 w 104"/>
                <a:gd name="T121" fmla="*/ 3 h 72"/>
                <a:gd name="T122" fmla="*/ 8 w 104"/>
                <a:gd name="T123" fmla="*/ 4 h 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04"/>
                <a:gd name="T187" fmla="*/ 0 h 72"/>
                <a:gd name="T188" fmla="*/ 104 w 104"/>
                <a:gd name="T189" fmla="*/ 72 h 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04" h="72">
                  <a:moveTo>
                    <a:pt x="15" y="8"/>
                  </a:moveTo>
                  <a:lnTo>
                    <a:pt x="20" y="10"/>
                  </a:lnTo>
                  <a:lnTo>
                    <a:pt x="25" y="13"/>
                  </a:lnTo>
                  <a:lnTo>
                    <a:pt x="29" y="14"/>
                  </a:lnTo>
                  <a:lnTo>
                    <a:pt x="34" y="12"/>
                  </a:lnTo>
                  <a:lnTo>
                    <a:pt x="41" y="5"/>
                  </a:lnTo>
                  <a:lnTo>
                    <a:pt x="46" y="12"/>
                  </a:lnTo>
                  <a:lnTo>
                    <a:pt x="52" y="16"/>
                  </a:lnTo>
                  <a:lnTo>
                    <a:pt x="59" y="21"/>
                  </a:lnTo>
                  <a:lnTo>
                    <a:pt x="66" y="26"/>
                  </a:lnTo>
                  <a:lnTo>
                    <a:pt x="73" y="29"/>
                  </a:lnTo>
                  <a:lnTo>
                    <a:pt x="79" y="34"/>
                  </a:lnTo>
                  <a:lnTo>
                    <a:pt x="86" y="38"/>
                  </a:lnTo>
                  <a:lnTo>
                    <a:pt x="90" y="44"/>
                  </a:lnTo>
                  <a:lnTo>
                    <a:pt x="95" y="51"/>
                  </a:lnTo>
                  <a:lnTo>
                    <a:pt x="99" y="56"/>
                  </a:lnTo>
                  <a:lnTo>
                    <a:pt x="102" y="60"/>
                  </a:lnTo>
                  <a:lnTo>
                    <a:pt x="103" y="65"/>
                  </a:lnTo>
                  <a:lnTo>
                    <a:pt x="104" y="70"/>
                  </a:lnTo>
                  <a:lnTo>
                    <a:pt x="104" y="71"/>
                  </a:lnTo>
                  <a:lnTo>
                    <a:pt x="102" y="72"/>
                  </a:lnTo>
                  <a:lnTo>
                    <a:pt x="101" y="72"/>
                  </a:lnTo>
                  <a:lnTo>
                    <a:pt x="99" y="71"/>
                  </a:lnTo>
                  <a:lnTo>
                    <a:pt x="94" y="63"/>
                  </a:lnTo>
                  <a:lnTo>
                    <a:pt x="88" y="56"/>
                  </a:lnTo>
                  <a:lnTo>
                    <a:pt x="80" y="51"/>
                  </a:lnTo>
                  <a:lnTo>
                    <a:pt x="72" y="45"/>
                  </a:lnTo>
                  <a:lnTo>
                    <a:pt x="70" y="46"/>
                  </a:lnTo>
                  <a:lnTo>
                    <a:pt x="67" y="46"/>
                  </a:lnTo>
                  <a:lnTo>
                    <a:pt x="65" y="48"/>
                  </a:lnTo>
                  <a:lnTo>
                    <a:pt x="63" y="49"/>
                  </a:lnTo>
                  <a:lnTo>
                    <a:pt x="65" y="52"/>
                  </a:lnTo>
                  <a:lnTo>
                    <a:pt x="66" y="57"/>
                  </a:lnTo>
                  <a:lnTo>
                    <a:pt x="66" y="61"/>
                  </a:lnTo>
                  <a:lnTo>
                    <a:pt x="67" y="66"/>
                  </a:lnTo>
                  <a:lnTo>
                    <a:pt x="66" y="67"/>
                  </a:lnTo>
                  <a:lnTo>
                    <a:pt x="64" y="68"/>
                  </a:lnTo>
                  <a:lnTo>
                    <a:pt x="63" y="68"/>
                  </a:lnTo>
                  <a:lnTo>
                    <a:pt x="61" y="67"/>
                  </a:lnTo>
                  <a:lnTo>
                    <a:pt x="43" y="35"/>
                  </a:lnTo>
                  <a:lnTo>
                    <a:pt x="29" y="28"/>
                  </a:lnTo>
                  <a:lnTo>
                    <a:pt x="27" y="29"/>
                  </a:lnTo>
                  <a:lnTo>
                    <a:pt x="26" y="31"/>
                  </a:lnTo>
                  <a:lnTo>
                    <a:pt x="25" y="34"/>
                  </a:lnTo>
                  <a:lnTo>
                    <a:pt x="22" y="37"/>
                  </a:lnTo>
                  <a:lnTo>
                    <a:pt x="20" y="42"/>
                  </a:lnTo>
                  <a:lnTo>
                    <a:pt x="19" y="45"/>
                  </a:lnTo>
                  <a:lnTo>
                    <a:pt x="17" y="50"/>
                  </a:lnTo>
                  <a:lnTo>
                    <a:pt x="13" y="51"/>
                  </a:lnTo>
                  <a:lnTo>
                    <a:pt x="11" y="41"/>
                  </a:lnTo>
                  <a:lnTo>
                    <a:pt x="10" y="31"/>
                  </a:lnTo>
                  <a:lnTo>
                    <a:pt x="10" y="21"/>
                  </a:lnTo>
                  <a:lnTo>
                    <a:pt x="8" y="12"/>
                  </a:lnTo>
                  <a:lnTo>
                    <a:pt x="6" y="10"/>
                  </a:lnTo>
                  <a:lnTo>
                    <a:pt x="3" y="8"/>
                  </a:lnTo>
                  <a:lnTo>
                    <a:pt x="2" y="6"/>
                  </a:lnTo>
                  <a:lnTo>
                    <a:pt x="0" y="4"/>
                  </a:lnTo>
                  <a:lnTo>
                    <a:pt x="7" y="0"/>
                  </a:lnTo>
                  <a:lnTo>
                    <a:pt x="8" y="3"/>
                  </a:lnTo>
                  <a:lnTo>
                    <a:pt x="11" y="4"/>
                  </a:lnTo>
                  <a:lnTo>
                    <a:pt x="13" y="6"/>
                  </a:lnTo>
                  <a:lnTo>
                    <a:pt x="15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98" name="Object 2"/>
          <p:cNvGraphicFramePr>
            <a:graphicFrameLocks noChangeAspect="1"/>
          </p:cNvGraphicFramePr>
          <p:nvPr/>
        </p:nvGraphicFramePr>
        <p:xfrm>
          <a:off x="611188" y="455613"/>
          <a:ext cx="1873250" cy="1576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28" name="Photo Editor Photo" r:id="rId3" imgW="1142857" imgH="961905" progId="MSPhotoEd.3">
                  <p:embed/>
                </p:oleObj>
              </mc:Choice>
              <mc:Fallback>
                <p:oleObj name="Photo Editor Photo" r:id="rId3" imgW="1142857" imgH="961905" progId="MSPhotoEd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455613"/>
                        <a:ext cx="1873250" cy="1576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699" name="Object 3"/>
          <p:cNvGraphicFramePr>
            <a:graphicFrameLocks noChangeAspect="1"/>
          </p:cNvGraphicFramePr>
          <p:nvPr/>
        </p:nvGraphicFramePr>
        <p:xfrm>
          <a:off x="2971800" y="0"/>
          <a:ext cx="5886450" cy="679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29" name="Photo Editor Photo" r:id="rId5" imgW="3095238" imgH="3572374" progId="MSPhotoEd.3">
                  <p:embed/>
                </p:oleObj>
              </mc:Choice>
              <mc:Fallback>
                <p:oleObj name="Photo Editor Photo" r:id="rId5" imgW="3095238" imgH="3572374" progId="MSPhotoEd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0"/>
                        <a:ext cx="5886450" cy="679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0" name="Oval 5"/>
          <p:cNvSpPr>
            <a:spLocks noChangeArrowheads="1"/>
          </p:cNvSpPr>
          <p:nvPr/>
        </p:nvSpPr>
        <p:spPr bwMode="auto">
          <a:xfrm>
            <a:off x="152400" y="5257800"/>
            <a:ext cx="3200400" cy="1447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1" name="Text Box 6"/>
          <p:cNvSpPr txBox="1">
            <a:spLocks noChangeArrowheads="1"/>
          </p:cNvSpPr>
          <p:nvPr/>
        </p:nvSpPr>
        <p:spPr bwMode="auto">
          <a:xfrm>
            <a:off x="228600" y="2514600"/>
            <a:ext cx="297180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/>
              <a:t>H = Hudson Bay, Canada</a:t>
            </a:r>
          </a:p>
          <a:p>
            <a:pPr>
              <a:spcBef>
                <a:spcPct val="50000"/>
              </a:spcBef>
            </a:pPr>
            <a:r>
              <a:rPr lang="en-US" sz="1400"/>
              <a:t>D = Duluth, Minnesota, USA</a:t>
            </a:r>
          </a:p>
          <a:p>
            <a:pPr>
              <a:spcBef>
                <a:spcPct val="50000"/>
              </a:spcBef>
            </a:pPr>
            <a:r>
              <a:rPr lang="en-US" sz="1400"/>
              <a:t>M = Mexico City, Mexico</a:t>
            </a:r>
          </a:p>
          <a:p>
            <a:pPr>
              <a:spcBef>
                <a:spcPct val="50000"/>
              </a:spcBef>
            </a:pPr>
            <a:r>
              <a:rPr lang="en-US" sz="1400"/>
              <a:t>S = San Jose, Costa Rica</a:t>
            </a:r>
          </a:p>
          <a:p>
            <a:pPr>
              <a:spcBef>
                <a:spcPct val="50000"/>
              </a:spcBef>
            </a:pPr>
            <a:r>
              <a:rPr lang="en-US" sz="1400"/>
              <a:t>Bo = Bogota, Columbia</a:t>
            </a:r>
          </a:p>
          <a:p>
            <a:pPr>
              <a:spcBef>
                <a:spcPct val="50000"/>
              </a:spcBef>
            </a:pPr>
            <a:r>
              <a:rPr lang="en-US" sz="1400"/>
              <a:t>Br = Brasilia, Brazil</a:t>
            </a:r>
          </a:p>
          <a:p>
            <a:pPr>
              <a:spcBef>
                <a:spcPct val="50000"/>
              </a:spcBef>
            </a:pPr>
            <a:r>
              <a:rPr lang="en-US" sz="1400"/>
              <a:t>T = Tierra del Fuego, Argentina</a:t>
            </a:r>
            <a:endParaRPr lang="en-US">
              <a:latin typeface="Times New Roman" charset="0"/>
            </a:endParaRPr>
          </a:p>
        </p:txBody>
      </p:sp>
      <p:pic>
        <p:nvPicPr>
          <p:cNvPr id="29702" name="Picture 7" descr="running_clock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501" t="19649" r="22501" b="19649"/>
          <a:stretch>
            <a:fillRect/>
          </a:stretch>
        </p:blipFill>
        <p:spPr bwMode="auto">
          <a:xfrm>
            <a:off x="914400" y="5410200"/>
            <a:ext cx="1466850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3" name="AutoShape 8">
            <a:hlinkClick r:id="" action="ppaction://hlinkshowjump?jump=nextslide" highlightClick="1">
              <a:snd r:embed="rId8" name="CAMERA.WAV"/>
            </a:hlinkClick>
            <a:hlinkHover r:id="" action="ppaction://noaction" highlightClick="1" endSnd="1"/>
          </p:cNvPr>
          <p:cNvSpPr>
            <a:spLocks noChangeArrowheads="1"/>
          </p:cNvSpPr>
          <p:nvPr/>
        </p:nvSpPr>
        <p:spPr bwMode="auto">
          <a:xfrm>
            <a:off x="2362200" y="5867400"/>
            <a:ext cx="762000" cy="152400"/>
          </a:xfrm>
          <a:prstGeom prst="rightArrow">
            <a:avLst>
              <a:gd name="adj1" fmla="val 50000"/>
              <a:gd name="adj2" fmla="val 125000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4" name="AutoShape 9">
            <a:hlinkClick r:id="" action="ppaction://hlinkshowjump?jump=previousslide" highlightClick="1">
              <a:snd r:embed="rId8" name="CAMERA.WAV"/>
            </a:hlinkClick>
            <a:hlinkHover r:id="" action="ppaction://noaction" highlightClick="1" endSnd="1"/>
          </p:cNvPr>
          <p:cNvSpPr>
            <a:spLocks noChangeArrowheads="1"/>
          </p:cNvSpPr>
          <p:nvPr/>
        </p:nvSpPr>
        <p:spPr bwMode="auto">
          <a:xfrm flipH="1">
            <a:off x="304800" y="5867400"/>
            <a:ext cx="762000" cy="152400"/>
          </a:xfrm>
          <a:prstGeom prst="rightArrow">
            <a:avLst>
              <a:gd name="adj1" fmla="val 50000"/>
              <a:gd name="adj2" fmla="val 125000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5" name="WordArt 10"/>
          <p:cNvSpPr>
            <a:spLocks noChangeArrowheads="1" noChangeShapeType="1" noTextEdit="1"/>
          </p:cNvSpPr>
          <p:nvPr/>
        </p:nvSpPr>
        <p:spPr bwMode="auto">
          <a:xfrm>
            <a:off x="1295400" y="5410200"/>
            <a:ext cx="923925" cy="17145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sz="1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Step Through</a:t>
            </a:r>
          </a:p>
        </p:txBody>
      </p:sp>
      <p:sp>
        <p:nvSpPr>
          <p:cNvPr id="29706" name="WordArt 11"/>
          <p:cNvSpPr>
            <a:spLocks noChangeArrowheads="1" noChangeShapeType="1" noTextEdit="1"/>
          </p:cNvSpPr>
          <p:nvPr/>
        </p:nvSpPr>
        <p:spPr bwMode="auto">
          <a:xfrm>
            <a:off x="1371600" y="6400800"/>
            <a:ext cx="609600" cy="2286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14287"/>
              </a:avLst>
            </a:prstTxWarp>
          </a:bodyPr>
          <a:lstStyle/>
          <a:p>
            <a:pPr algn="ctr"/>
            <a:r>
              <a:rPr lang="en-US" sz="12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Time!</a:t>
            </a:r>
          </a:p>
        </p:txBody>
      </p:sp>
      <p:sp>
        <p:nvSpPr>
          <p:cNvPr id="29707" name="WordArt 12"/>
          <p:cNvSpPr>
            <a:spLocks noChangeArrowheads="1" noChangeShapeType="1" noTextEdit="1"/>
          </p:cNvSpPr>
          <p:nvPr/>
        </p:nvSpPr>
        <p:spPr bwMode="auto">
          <a:xfrm>
            <a:off x="381000" y="5638800"/>
            <a:ext cx="542925" cy="180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7907"/>
              </a:avLst>
            </a:prstTxWarp>
          </a:bodyPr>
          <a:lstStyle/>
          <a:p>
            <a:pPr algn="ctr"/>
            <a:r>
              <a:rPr lang="en-US" sz="14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  <a:latin typeface="CopprplGoth Bd BT"/>
                <a:ea typeface="CopprplGoth Bd BT"/>
                <a:cs typeface="CopprplGoth Bd BT"/>
              </a:rPr>
              <a:t>Back</a:t>
            </a:r>
          </a:p>
        </p:txBody>
      </p:sp>
      <p:sp>
        <p:nvSpPr>
          <p:cNvPr id="29708" name="WordArt 13"/>
          <p:cNvSpPr>
            <a:spLocks noChangeArrowheads="1" noChangeShapeType="1" noTextEdit="1"/>
          </p:cNvSpPr>
          <p:nvPr/>
        </p:nvSpPr>
        <p:spPr bwMode="auto">
          <a:xfrm>
            <a:off x="2362200" y="6019800"/>
            <a:ext cx="876300" cy="180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6199"/>
              </a:avLst>
            </a:prstTxWarp>
          </a:bodyPr>
          <a:lstStyle/>
          <a:p>
            <a:pPr algn="ctr"/>
            <a:r>
              <a:rPr lang="en-US" sz="14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  <a:latin typeface="CopprplGoth Bd BT"/>
                <a:ea typeface="CopprplGoth Bd BT"/>
                <a:cs typeface="CopprplGoth Bd BT"/>
              </a:rPr>
              <a:t>Forward</a:t>
            </a:r>
          </a:p>
        </p:txBody>
      </p:sp>
      <p:grpSp>
        <p:nvGrpSpPr>
          <p:cNvPr id="29709" name="Group 14"/>
          <p:cNvGrpSpPr>
            <a:grpSpLocks noChangeAspect="1"/>
          </p:cNvGrpSpPr>
          <p:nvPr/>
        </p:nvGrpSpPr>
        <p:grpSpPr bwMode="auto">
          <a:xfrm>
            <a:off x="6411913" y="2778125"/>
            <a:ext cx="393700" cy="209550"/>
            <a:chOff x="3360" y="912"/>
            <a:chExt cx="1143" cy="610"/>
          </a:xfrm>
        </p:grpSpPr>
        <p:sp>
          <p:nvSpPr>
            <p:cNvPr id="29710" name="Freeform 15"/>
            <p:cNvSpPr>
              <a:spLocks noChangeAspect="1"/>
            </p:cNvSpPr>
            <p:nvPr/>
          </p:nvSpPr>
          <p:spPr bwMode="auto">
            <a:xfrm>
              <a:off x="3360" y="912"/>
              <a:ext cx="1143" cy="610"/>
            </a:xfrm>
            <a:custGeom>
              <a:avLst/>
              <a:gdLst>
                <a:gd name="T0" fmla="*/ 1079 w 2287"/>
                <a:gd name="T1" fmla="*/ 140 h 1220"/>
                <a:gd name="T2" fmla="*/ 1012 w 2287"/>
                <a:gd name="T3" fmla="*/ 165 h 1220"/>
                <a:gd name="T4" fmla="*/ 936 w 2287"/>
                <a:gd name="T5" fmla="*/ 177 h 1220"/>
                <a:gd name="T6" fmla="*/ 854 w 2287"/>
                <a:gd name="T7" fmla="*/ 186 h 1220"/>
                <a:gd name="T8" fmla="*/ 777 w 2287"/>
                <a:gd name="T9" fmla="*/ 199 h 1220"/>
                <a:gd name="T10" fmla="*/ 698 w 2287"/>
                <a:gd name="T11" fmla="*/ 208 h 1220"/>
                <a:gd name="T12" fmla="*/ 632 w 2287"/>
                <a:gd name="T13" fmla="*/ 243 h 1220"/>
                <a:gd name="T14" fmla="*/ 569 w 2287"/>
                <a:gd name="T15" fmla="*/ 270 h 1220"/>
                <a:gd name="T16" fmla="*/ 487 w 2287"/>
                <a:gd name="T17" fmla="*/ 249 h 1220"/>
                <a:gd name="T18" fmla="*/ 435 w 2287"/>
                <a:gd name="T19" fmla="*/ 205 h 1220"/>
                <a:gd name="T20" fmla="*/ 327 w 2287"/>
                <a:gd name="T21" fmla="*/ 177 h 1220"/>
                <a:gd name="T22" fmla="*/ 256 w 2287"/>
                <a:gd name="T23" fmla="*/ 160 h 1220"/>
                <a:gd name="T24" fmla="*/ 148 w 2287"/>
                <a:gd name="T25" fmla="*/ 117 h 1220"/>
                <a:gd name="T26" fmla="*/ 58 w 2287"/>
                <a:gd name="T27" fmla="*/ 26 h 1220"/>
                <a:gd name="T28" fmla="*/ 0 w 2287"/>
                <a:gd name="T29" fmla="*/ 7 h 1220"/>
                <a:gd name="T30" fmla="*/ 60 w 2287"/>
                <a:gd name="T31" fmla="*/ 67 h 1220"/>
                <a:gd name="T32" fmla="*/ 17 w 2287"/>
                <a:gd name="T33" fmla="*/ 53 h 1220"/>
                <a:gd name="T34" fmla="*/ 32 w 2287"/>
                <a:gd name="T35" fmla="*/ 99 h 1220"/>
                <a:gd name="T36" fmla="*/ 34 w 2287"/>
                <a:gd name="T37" fmla="*/ 133 h 1220"/>
                <a:gd name="T38" fmla="*/ 60 w 2287"/>
                <a:gd name="T39" fmla="*/ 171 h 1220"/>
                <a:gd name="T40" fmla="*/ 87 w 2287"/>
                <a:gd name="T41" fmla="*/ 209 h 1220"/>
                <a:gd name="T42" fmla="*/ 141 w 2287"/>
                <a:gd name="T43" fmla="*/ 246 h 1220"/>
                <a:gd name="T44" fmla="*/ 198 w 2287"/>
                <a:gd name="T45" fmla="*/ 284 h 1220"/>
                <a:gd name="T46" fmla="*/ 236 w 2287"/>
                <a:gd name="T47" fmla="*/ 305 h 1220"/>
                <a:gd name="T48" fmla="*/ 238 w 2287"/>
                <a:gd name="T49" fmla="*/ 318 h 1220"/>
                <a:gd name="T50" fmla="*/ 350 w 2287"/>
                <a:gd name="T51" fmla="*/ 322 h 1220"/>
                <a:gd name="T52" fmla="*/ 417 w 2287"/>
                <a:gd name="T53" fmla="*/ 338 h 1220"/>
                <a:gd name="T54" fmla="*/ 448 w 2287"/>
                <a:gd name="T55" fmla="*/ 400 h 1220"/>
                <a:gd name="T56" fmla="*/ 374 w 2287"/>
                <a:gd name="T57" fmla="*/ 448 h 1220"/>
                <a:gd name="T58" fmla="*/ 313 w 2287"/>
                <a:gd name="T59" fmla="*/ 461 h 1220"/>
                <a:gd name="T60" fmla="*/ 320 w 2287"/>
                <a:gd name="T61" fmla="*/ 475 h 1220"/>
                <a:gd name="T62" fmla="*/ 373 w 2287"/>
                <a:gd name="T63" fmla="*/ 475 h 1220"/>
                <a:gd name="T64" fmla="*/ 374 w 2287"/>
                <a:gd name="T65" fmla="*/ 493 h 1220"/>
                <a:gd name="T66" fmla="*/ 417 w 2287"/>
                <a:gd name="T67" fmla="*/ 495 h 1220"/>
                <a:gd name="T68" fmla="*/ 447 w 2287"/>
                <a:gd name="T69" fmla="*/ 510 h 1220"/>
                <a:gd name="T70" fmla="*/ 460 w 2287"/>
                <a:gd name="T71" fmla="*/ 544 h 1220"/>
                <a:gd name="T72" fmla="*/ 455 w 2287"/>
                <a:gd name="T73" fmla="*/ 585 h 1220"/>
                <a:gd name="T74" fmla="*/ 475 w 2287"/>
                <a:gd name="T75" fmla="*/ 586 h 1220"/>
                <a:gd name="T76" fmla="*/ 492 w 2287"/>
                <a:gd name="T77" fmla="*/ 578 h 1220"/>
                <a:gd name="T78" fmla="*/ 510 w 2287"/>
                <a:gd name="T79" fmla="*/ 592 h 1220"/>
                <a:gd name="T80" fmla="*/ 495 w 2287"/>
                <a:gd name="T81" fmla="*/ 520 h 1220"/>
                <a:gd name="T82" fmla="*/ 521 w 2287"/>
                <a:gd name="T83" fmla="*/ 513 h 1220"/>
                <a:gd name="T84" fmla="*/ 538 w 2287"/>
                <a:gd name="T85" fmla="*/ 491 h 1220"/>
                <a:gd name="T86" fmla="*/ 544 w 2287"/>
                <a:gd name="T87" fmla="*/ 540 h 1220"/>
                <a:gd name="T88" fmla="*/ 561 w 2287"/>
                <a:gd name="T89" fmla="*/ 566 h 1220"/>
                <a:gd name="T90" fmla="*/ 585 w 2287"/>
                <a:gd name="T91" fmla="*/ 580 h 1220"/>
                <a:gd name="T92" fmla="*/ 612 w 2287"/>
                <a:gd name="T93" fmla="*/ 585 h 1220"/>
                <a:gd name="T94" fmla="*/ 593 w 2287"/>
                <a:gd name="T95" fmla="*/ 548 h 1220"/>
                <a:gd name="T96" fmla="*/ 604 w 2287"/>
                <a:gd name="T97" fmla="*/ 509 h 1220"/>
                <a:gd name="T98" fmla="*/ 648 w 2287"/>
                <a:gd name="T99" fmla="*/ 501 h 1220"/>
                <a:gd name="T100" fmla="*/ 612 w 2287"/>
                <a:gd name="T101" fmla="*/ 467 h 1220"/>
                <a:gd name="T102" fmla="*/ 614 w 2287"/>
                <a:gd name="T103" fmla="*/ 385 h 1220"/>
                <a:gd name="T104" fmla="*/ 694 w 2287"/>
                <a:gd name="T105" fmla="*/ 367 h 1220"/>
                <a:gd name="T106" fmla="*/ 856 w 2287"/>
                <a:gd name="T107" fmla="*/ 344 h 1220"/>
                <a:gd name="T108" fmla="*/ 913 w 2287"/>
                <a:gd name="T109" fmla="*/ 310 h 1220"/>
                <a:gd name="T110" fmla="*/ 972 w 2287"/>
                <a:gd name="T111" fmla="*/ 271 h 1220"/>
                <a:gd name="T112" fmla="*/ 1011 w 2287"/>
                <a:gd name="T113" fmla="*/ 237 h 1220"/>
                <a:gd name="T114" fmla="*/ 1079 w 2287"/>
                <a:gd name="T115" fmla="*/ 204 h 1220"/>
                <a:gd name="T116" fmla="*/ 1069 w 2287"/>
                <a:gd name="T117" fmla="*/ 190 h 1220"/>
                <a:gd name="T118" fmla="*/ 1102 w 2287"/>
                <a:gd name="T119" fmla="*/ 162 h 1220"/>
                <a:gd name="T120" fmla="*/ 1100 w 2287"/>
                <a:gd name="T121" fmla="*/ 143 h 122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287"/>
                <a:gd name="T184" fmla="*/ 0 h 1220"/>
                <a:gd name="T185" fmla="*/ 2287 w 2287"/>
                <a:gd name="T186" fmla="*/ 1220 h 122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287" h="1220">
                  <a:moveTo>
                    <a:pt x="2285" y="226"/>
                  </a:moveTo>
                  <a:lnTo>
                    <a:pt x="2282" y="225"/>
                  </a:lnTo>
                  <a:lnTo>
                    <a:pt x="2279" y="222"/>
                  </a:lnTo>
                  <a:lnTo>
                    <a:pt x="2275" y="222"/>
                  </a:lnTo>
                  <a:lnTo>
                    <a:pt x="2272" y="224"/>
                  </a:lnTo>
                  <a:lnTo>
                    <a:pt x="2265" y="227"/>
                  </a:lnTo>
                  <a:lnTo>
                    <a:pt x="2257" y="232"/>
                  </a:lnTo>
                  <a:lnTo>
                    <a:pt x="2248" y="235"/>
                  </a:lnTo>
                  <a:lnTo>
                    <a:pt x="2241" y="241"/>
                  </a:lnTo>
                  <a:lnTo>
                    <a:pt x="2233" y="243"/>
                  </a:lnTo>
                  <a:lnTo>
                    <a:pt x="2226" y="247"/>
                  </a:lnTo>
                  <a:lnTo>
                    <a:pt x="2218" y="250"/>
                  </a:lnTo>
                  <a:lnTo>
                    <a:pt x="2211" y="255"/>
                  </a:lnTo>
                  <a:lnTo>
                    <a:pt x="2204" y="258"/>
                  </a:lnTo>
                  <a:lnTo>
                    <a:pt x="2197" y="263"/>
                  </a:lnTo>
                  <a:lnTo>
                    <a:pt x="2189" y="266"/>
                  </a:lnTo>
                  <a:lnTo>
                    <a:pt x="2182" y="270"/>
                  </a:lnTo>
                  <a:lnTo>
                    <a:pt x="2176" y="272"/>
                  </a:lnTo>
                  <a:lnTo>
                    <a:pt x="2170" y="274"/>
                  </a:lnTo>
                  <a:lnTo>
                    <a:pt x="2165" y="277"/>
                  </a:lnTo>
                  <a:lnTo>
                    <a:pt x="2159" y="280"/>
                  </a:lnTo>
                  <a:lnTo>
                    <a:pt x="2152" y="282"/>
                  </a:lnTo>
                  <a:lnTo>
                    <a:pt x="2146" y="285"/>
                  </a:lnTo>
                  <a:lnTo>
                    <a:pt x="2140" y="287"/>
                  </a:lnTo>
                  <a:lnTo>
                    <a:pt x="2135" y="288"/>
                  </a:lnTo>
                  <a:lnTo>
                    <a:pt x="2129" y="291"/>
                  </a:lnTo>
                  <a:lnTo>
                    <a:pt x="2123" y="293"/>
                  </a:lnTo>
                  <a:lnTo>
                    <a:pt x="2117" y="295"/>
                  </a:lnTo>
                  <a:lnTo>
                    <a:pt x="2112" y="297"/>
                  </a:lnTo>
                  <a:lnTo>
                    <a:pt x="2106" y="299"/>
                  </a:lnTo>
                  <a:lnTo>
                    <a:pt x="2100" y="301"/>
                  </a:lnTo>
                  <a:lnTo>
                    <a:pt x="2094" y="302"/>
                  </a:lnTo>
                  <a:lnTo>
                    <a:pt x="2089" y="304"/>
                  </a:lnTo>
                  <a:lnTo>
                    <a:pt x="2082" y="309"/>
                  </a:lnTo>
                  <a:lnTo>
                    <a:pt x="2075" y="312"/>
                  </a:lnTo>
                  <a:lnTo>
                    <a:pt x="2068" y="316"/>
                  </a:lnTo>
                  <a:lnTo>
                    <a:pt x="2060" y="319"/>
                  </a:lnTo>
                  <a:lnTo>
                    <a:pt x="2052" y="322"/>
                  </a:lnTo>
                  <a:lnTo>
                    <a:pt x="2045" y="324"/>
                  </a:lnTo>
                  <a:lnTo>
                    <a:pt x="2037" y="325"/>
                  </a:lnTo>
                  <a:lnTo>
                    <a:pt x="2029" y="327"/>
                  </a:lnTo>
                  <a:lnTo>
                    <a:pt x="2024" y="330"/>
                  </a:lnTo>
                  <a:lnTo>
                    <a:pt x="2018" y="331"/>
                  </a:lnTo>
                  <a:lnTo>
                    <a:pt x="2014" y="332"/>
                  </a:lnTo>
                  <a:lnTo>
                    <a:pt x="2008" y="332"/>
                  </a:lnTo>
                  <a:lnTo>
                    <a:pt x="2002" y="333"/>
                  </a:lnTo>
                  <a:lnTo>
                    <a:pt x="1996" y="333"/>
                  </a:lnTo>
                  <a:lnTo>
                    <a:pt x="1992" y="334"/>
                  </a:lnTo>
                  <a:lnTo>
                    <a:pt x="1986" y="335"/>
                  </a:lnTo>
                  <a:lnTo>
                    <a:pt x="1976" y="337"/>
                  </a:lnTo>
                  <a:lnTo>
                    <a:pt x="1965" y="338"/>
                  </a:lnTo>
                  <a:lnTo>
                    <a:pt x="1956" y="339"/>
                  </a:lnTo>
                  <a:lnTo>
                    <a:pt x="1946" y="341"/>
                  </a:lnTo>
                  <a:lnTo>
                    <a:pt x="1936" y="344"/>
                  </a:lnTo>
                  <a:lnTo>
                    <a:pt x="1927" y="346"/>
                  </a:lnTo>
                  <a:lnTo>
                    <a:pt x="1918" y="347"/>
                  </a:lnTo>
                  <a:lnTo>
                    <a:pt x="1908" y="349"/>
                  </a:lnTo>
                  <a:lnTo>
                    <a:pt x="1902" y="350"/>
                  </a:lnTo>
                  <a:lnTo>
                    <a:pt x="1896" y="352"/>
                  </a:lnTo>
                  <a:lnTo>
                    <a:pt x="1890" y="353"/>
                  </a:lnTo>
                  <a:lnTo>
                    <a:pt x="1885" y="353"/>
                  </a:lnTo>
                  <a:lnTo>
                    <a:pt x="1879" y="354"/>
                  </a:lnTo>
                  <a:lnTo>
                    <a:pt x="1873" y="354"/>
                  </a:lnTo>
                  <a:lnTo>
                    <a:pt x="1867" y="354"/>
                  </a:lnTo>
                  <a:lnTo>
                    <a:pt x="1862" y="354"/>
                  </a:lnTo>
                  <a:lnTo>
                    <a:pt x="1852" y="355"/>
                  </a:lnTo>
                  <a:lnTo>
                    <a:pt x="1843" y="356"/>
                  </a:lnTo>
                  <a:lnTo>
                    <a:pt x="1834" y="359"/>
                  </a:lnTo>
                  <a:lnTo>
                    <a:pt x="1825" y="360"/>
                  </a:lnTo>
                  <a:lnTo>
                    <a:pt x="1815" y="361"/>
                  </a:lnTo>
                  <a:lnTo>
                    <a:pt x="1805" y="363"/>
                  </a:lnTo>
                  <a:lnTo>
                    <a:pt x="1796" y="364"/>
                  </a:lnTo>
                  <a:lnTo>
                    <a:pt x="1787" y="365"/>
                  </a:lnTo>
                  <a:lnTo>
                    <a:pt x="1780" y="368"/>
                  </a:lnTo>
                  <a:lnTo>
                    <a:pt x="1774" y="369"/>
                  </a:lnTo>
                  <a:lnTo>
                    <a:pt x="1767" y="370"/>
                  </a:lnTo>
                  <a:lnTo>
                    <a:pt x="1760" y="370"/>
                  </a:lnTo>
                  <a:lnTo>
                    <a:pt x="1754" y="371"/>
                  </a:lnTo>
                  <a:lnTo>
                    <a:pt x="1747" y="371"/>
                  </a:lnTo>
                  <a:lnTo>
                    <a:pt x="1741" y="371"/>
                  </a:lnTo>
                  <a:lnTo>
                    <a:pt x="1734" y="371"/>
                  </a:lnTo>
                  <a:lnTo>
                    <a:pt x="1726" y="371"/>
                  </a:lnTo>
                  <a:lnTo>
                    <a:pt x="1718" y="372"/>
                  </a:lnTo>
                  <a:lnTo>
                    <a:pt x="1709" y="372"/>
                  </a:lnTo>
                  <a:lnTo>
                    <a:pt x="1701" y="374"/>
                  </a:lnTo>
                  <a:lnTo>
                    <a:pt x="1694" y="375"/>
                  </a:lnTo>
                  <a:lnTo>
                    <a:pt x="1686" y="376"/>
                  </a:lnTo>
                  <a:lnTo>
                    <a:pt x="1678" y="377"/>
                  </a:lnTo>
                  <a:lnTo>
                    <a:pt x="1671" y="378"/>
                  </a:lnTo>
                  <a:lnTo>
                    <a:pt x="1667" y="382"/>
                  </a:lnTo>
                  <a:lnTo>
                    <a:pt x="1662" y="383"/>
                  </a:lnTo>
                  <a:lnTo>
                    <a:pt x="1658" y="385"/>
                  </a:lnTo>
                  <a:lnTo>
                    <a:pt x="1652" y="386"/>
                  </a:lnTo>
                  <a:lnTo>
                    <a:pt x="1646" y="386"/>
                  </a:lnTo>
                  <a:lnTo>
                    <a:pt x="1640" y="386"/>
                  </a:lnTo>
                  <a:lnTo>
                    <a:pt x="1636" y="387"/>
                  </a:lnTo>
                  <a:lnTo>
                    <a:pt x="1630" y="387"/>
                  </a:lnTo>
                  <a:lnTo>
                    <a:pt x="1626" y="390"/>
                  </a:lnTo>
                  <a:lnTo>
                    <a:pt x="1623" y="390"/>
                  </a:lnTo>
                  <a:lnTo>
                    <a:pt x="1618" y="391"/>
                  </a:lnTo>
                  <a:lnTo>
                    <a:pt x="1615" y="392"/>
                  </a:lnTo>
                  <a:lnTo>
                    <a:pt x="1600" y="393"/>
                  </a:lnTo>
                  <a:lnTo>
                    <a:pt x="1584" y="394"/>
                  </a:lnTo>
                  <a:lnTo>
                    <a:pt x="1569" y="397"/>
                  </a:lnTo>
                  <a:lnTo>
                    <a:pt x="1554" y="398"/>
                  </a:lnTo>
                  <a:lnTo>
                    <a:pt x="1538" y="399"/>
                  </a:lnTo>
                  <a:lnTo>
                    <a:pt x="1523" y="401"/>
                  </a:lnTo>
                  <a:lnTo>
                    <a:pt x="1507" y="402"/>
                  </a:lnTo>
                  <a:lnTo>
                    <a:pt x="1492" y="403"/>
                  </a:lnTo>
                  <a:lnTo>
                    <a:pt x="1486" y="405"/>
                  </a:lnTo>
                  <a:lnTo>
                    <a:pt x="1481" y="403"/>
                  </a:lnTo>
                  <a:lnTo>
                    <a:pt x="1475" y="403"/>
                  </a:lnTo>
                  <a:lnTo>
                    <a:pt x="1470" y="403"/>
                  </a:lnTo>
                  <a:lnTo>
                    <a:pt x="1463" y="406"/>
                  </a:lnTo>
                  <a:lnTo>
                    <a:pt x="1456" y="406"/>
                  </a:lnTo>
                  <a:lnTo>
                    <a:pt x="1449" y="407"/>
                  </a:lnTo>
                  <a:lnTo>
                    <a:pt x="1443" y="409"/>
                  </a:lnTo>
                  <a:lnTo>
                    <a:pt x="1439" y="409"/>
                  </a:lnTo>
                  <a:lnTo>
                    <a:pt x="1434" y="410"/>
                  </a:lnTo>
                  <a:lnTo>
                    <a:pt x="1428" y="410"/>
                  </a:lnTo>
                  <a:lnTo>
                    <a:pt x="1424" y="412"/>
                  </a:lnTo>
                  <a:lnTo>
                    <a:pt x="1419" y="412"/>
                  </a:lnTo>
                  <a:lnTo>
                    <a:pt x="1413" y="413"/>
                  </a:lnTo>
                  <a:lnTo>
                    <a:pt x="1409" y="413"/>
                  </a:lnTo>
                  <a:lnTo>
                    <a:pt x="1404" y="413"/>
                  </a:lnTo>
                  <a:lnTo>
                    <a:pt x="1396" y="416"/>
                  </a:lnTo>
                  <a:lnTo>
                    <a:pt x="1388" y="417"/>
                  </a:lnTo>
                  <a:lnTo>
                    <a:pt x="1380" y="418"/>
                  </a:lnTo>
                  <a:lnTo>
                    <a:pt x="1372" y="421"/>
                  </a:lnTo>
                  <a:lnTo>
                    <a:pt x="1365" y="424"/>
                  </a:lnTo>
                  <a:lnTo>
                    <a:pt x="1357" y="427"/>
                  </a:lnTo>
                  <a:lnTo>
                    <a:pt x="1350" y="430"/>
                  </a:lnTo>
                  <a:lnTo>
                    <a:pt x="1343" y="432"/>
                  </a:lnTo>
                  <a:lnTo>
                    <a:pt x="1336" y="436"/>
                  </a:lnTo>
                  <a:lnTo>
                    <a:pt x="1329" y="440"/>
                  </a:lnTo>
                  <a:lnTo>
                    <a:pt x="1322" y="444"/>
                  </a:lnTo>
                  <a:lnTo>
                    <a:pt x="1316" y="450"/>
                  </a:lnTo>
                  <a:lnTo>
                    <a:pt x="1312" y="453"/>
                  </a:lnTo>
                  <a:lnTo>
                    <a:pt x="1308" y="457"/>
                  </a:lnTo>
                  <a:lnTo>
                    <a:pt x="1304" y="460"/>
                  </a:lnTo>
                  <a:lnTo>
                    <a:pt x="1299" y="463"/>
                  </a:lnTo>
                  <a:lnTo>
                    <a:pt x="1295" y="467"/>
                  </a:lnTo>
                  <a:lnTo>
                    <a:pt x="1291" y="470"/>
                  </a:lnTo>
                  <a:lnTo>
                    <a:pt x="1286" y="473"/>
                  </a:lnTo>
                  <a:lnTo>
                    <a:pt x="1282" y="475"/>
                  </a:lnTo>
                  <a:lnTo>
                    <a:pt x="1274" y="481"/>
                  </a:lnTo>
                  <a:lnTo>
                    <a:pt x="1265" y="486"/>
                  </a:lnTo>
                  <a:lnTo>
                    <a:pt x="1257" y="492"/>
                  </a:lnTo>
                  <a:lnTo>
                    <a:pt x="1247" y="498"/>
                  </a:lnTo>
                  <a:lnTo>
                    <a:pt x="1239" y="503"/>
                  </a:lnTo>
                  <a:lnTo>
                    <a:pt x="1230" y="508"/>
                  </a:lnTo>
                  <a:lnTo>
                    <a:pt x="1221" y="512"/>
                  </a:lnTo>
                  <a:lnTo>
                    <a:pt x="1212" y="516"/>
                  </a:lnTo>
                  <a:lnTo>
                    <a:pt x="1206" y="519"/>
                  </a:lnTo>
                  <a:lnTo>
                    <a:pt x="1200" y="521"/>
                  </a:lnTo>
                  <a:lnTo>
                    <a:pt x="1195" y="523"/>
                  </a:lnTo>
                  <a:lnTo>
                    <a:pt x="1191" y="526"/>
                  </a:lnTo>
                  <a:lnTo>
                    <a:pt x="1186" y="528"/>
                  </a:lnTo>
                  <a:lnTo>
                    <a:pt x="1182" y="530"/>
                  </a:lnTo>
                  <a:lnTo>
                    <a:pt x="1176" y="531"/>
                  </a:lnTo>
                  <a:lnTo>
                    <a:pt x="1170" y="533"/>
                  </a:lnTo>
                  <a:lnTo>
                    <a:pt x="1165" y="534"/>
                  </a:lnTo>
                  <a:lnTo>
                    <a:pt x="1162" y="535"/>
                  </a:lnTo>
                  <a:lnTo>
                    <a:pt x="1157" y="537"/>
                  </a:lnTo>
                  <a:lnTo>
                    <a:pt x="1153" y="538"/>
                  </a:lnTo>
                  <a:lnTo>
                    <a:pt x="1148" y="540"/>
                  </a:lnTo>
                  <a:lnTo>
                    <a:pt x="1145" y="540"/>
                  </a:lnTo>
                  <a:lnTo>
                    <a:pt x="1139" y="540"/>
                  </a:lnTo>
                  <a:lnTo>
                    <a:pt x="1134" y="540"/>
                  </a:lnTo>
                  <a:lnTo>
                    <a:pt x="1124" y="537"/>
                  </a:lnTo>
                  <a:lnTo>
                    <a:pt x="1114" y="535"/>
                  </a:lnTo>
                  <a:lnTo>
                    <a:pt x="1102" y="535"/>
                  </a:lnTo>
                  <a:lnTo>
                    <a:pt x="1092" y="535"/>
                  </a:lnTo>
                  <a:lnTo>
                    <a:pt x="1080" y="536"/>
                  </a:lnTo>
                  <a:lnTo>
                    <a:pt x="1069" y="536"/>
                  </a:lnTo>
                  <a:lnTo>
                    <a:pt x="1058" y="537"/>
                  </a:lnTo>
                  <a:lnTo>
                    <a:pt x="1048" y="537"/>
                  </a:lnTo>
                  <a:lnTo>
                    <a:pt x="1042" y="535"/>
                  </a:lnTo>
                  <a:lnTo>
                    <a:pt x="1038" y="531"/>
                  </a:lnTo>
                  <a:lnTo>
                    <a:pt x="1032" y="529"/>
                  </a:lnTo>
                  <a:lnTo>
                    <a:pt x="1026" y="526"/>
                  </a:lnTo>
                  <a:lnTo>
                    <a:pt x="1021" y="523"/>
                  </a:lnTo>
                  <a:lnTo>
                    <a:pt x="1016" y="520"/>
                  </a:lnTo>
                  <a:lnTo>
                    <a:pt x="1010" y="516"/>
                  </a:lnTo>
                  <a:lnTo>
                    <a:pt x="1004" y="513"/>
                  </a:lnTo>
                  <a:lnTo>
                    <a:pt x="996" y="510"/>
                  </a:lnTo>
                  <a:lnTo>
                    <a:pt x="989" y="506"/>
                  </a:lnTo>
                  <a:lnTo>
                    <a:pt x="982" y="501"/>
                  </a:lnTo>
                  <a:lnTo>
                    <a:pt x="974" y="497"/>
                  </a:lnTo>
                  <a:lnTo>
                    <a:pt x="967" y="491"/>
                  </a:lnTo>
                  <a:lnTo>
                    <a:pt x="960" y="486"/>
                  </a:lnTo>
                  <a:lnTo>
                    <a:pt x="955" y="481"/>
                  </a:lnTo>
                  <a:lnTo>
                    <a:pt x="948" y="476"/>
                  </a:lnTo>
                  <a:lnTo>
                    <a:pt x="943" y="474"/>
                  </a:lnTo>
                  <a:lnTo>
                    <a:pt x="940" y="472"/>
                  </a:lnTo>
                  <a:lnTo>
                    <a:pt x="935" y="468"/>
                  </a:lnTo>
                  <a:lnTo>
                    <a:pt x="932" y="465"/>
                  </a:lnTo>
                  <a:lnTo>
                    <a:pt x="926" y="460"/>
                  </a:lnTo>
                  <a:lnTo>
                    <a:pt x="921" y="454"/>
                  </a:lnTo>
                  <a:lnTo>
                    <a:pt x="915" y="447"/>
                  </a:lnTo>
                  <a:lnTo>
                    <a:pt x="910" y="442"/>
                  </a:lnTo>
                  <a:lnTo>
                    <a:pt x="905" y="438"/>
                  </a:lnTo>
                  <a:lnTo>
                    <a:pt x="900" y="435"/>
                  </a:lnTo>
                  <a:lnTo>
                    <a:pt x="897" y="431"/>
                  </a:lnTo>
                  <a:lnTo>
                    <a:pt x="893" y="425"/>
                  </a:lnTo>
                  <a:lnTo>
                    <a:pt x="889" y="423"/>
                  </a:lnTo>
                  <a:lnTo>
                    <a:pt x="883" y="420"/>
                  </a:lnTo>
                  <a:lnTo>
                    <a:pt x="879" y="416"/>
                  </a:lnTo>
                  <a:lnTo>
                    <a:pt x="875" y="413"/>
                  </a:lnTo>
                  <a:lnTo>
                    <a:pt x="870" y="410"/>
                  </a:lnTo>
                  <a:lnTo>
                    <a:pt x="866" y="407"/>
                  </a:lnTo>
                  <a:lnTo>
                    <a:pt x="860" y="403"/>
                  </a:lnTo>
                  <a:lnTo>
                    <a:pt x="855" y="401"/>
                  </a:lnTo>
                  <a:lnTo>
                    <a:pt x="844" y="395"/>
                  </a:lnTo>
                  <a:lnTo>
                    <a:pt x="834" y="390"/>
                  </a:lnTo>
                  <a:lnTo>
                    <a:pt x="821" y="385"/>
                  </a:lnTo>
                  <a:lnTo>
                    <a:pt x="809" y="382"/>
                  </a:lnTo>
                  <a:lnTo>
                    <a:pt x="797" y="378"/>
                  </a:lnTo>
                  <a:lnTo>
                    <a:pt x="785" y="375"/>
                  </a:lnTo>
                  <a:lnTo>
                    <a:pt x="772" y="371"/>
                  </a:lnTo>
                  <a:lnTo>
                    <a:pt x="760" y="368"/>
                  </a:lnTo>
                  <a:lnTo>
                    <a:pt x="748" y="367"/>
                  </a:lnTo>
                  <a:lnTo>
                    <a:pt x="737" y="364"/>
                  </a:lnTo>
                  <a:lnTo>
                    <a:pt x="725" y="363"/>
                  </a:lnTo>
                  <a:lnTo>
                    <a:pt x="714" y="362"/>
                  </a:lnTo>
                  <a:lnTo>
                    <a:pt x="701" y="362"/>
                  </a:lnTo>
                  <a:lnTo>
                    <a:pt x="689" y="361"/>
                  </a:lnTo>
                  <a:lnTo>
                    <a:pt x="678" y="359"/>
                  </a:lnTo>
                  <a:lnTo>
                    <a:pt x="666" y="357"/>
                  </a:lnTo>
                  <a:lnTo>
                    <a:pt x="661" y="356"/>
                  </a:lnTo>
                  <a:lnTo>
                    <a:pt x="655" y="354"/>
                  </a:lnTo>
                  <a:lnTo>
                    <a:pt x="649" y="353"/>
                  </a:lnTo>
                  <a:lnTo>
                    <a:pt x="643" y="352"/>
                  </a:lnTo>
                  <a:lnTo>
                    <a:pt x="638" y="350"/>
                  </a:lnTo>
                  <a:lnTo>
                    <a:pt x="632" y="349"/>
                  </a:lnTo>
                  <a:lnTo>
                    <a:pt x="625" y="348"/>
                  </a:lnTo>
                  <a:lnTo>
                    <a:pt x="619" y="347"/>
                  </a:lnTo>
                  <a:lnTo>
                    <a:pt x="611" y="344"/>
                  </a:lnTo>
                  <a:lnTo>
                    <a:pt x="603" y="341"/>
                  </a:lnTo>
                  <a:lnTo>
                    <a:pt x="594" y="340"/>
                  </a:lnTo>
                  <a:lnTo>
                    <a:pt x="586" y="338"/>
                  </a:lnTo>
                  <a:lnTo>
                    <a:pt x="580" y="337"/>
                  </a:lnTo>
                  <a:lnTo>
                    <a:pt x="575" y="335"/>
                  </a:lnTo>
                  <a:lnTo>
                    <a:pt x="570" y="333"/>
                  </a:lnTo>
                  <a:lnTo>
                    <a:pt x="565" y="332"/>
                  </a:lnTo>
                  <a:lnTo>
                    <a:pt x="559" y="330"/>
                  </a:lnTo>
                  <a:lnTo>
                    <a:pt x="555" y="329"/>
                  </a:lnTo>
                  <a:lnTo>
                    <a:pt x="549" y="326"/>
                  </a:lnTo>
                  <a:lnTo>
                    <a:pt x="544" y="325"/>
                  </a:lnTo>
                  <a:lnTo>
                    <a:pt x="534" y="324"/>
                  </a:lnTo>
                  <a:lnTo>
                    <a:pt x="522" y="322"/>
                  </a:lnTo>
                  <a:lnTo>
                    <a:pt x="512" y="319"/>
                  </a:lnTo>
                  <a:lnTo>
                    <a:pt x="502" y="317"/>
                  </a:lnTo>
                  <a:lnTo>
                    <a:pt x="492" y="314"/>
                  </a:lnTo>
                  <a:lnTo>
                    <a:pt x="482" y="311"/>
                  </a:lnTo>
                  <a:lnTo>
                    <a:pt x="472" y="308"/>
                  </a:lnTo>
                  <a:lnTo>
                    <a:pt x="462" y="306"/>
                  </a:lnTo>
                  <a:lnTo>
                    <a:pt x="450" y="304"/>
                  </a:lnTo>
                  <a:lnTo>
                    <a:pt x="446" y="302"/>
                  </a:lnTo>
                  <a:lnTo>
                    <a:pt x="442" y="301"/>
                  </a:lnTo>
                  <a:lnTo>
                    <a:pt x="437" y="301"/>
                  </a:lnTo>
                  <a:lnTo>
                    <a:pt x="434" y="299"/>
                  </a:lnTo>
                  <a:lnTo>
                    <a:pt x="427" y="296"/>
                  </a:lnTo>
                  <a:lnTo>
                    <a:pt x="419" y="294"/>
                  </a:lnTo>
                  <a:lnTo>
                    <a:pt x="412" y="291"/>
                  </a:lnTo>
                  <a:lnTo>
                    <a:pt x="404" y="287"/>
                  </a:lnTo>
                  <a:lnTo>
                    <a:pt x="397" y="284"/>
                  </a:lnTo>
                  <a:lnTo>
                    <a:pt x="389" y="280"/>
                  </a:lnTo>
                  <a:lnTo>
                    <a:pt x="382" y="277"/>
                  </a:lnTo>
                  <a:lnTo>
                    <a:pt x="375" y="273"/>
                  </a:lnTo>
                  <a:lnTo>
                    <a:pt x="328" y="254"/>
                  </a:lnTo>
                  <a:lnTo>
                    <a:pt x="311" y="243"/>
                  </a:lnTo>
                  <a:lnTo>
                    <a:pt x="296" y="234"/>
                  </a:lnTo>
                  <a:lnTo>
                    <a:pt x="284" y="227"/>
                  </a:lnTo>
                  <a:lnTo>
                    <a:pt x="271" y="219"/>
                  </a:lnTo>
                  <a:lnTo>
                    <a:pt x="260" y="211"/>
                  </a:lnTo>
                  <a:lnTo>
                    <a:pt x="248" y="201"/>
                  </a:lnTo>
                  <a:lnTo>
                    <a:pt x="237" y="188"/>
                  </a:lnTo>
                  <a:lnTo>
                    <a:pt x="224" y="172"/>
                  </a:lnTo>
                  <a:lnTo>
                    <a:pt x="217" y="165"/>
                  </a:lnTo>
                  <a:lnTo>
                    <a:pt x="210" y="158"/>
                  </a:lnTo>
                  <a:lnTo>
                    <a:pt x="204" y="151"/>
                  </a:lnTo>
                  <a:lnTo>
                    <a:pt x="199" y="144"/>
                  </a:lnTo>
                  <a:lnTo>
                    <a:pt x="192" y="137"/>
                  </a:lnTo>
                  <a:lnTo>
                    <a:pt x="186" y="130"/>
                  </a:lnTo>
                  <a:lnTo>
                    <a:pt x="180" y="123"/>
                  </a:lnTo>
                  <a:lnTo>
                    <a:pt x="173" y="116"/>
                  </a:lnTo>
                  <a:lnTo>
                    <a:pt x="166" y="106"/>
                  </a:lnTo>
                  <a:lnTo>
                    <a:pt x="159" y="97"/>
                  </a:lnTo>
                  <a:lnTo>
                    <a:pt x="150" y="89"/>
                  </a:lnTo>
                  <a:lnTo>
                    <a:pt x="142" y="81"/>
                  </a:lnTo>
                  <a:lnTo>
                    <a:pt x="134" y="70"/>
                  </a:lnTo>
                  <a:lnTo>
                    <a:pt x="126" y="61"/>
                  </a:lnTo>
                  <a:lnTo>
                    <a:pt x="117" y="52"/>
                  </a:lnTo>
                  <a:lnTo>
                    <a:pt x="107" y="43"/>
                  </a:lnTo>
                  <a:lnTo>
                    <a:pt x="97" y="35"/>
                  </a:lnTo>
                  <a:lnTo>
                    <a:pt x="87" y="27"/>
                  </a:lnTo>
                  <a:lnTo>
                    <a:pt x="76" y="20"/>
                  </a:lnTo>
                  <a:lnTo>
                    <a:pt x="65" y="14"/>
                  </a:lnTo>
                  <a:lnTo>
                    <a:pt x="60" y="14"/>
                  </a:lnTo>
                  <a:lnTo>
                    <a:pt x="56" y="12"/>
                  </a:lnTo>
                  <a:lnTo>
                    <a:pt x="50" y="8"/>
                  </a:lnTo>
                  <a:lnTo>
                    <a:pt x="45" y="7"/>
                  </a:lnTo>
                  <a:lnTo>
                    <a:pt x="42" y="5"/>
                  </a:lnTo>
                  <a:lnTo>
                    <a:pt x="37" y="3"/>
                  </a:lnTo>
                  <a:lnTo>
                    <a:pt x="34" y="2"/>
                  </a:lnTo>
                  <a:lnTo>
                    <a:pt x="29" y="2"/>
                  </a:lnTo>
                  <a:lnTo>
                    <a:pt x="25" y="2"/>
                  </a:lnTo>
                  <a:lnTo>
                    <a:pt x="19" y="1"/>
                  </a:lnTo>
                  <a:lnTo>
                    <a:pt x="14" y="1"/>
                  </a:lnTo>
                  <a:lnTo>
                    <a:pt x="10" y="0"/>
                  </a:lnTo>
                  <a:lnTo>
                    <a:pt x="5" y="2"/>
                  </a:lnTo>
                  <a:lnTo>
                    <a:pt x="1" y="5"/>
                  </a:lnTo>
                  <a:lnTo>
                    <a:pt x="0" y="8"/>
                  </a:lnTo>
                  <a:lnTo>
                    <a:pt x="1" y="13"/>
                  </a:lnTo>
                  <a:lnTo>
                    <a:pt x="1" y="16"/>
                  </a:lnTo>
                  <a:lnTo>
                    <a:pt x="7" y="23"/>
                  </a:lnTo>
                  <a:lnTo>
                    <a:pt x="12" y="29"/>
                  </a:lnTo>
                  <a:lnTo>
                    <a:pt x="18" y="33"/>
                  </a:lnTo>
                  <a:lnTo>
                    <a:pt x="23" y="38"/>
                  </a:lnTo>
                  <a:lnTo>
                    <a:pt x="30" y="43"/>
                  </a:lnTo>
                  <a:lnTo>
                    <a:pt x="36" y="47"/>
                  </a:lnTo>
                  <a:lnTo>
                    <a:pt x="42" y="52"/>
                  </a:lnTo>
                  <a:lnTo>
                    <a:pt x="49" y="56"/>
                  </a:lnTo>
                  <a:lnTo>
                    <a:pt x="57" y="65"/>
                  </a:lnTo>
                  <a:lnTo>
                    <a:pt x="65" y="73"/>
                  </a:lnTo>
                  <a:lnTo>
                    <a:pt x="73" y="81"/>
                  </a:lnTo>
                  <a:lnTo>
                    <a:pt x="80" y="89"/>
                  </a:lnTo>
                  <a:lnTo>
                    <a:pt x="87" y="97"/>
                  </a:lnTo>
                  <a:lnTo>
                    <a:pt x="95" y="104"/>
                  </a:lnTo>
                  <a:lnTo>
                    <a:pt x="102" y="113"/>
                  </a:lnTo>
                  <a:lnTo>
                    <a:pt x="109" y="121"/>
                  </a:lnTo>
                  <a:lnTo>
                    <a:pt x="113" y="123"/>
                  </a:lnTo>
                  <a:lnTo>
                    <a:pt x="117" y="126"/>
                  </a:lnTo>
                  <a:lnTo>
                    <a:pt x="119" y="130"/>
                  </a:lnTo>
                  <a:lnTo>
                    <a:pt x="121" y="134"/>
                  </a:lnTo>
                  <a:lnTo>
                    <a:pt x="125" y="136"/>
                  </a:lnTo>
                  <a:lnTo>
                    <a:pt x="127" y="139"/>
                  </a:lnTo>
                  <a:lnTo>
                    <a:pt x="129" y="144"/>
                  </a:lnTo>
                  <a:lnTo>
                    <a:pt x="132" y="146"/>
                  </a:lnTo>
                  <a:lnTo>
                    <a:pt x="131" y="148"/>
                  </a:lnTo>
                  <a:lnTo>
                    <a:pt x="129" y="146"/>
                  </a:lnTo>
                  <a:lnTo>
                    <a:pt x="128" y="145"/>
                  </a:lnTo>
                  <a:lnTo>
                    <a:pt x="126" y="145"/>
                  </a:lnTo>
                  <a:lnTo>
                    <a:pt x="119" y="139"/>
                  </a:lnTo>
                  <a:lnTo>
                    <a:pt x="112" y="134"/>
                  </a:lnTo>
                  <a:lnTo>
                    <a:pt x="104" y="128"/>
                  </a:lnTo>
                  <a:lnTo>
                    <a:pt x="97" y="122"/>
                  </a:lnTo>
                  <a:lnTo>
                    <a:pt x="93" y="120"/>
                  </a:lnTo>
                  <a:lnTo>
                    <a:pt x="88" y="118"/>
                  </a:lnTo>
                  <a:lnTo>
                    <a:pt x="83" y="116"/>
                  </a:lnTo>
                  <a:lnTo>
                    <a:pt x="79" y="114"/>
                  </a:lnTo>
                  <a:lnTo>
                    <a:pt x="73" y="113"/>
                  </a:lnTo>
                  <a:lnTo>
                    <a:pt x="68" y="111"/>
                  </a:lnTo>
                  <a:lnTo>
                    <a:pt x="64" y="110"/>
                  </a:lnTo>
                  <a:lnTo>
                    <a:pt x="59" y="107"/>
                  </a:lnTo>
                  <a:lnTo>
                    <a:pt x="34" y="106"/>
                  </a:lnTo>
                  <a:lnTo>
                    <a:pt x="30" y="110"/>
                  </a:lnTo>
                  <a:lnTo>
                    <a:pt x="27" y="112"/>
                  </a:lnTo>
                  <a:lnTo>
                    <a:pt x="23" y="114"/>
                  </a:lnTo>
                  <a:lnTo>
                    <a:pt x="25" y="119"/>
                  </a:lnTo>
                  <a:lnTo>
                    <a:pt x="26" y="122"/>
                  </a:lnTo>
                  <a:lnTo>
                    <a:pt x="27" y="126"/>
                  </a:lnTo>
                  <a:lnTo>
                    <a:pt x="29" y="129"/>
                  </a:lnTo>
                  <a:lnTo>
                    <a:pt x="31" y="133"/>
                  </a:lnTo>
                  <a:lnTo>
                    <a:pt x="39" y="138"/>
                  </a:lnTo>
                  <a:lnTo>
                    <a:pt x="48" y="143"/>
                  </a:lnTo>
                  <a:lnTo>
                    <a:pt x="56" y="149"/>
                  </a:lnTo>
                  <a:lnTo>
                    <a:pt x="63" y="154"/>
                  </a:lnTo>
                  <a:lnTo>
                    <a:pt x="65" y="165"/>
                  </a:lnTo>
                  <a:lnTo>
                    <a:pt x="72" y="173"/>
                  </a:lnTo>
                  <a:lnTo>
                    <a:pt x="80" y="181"/>
                  </a:lnTo>
                  <a:lnTo>
                    <a:pt x="87" y="189"/>
                  </a:lnTo>
                  <a:lnTo>
                    <a:pt x="87" y="190"/>
                  </a:lnTo>
                  <a:lnTo>
                    <a:pt x="81" y="190"/>
                  </a:lnTo>
                  <a:lnTo>
                    <a:pt x="75" y="191"/>
                  </a:lnTo>
                  <a:lnTo>
                    <a:pt x="69" y="194"/>
                  </a:lnTo>
                  <a:lnTo>
                    <a:pt x="65" y="197"/>
                  </a:lnTo>
                  <a:lnTo>
                    <a:pt x="65" y="202"/>
                  </a:lnTo>
                  <a:lnTo>
                    <a:pt x="66" y="206"/>
                  </a:lnTo>
                  <a:lnTo>
                    <a:pt x="68" y="211"/>
                  </a:lnTo>
                  <a:lnTo>
                    <a:pt x="72" y="213"/>
                  </a:lnTo>
                  <a:lnTo>
                    <a:pt x="75" y="218"/>
                  </a:lnTo>
                  <a:lnTo>
                    <a:pt x="80" y="222"/>
                  </a:lnTo>
                  <a:lnTo>
                    <a:pt x="82" y="227"/>
                  </a:lnTo>
                  <a:lnTo>
                    <a:pt x="82" y="233"/>
                  </a:lnTo>
                  <a:lnTo>
                    <a:pt x="68" y="228"/>
                  </a:lnTo>
                  <a:lnTo>
                    <a:pt x="61" y="229"/>
                  </a:lnTo>
                  <a:lnTo>
                    <a:pt x="54" y="229"/>
                  </a:lnTo>
                  <a:lnTo>
                    <a:pt x="48" y="231"/>
                  </a:lnTo>
                  <a:lnTo>
                    <a:pt x="42" y="235"/>
                  </a:lnTo>
                  <a:lnTo>
                    <a:pt x="41" y="237"/>
                  </a:lnTo>
                  <a:lnTo>
                    <a:pt x="41" y="239"/>
                  </a:lnTo>
                  <a:lnTo>
                    <a:pt x="41" y="241"/>
                  </a:lnTo>
                  <a:lnTo>
                    <a:pt x="42" y="243"/>
                  </a:lnTo>
                  <a:lnTo>
                    <a:pt x="48" y="250"/>
                  </a:lnTo>
                  <a:lnTo>
                    <a:pt x="53" y="256"/>
                  </a:lnTo>
                  <a:lnTo>
                    <a:pt x="60" y="261"/>
                  </a:lnTo>
                  <a:lnTo>
                    <a:pt x="68" y="265"/>
                  </a:lnTo>
                  <a:lnTo>
                    <a:pt x="75" y="270"/>
                  </a:lnTo>
                  <a:lnTo>
                    <a:pt x="82" y="273"/>
                  </a:lnTo>
                  <a:lnTo>
                    <a:pt x="90" y="278"/>
                  </a:lnTo>
                  <a:lnTo>
                    <a:pt x="97" y="281"/>
                  </a:lnTo>
                  <a:lnTo>
                    <a:pt x="96" y="282"/>
                  </a:lnTo>
                  <a:lnTo>
                    <a:pt x="95" y="284"/>
                  </a:lnTo>
                  <a:lnTo>
                    <a:pt x="94" y="284"/>
                  </a:lnTo>
                  <a:lnTo>
                    <a:pt x="93" y="285"/>
                  </a:lnTo>
                  <a:lnTo>
                    <a:pt x="90" y="288"/>
                  </a:lnTo>
                  <a:lnTo>
                    <a:pt x="90" y="292"/>
                  </a:lnTo>
                  <a:lnTo>
                    <a:pt x="91" y="295"/>
                  </a:lnTo>
                  <a:lnTo>
                    <a:pt x="93" y="299"/>
                  </a:lnTo>
                  <a:lnTo>
                    <a:pt x="94" y="302"/>
                  </a:lnTo>
                  <a:lnTo>
                    <a:pt x="95" y="304"/>
                  </a:lnTo>
                  <a:lnTo>
                    <a:pt x="95" y="308"/>
                  </a:lnTo>
                  <a:lnTo>
                    <a:pt x="97" y="308"/>
                  </a:lnTo>
                  <a:lnTo>
                    <a:pt x="105" y="316"/>
                  </a:lnTo>
                  <a:lnTo>
                    <a:pt x="113" y="323"/>
                  </a:lnTo>
                  <a:lnTo>
                    <a:pt x="121" y="331"/>
                  </a:lnTo>
                  <a:lnTo>
                    <a:pt x="129" y="339"/>
                  </a:lnTo>
                  <a:lnTo>
                    <a:pt x="121" y="341"/>
                  </a:lnTo>
                  <a:lnTo>
                    <a:pt x="114" y="340"/>
                  </a:lnTo>
                  <a:lnTo>
                    <a:pt x="107" y="341"/>
                  </a:lnTo>
                  <a:lnTo>
                    <a:pt x="103" y="347"/>
                  </a:lnTo>
                  <a:lnTo>
                    <a:pt x="101" y="349"/>
                  </a:lnTo>
                  <a:lnTo>
                    <a:pt x="101" y="352"/>
                  </a:lnTo>
                  <a:lnTo>
                    <a:pt x="101" y="355"/>
                  </a:lnTo>
                  <a:lnTo>
                    <a:pt x="99" y="357"/>
                  </a:lnTo>
                  <a:lnTo>
                    <a:pt x="104" y="362"/>
                  </a:lnTo>
                  <a:lnTo>
                    <a:pt x="110" y="367"/>
                  </a:lnTo>
                  <a:lnTo>
                    <a:pt x="116" y="370"/>
                  </a:lnTo>
                  <a:lnTo>
                    <a:pt x="121" y="372"/>
                  </a:lnTo>
                  <a:lnTo>
                    <a:pt x="129" y="377"/>
                  </a:lnTo>
                  <a:lnTo>
                    <a:pt x="137" y="382"/>
                  </a:lnTo>
                  <a:lnTo>
                    <a:pt x="146" y="385"/>
                  </a:lnTo>
                  <a:lnTo>
                    <a:pt x="154" y="390"/>
                  </a:lnTo>
                  <a:lnTo>
                    <a:pt x="162" y="394"/>
                  </a:lnTo>
                  <a:lnTo>
                    <a:pt x="169" y="400"/>
                  </a:lnTo>
                  <a:lnTo>
                    <a:pt x="174" y="407"/>
                  </a:lnTo>
                  <a:lnTo>
                    <a:pt x="179" y="415"/>
                  </a:lnTo>
                  <a:lnTo>
                    <a:pt x="177" y="416"/>
                  </a:lnTo>
                  <a:lnTo>
                    <a:pt x="174" y="417"/>
                  </a:lnTo>
                  <a:lnTo>
                    <a:pt x="172" y="420"/>
                  </a:lnTo>
                  <a:lnTo>
                    <a:pt x="171" y="422"/>
                  </a:lnTo>
                  <a:lnTo>
                    <a:pt x="171" y="427"/>
                  </a:lnTo>
                  <a:lnTo>
                    <a:pt x="174" y="429"/>
                  </a:lnTo>
                  <a:lnTo>
                    <a:pt x="177" y="431"/>
                  </a:lnTo>
                  <a:lnTo>
                    <a:pt x="180" y="433"/>
                  </a:lnTo>
                  <a:lnTo>
                    <a:pt x="189" y="438"/>
                  </a:lnTo>
                  <a:lnTo>
                    <a:pt x="197" y="444"/>
                  </a:lnTo>
                  <a:lnTo>
                    <a:pt x="207" y="450"/>
                  </a:lnTo>
                  <a:lnTo>
                    <a:pt x="215" y="455"/>
                  </a:lnTo>
                  <a:lnTo>
                    <a:pt x="224" y="461"/>
                  </a:lnTo>
                  <a:lnTo>
                    <a:pt x="233" y="467"/>
                  </a:lnTo>
                  <a:lnTo>
                    <a:pt x="242" y="472"/>
                  </a:lnTo>
                  <a:lnTo>
                    <a:pt x="252" y="476"/>
                  </a:lnTo>
                  <a:lnTo>
                    <a:pt x="254" y="477"/>
                  </a:lnTo>
                  <a:lnTo>
                    <a:pt x="255" y="480"/>
                  </a:lnTo>
                  <a:lnTo>
                    <a:pt x="257" y="481"/>
                  </a:lnTo>
                  <a:lnTo>
                    <a:pt x="261" y="481"/>
                  </a:lnTo>
                  <a:lnTo>
                    <a:pt x="268" y="484"/>
                  </a:lnTo>
                  <a:lnTo>
                    <a:pt x="275" y="489"/>
                  </a:lnTo>
                  <a:lnTo>
                    <a:pt x="282" y="492"/>
                  </a:lnTo>
                  <a:lnTo>
                    <a:pt x="288" y="496"/>
                  </a:lnTo>
                  <a:lnTo>
                    <a:pt x="295" y="500"/>
                  </a:lnTo>
                  <a:lnTo>
                    <a:pt x="303" y="504"/>
                  </a:lnTo>
                  <a:lnTo>
                    <a:pt x="310" y="507"/>
                  </a:lnTo>
                  <a:lnTo>
                    <a:pt x="317" y="511"/>
                  </a:lnTo>
                  <a:lnTo>
                    <a:pt x="315" y="515"/>
                  </a:lnTo>
                  <a:lnTo>
                    <a:pt x="316" y="520"/>
                  </a:lnTo>
                  <a:lnTo>
                    <a:pt x="318" y="525"/>
                  </a:lnTo>
                  <a:lnTo>
                    <a:pt x="322" y="529"/>
                  </a:lnTo>
                  <a:lnTo>
                    <a:pt x="333" y="537"/>
                  </a:lnTo>
                  <a:lnTo>
                    <a:pt x="340" y="542"/>
                  </a:lnTo>
                  <a:lnTo>
                    <a:pt x="344" y="544"/>
                  </a:lnTo>
                  <a:lnTo>
                    <a:pt x="345" y="545"/>
                  </a:lnTo>
                  <a:lnTo>
                    <a:pt x="346" y="546"/>
                  </a:lnTo>
                  <a:lnTo>
                    <a:pt x="350" y="548"/>
                  </a:lnTo>
                  <a:lnTo>
                    <a:pt x="356" y="551"/>
                  </a:lnTo>
                  <a:lnTo>
                    <a:pt x="369" y="558"/>
                  </a:lnTo>
                  <a:lnTo>
                    <a:pt x="376" y="560"/>
                  </a:lnTo>
                  <a:lnTo>
                    <a:pt x="383" y="563"/>
                  </a:lnTo>
                  <a:lnTo>
                    <a:pt x="390" y="565"/>
                  </a:lnTo>
                  <a:lnTo>
                    <a:pt x="397" y="567"/>
                  </a:lnTo>
                  <a:lnTo>
                    <a:pt x="403" y="569"/>
                  </a:lnTo>
                  <a:lnTo>
                    <a:pt x="409" y="573"/>
                  </a:lnTo>
                  <a:lnTo>
                    <a:pt x="415" y="576"/>
                  </a:lnTo>
                  <a:lnTo>
                    <a:pt x="422" y="581"/>
                  </a:lnTo>
                  <a:lnTo>
                    <a:pt x="415" y="583"/>
                  </a:lnTo>
                  <a:lnTo>
                    <a:pt x="408" y="583"/>
                  </a:lnTo>
                  <a:lnTo>
                    <a:pt x="403" y="586"/>
                  </a:lnTo>
                  <a:lnTo>
                    <a:pt x="398" y="591"/>
                  </a:lnTo>
                  <a:lnTo>
                    <a:pt x="397" y="594"/>
                  </a:lnTo>
                  <a:lnTo>
                    <a:pt x="397" y="597"/>
                  </a:lnTo>
                  <a:lnTo>
                    <a:pt x="398" y="601"/>
                  </a:lnTo>
                  <a:lnTo>
                    <a:pt x="400" y="603"/>
                  </a:lnTo>
                  <a:lnTo>
                    <a:pt x="407" y="606"/>
                  </a:lnTo>
                  <a:lnTo>
                    <a:pt x="415" y="608"/>
                  </a:lnTo>
                  <a:lnTo>
                    <a:pt x="423" y="609"/>
                  </a:lnTo>
                  <a:lnTo>
                    <a:pt x="430" y="610"/>
                  </a:lnTo>
                  <a:lnTo>
                    <a:pt x="438" y="609"/>
                  </a:lnTo>
                  <a:lnTo>
                    <a:pt x="447" y="608"/>
                  </a:lnTo>
                  <a:lnTo>
                    <a:pt x="456" y="608"/>
                  </a:lnTo>
                  <a:lnTo>
                    <a:pt x="464" y="609"/>
                  </a:lnTo>
                  <a:lnTo>
                    <a:pt x="473" y="610"/>
                  </a:lnTo>
                  <a:lnTo>
                    <a:pt x="481" y="611"/>
                  </a:lnTo>
                  <a:lnTo>
                    <a:pt x="489" y="612"/>
                  </a:lnTo>
                  <a:lnTo>
                    <a:pt x="497" y="613"/>
                  </a:lnTo>
                  <a:lnTo>
                    <a:pt x="503" y="613"/>
                  </a:lnTo>
                  <a:lnTo>
                    <a:pt x="509" y="616"/>
                  </a:lnTo>
                  <a:lnTo>
                    <a:pt x="513" y="617"/>
                  </a:lnTo>
                  <a:lnTo>
                    <a:pt x="518" y="619"/>
                  </a:lnTo>
                  <a:lnTo>
                    <a:pt x="513" y="620"/>
                  </a:lnTo>
                  <a:lnTo>
                    <a:pt x="507" y="620"/>
                  </a:lnTo>
                  <a:lnTo>
                    <a:pt x="503" y="621"/>
                  </a:lnTo>
                  <a:lnTo>
                    <a:pt x="497" y="621"/>
                  </a:lnTo>
                  <a:lnTo>
                    <a:pt x="492" y="623"/>
                  </a:lnTo>
                  <a:lnTo>
                    <a:pt x="488" y="623"/>
                  </a:lnTo>
                  <a:lnTo>
                    <a:pt x="483" y="624"/>
                  </a:lnTo>
                  <a:lnTo>
                    <a:pt x="479" y="625"/>
                  </a:lnTo>
                  <a:lnTo>
                    <a:pt x="476" y="626"/>
                  </a:lnTo>
                  <a:lnTo>
                    <a:pt x="474" y="628"/>
                  </a:lnTo>
                  <a:lnTo>
                    <a:pt x="473" y="632"/>
                  </a:lnTo>
                  <a:lnTo>
                    <a:pt x="472" y="634"/>
                  </a:lnTo>
                  <a:lnTo>
                    <a:pt x="474" y="635"/>
                  </a:lnTo>
                  <a:lnTo>
                    <a:pt x="476" y="636"/>
                  </a:lnTo>
                  <a:lnTo>
                    <a:pt x="480" y="636"/>
                  </a:lnTo>
                  <a:lnTo>
                    <a:pt x="482" y="638"/>
                  </a:lnTo>
                  <a:lnTo>
                    <a:pt x="490" y="636"/>
                  </a:lnTo>
                  <a:lnTo>
                    <a:pt x="497" y="635"/>
                  </a:lnTo>
                  <a:lnTo>
                    <a:pt x="505" y="634"/>
                  </a:lnTo>
                  <a:lnTo>
                    <a:pt x="512" y="633"/>
                  </a:lnTo>
                  <a:lnTo>
                    <a:pt x="519" y="632"/>
                  </a:lnTo>
                  <a:lnTo>
                    <a:pt x="527" y="631"/>
                  </a:lnTo>
                  <a:lnTo>
                    <a:pt x="534" y="629"/>
                  </a:lnTo>
                  <a:lnTo>
                    <a:pt x="542" y="628"/>
                  </a:lnTo>
                  <a:lnTo>
                    <a:pt x="562" y="627"/>
                  </a:lnTo>
                  <a:lnTo>
                    <a:pt x="580" y="627"/>
                  </a:lnTo>
                  <a:lnTo>
                    <a:pt x="598" y="628"/>
                  </a:lnTo>
                  <a:lnTo>
                    <a:pt x="617" y="632"/>
                  </a:lnTo>
                  <a:lnTo>
                    <a:pt x="634" y="635"/>
                  </a:lnTo>
                  <a:lnTo>
                    <a:pt x="653" y="639"/>
                  </a:lnTo>
                  <a:lnTo>
                    <a:pt x="670" y="642"/>
                  </a:lnTo>
                  <a:lnTo>
                    <a:pt x="688" y="646"/>
                  </a:lnTo>
                  <a:lnTo>
                    <a:pt x="689" y="642"/>
                  </a:lnTo>
                  <a:lnTo>
                    <a:pt x="695" y="643"/>
                  </a:lnTo>
                  <a:lnTo>
                    <a:pt x="701" y="644"/>
                  </a:lnTo>
                  <a:lnTo>
                    <a:pt x="707" y="644"/>
                  </a:lnTo>
                  <a:lnTo>
                    <a:pt x="713" y="644"/>
                  </a:lnTo>
                  <a:lnTo>
                    <a:pt x="718" y="644"/>
                  </a:lnTo>
                  <a:lnTo>
                    <a:pt x="724" y="646"/>
                  </a:lnTo>
                  <a:lnTo>
                    <a:pt x="730" y="646"/>
                  </a:lnTo>
                  <a:lnTo>
                    <a:pt x="736" y="647"/>
                  </a:lnTo>
                  <a:lnTo>
                    <a:pt x="740" y="648"/>
                  </a:lnTo>
                  <a:lnTo>
                    <a:pt x="746" y="649"/>
                  </a:lnTo>
                  <a:lnTo>
                    <a:pt x="751" y="649"/>
                  </a:lnTo>
                  <a:lnTo>
                    <a:pt x="755" y="651"/>
                  </a:lnTo>
                  <a:lnTo>
                    <a:pt x="763" y="653"/>
                  </a:lnTo>
                  <a:lnTo>
                    <a:pt x="771" y="654"/>
                  </a:lnTo>
                  <a:lnTo>
                    <a:pt x="778" y="656"/>
                  </a:lnTo>
                  <a:lnTo>
                    <a:pt x="785" y="658"/>
                  </a:lnTo>
                  <a:lnTo>
                    <a:pt x="793" y="662"/>
                  </a:lnTo>
                  <a:lnTo>
                    <a:pt x="800" y="664"/>
                  </a:lnTo>
                  <a:lnTo>
                    <a:pt x="807" y="666"/>
                  </a:lnTo>
                  <a:lnTo>
                    <a:pt x="815" y="669"/>
                  </a:lnTo>
                  <a:lnTo>
                    <a:pt x="821" y="670"/>
                  </a:lnTo>
                  <a:lnTo>
                    <a:pt x="828" y="672"/>
                  </a:lnTo>
                  <a:lnTo>
                    <a:pt x="834" y="676"/>
                  </a:lnTo>
                  <a:lnTo>
                    <a:pt x="839" y="678"/>
                  </a:lnTo>
                  <a:lnTo>
                    <a:pt x="845" y="681"/>
                  </a:lnTo>
                  <a:lnTo>
                    <a:pt x="850" y="685"/>
                  </a:lnTo>
                  <a:lnTo>
                    <a:pt x="855" y="688"/>
                  </a:lnTo>
                  <a:lnTo>
                    <a:pt x="861" y="691"/>
                  </a:lnTo>
                  <a:lnTo>
                    <a:pt x="865" y="694"/>
                  </a:lnTo>
                  <a:lnTo>
                    <a:pt x="868" y="696"/>
                  </a:lnTo>
                  <a:lnTo>
                    <a:pt x="872" y="699"/>
                  </a:lnTo>
                  <a:lnTo>
                    <a:pt x="875" y="701"/>
                  </a:lnTo>
                  <a:lnTo>
                    <a:pt x="883" y="707"/>
                  </a:lnTo>
                  <a:lnTo>
                    <a:pt x="892" y="714"/>
                  </a:lnTo>
                  <a:lnTo>
                    <a:pt x="900" y="719"/>
                  </a:lnTo>
                  <a:lnTo>
                    <a:pt x="908" y="726"/>
                  </a:lnTo>
                  <a:lnTo>
                    <a:pt x="905" y="732"/>
                  </a:lnTo>
                  <a:lnTo>
                    <a:pt x="907" y="742"/>
                  </a:lnTo>
                  <a:lnTo>
                    <a:pt x="908" y="754"/>
                  </a:lnTo>
                  <a:lnTo>
                    <a:pt x="907" y="767"/>
                  </a:lnTo>
                  <a:lnTo>
                    <a:pt x="907" y="779"/>
                  </a:lnTo>
                  <a:lnTo>
                    <a:pt x="904" y="786"/>
                  </a:lnTo>
                  <a:lnTo>
                    <a:pt x="900" y="792"/>
                  </a:lnTo>
                  <a:lnTo>
                    <a:pt x="896" y="799"/>
                  </a:lnTo>
                  <a:lnTo>
                    <a:pt x="892" y="806"/>
                  </a:lnTo>
                  <a:lnTo>
                    <a:pt x="888" y="817"/>
                  </a:lnTo>
                  <a:lnTo>
                    <a:pt x="882" y="828"/>
                  </a:lnTo>
                  <a:lnTo>
                    <a:pt x="874" y="838"/>
                  </a:lnTo>
                  <a:lnTo>
                    <a:pt x="865" y="846"/>
                  </a:lnTo>
                  <a:lnTo>
                    <a:pt x="857" y="850"/>
                  </a:lnTo>
                  <a:lnTo>
                    <a:pt x="850" y="853"/>
                  </a:lnTo>
                  <a:lnTo>
                    <a:pt x="843" y="857"/>
                  </a:lnTo>
                  <a:lnTo>
                    <a:pt x="835" y="860"/>
                  </a:lnTo>
                  <a:lnTo>
                    <a:pt x="828" y="863"/>
                  </a:lnTo>
                  <a:lnTo>
                    <a:pt x="821" y="867"/>
                  </a:lnTo>
                  <a:lnTo>
                    <a:pt x="815" y="872"/>
                  </a:lnTo>
                  <a:lnTo>
                    <a:pt x="808" y="876"/>
                  </a:lnTo>
                  <a:lnTo>
                    <a:pt x="801" y="878"/>
                  </a:lnTo>
                  <a:lnTo>
                    <a:pt x="793" y="882"/>
                  </a:lnTo>
                  <a:lnTo>
                    <a:pt x="786" y="884"/>
                  </a:lnTo>
                  <a:lnTo>
                    <a:pt x="779" y="887"/>
                  </a:lnTo>
                  <a:lnTo>
                    <a:pt x="771" y="889"/>
                  </a:lnTo>
                  <a:lnTo>
                    <a:pt x="764" y="891"/>
                  </a:lnTo>
                  <a:lnTo>
                    <a:pt x="756" y="893"/>
                  </a:lnTo>
                  <a:lnTo>
                    <a:pt x="749" y="896"/>
                  </a:lnTo>
                  <a:lnTo>
                    <a:pt x="744" y="898"/>
                  </a:lnTo>
                  <a:lnTo>
                    <a:pt x="739" y="899"/>
                  </a:lnTo>
                  <a:lnTo>
                    <a:pt x="733" y="902"/>
                  </a:lnTo>
                  <a:lnTo>
                    <a:pt x="728" y="903"/>
                  </a:lnTo>
                  <a:lnTo>
                    <a:pt x="723" y="904"/>
                  </a:lnTo>
                  <a:lnTo>
                    <a:pt x="717" y="905"/>
                  </a:lnTo>
                  <a:lnTo>
                    <a:pt x="711" y="906"/>
                  </a:lnTo>
                  <a:lnTo>
                    <a:pt x="706" y="907"/>
                  </a:lnTo>
                  <a:lnTo>
                    <a:pt x="701" y="908"/>
                  </a:lnTo>
                  <a:lnTo>
                    <a:pt x="698" y="910"/>
                  </a:lnTo>
                  <a:lnTo>
                    <a:pt x="693" y="911"/>
                  </a:lnTo>
                  <a:lnTo>
                    <a:pt x="689" y="911"/>
                  </a:lnTo>
                  <a:lnTo>
                    <a:pt x="683" y="912"/>
                  </a:lnTo>
                  <a:lnTo>
                    <a:pt x="675" y="913"/>
                  </a:lnTo>
                  <a:lnTo>
                    <a:pt x="668" y="914"/>
                  </a:lnTo>
                  <a:lnTo>
                    <a:pt x="661" y="915"/>
                  </a:lnTo>
                  <a:lnTo>
                    <a:pt x="653" y="918"/>
                  </a:lnTo>
                  <a:lnTo>
                    <a:pt x="646" y="919"/>
                  </a:lnTo>
                  <a:lnTo>
                    <a:pt x="639" y="920"/>
                  </a:lnTo>
                  <a:lnTo>
                    <a:pt x="632" y="921"/>
                  </a:lnTo>
                  <a:lnTo>
                    <a:pt x="626" y="921"/>
                  </a:lnTo>
                  <a:lnTo>
                    <a:pt x="620" y="920"/>
                  </a:lnTo>
                  <a:lnTo>
                    <a:pt x="615" y="920"/>
                  </a:lnTo>
                  <a:lnTo>
                    <a:pt x="609" y="920"/>
                  </a:lnTo>
                  <a:lnTo>
                    <a:pt x="603" y="920"/>
                  </a:lnTo>
                  <a:lnTo>
                    <a:pt x="597" y="920"/>
                  </a:lnTo>
                  <a:lnTo>
                    <a:pt x="593" y="921"/>
                  </a:lnTo>
                  <a:lnTo>
                    <a:pt x="587" y="923"/>
                  </a:lnTo>
                  <a:lnTo>
                    <a:pt x="585" y="927"/>
                  </a:lnTo>
                  <a:lnTo>
                    <a:pt x="582" y="931"/>
                  </a:lnTo>
                  <a:lnTo>
                    <a:pt x="582" y="937"/>
                  </a:lnTo>
                  <a:lnTo>
                    <a:pt x="583" y="942"/>
                  </a:lnTo>
                  <a:lnTo>
                    <a:pt x="586" y="945"/>
                  </a:lnTo>
                  <a:lnTo>
                    <a:pt x="589" y="946"/>
                  </a:lnTo>
                  <a:lnTo>
                    <a:pt x="594" y="948"/>
                  </a:lnTo>
                  <a:lnTo>
                    <a:pt x="597" y="950"/>
                  </a:lnTo>
                  <a:lnTo>
                    <a:pt x="604" y="951"/>
                  </a:lnTo>
                  <a:lnTo>
                    <a:pt x="612" y="952"/>
                  </a:lnTo>
                  <a:lnTo>
                    <a:pt x="619" y="951"/>
                  </a:lnTo>
                  <a:lnTo>
                    <a:pt x="626" y="951"/>
                  </a:lnTo>
                  <a:lnTo>
                    <a:pt x="634" y="951"/>
                  </a:lnTo>
                  <a:lnTo>
                    <a:pt x="641" y="950"/>
                  </a:lnTo>
                  <a:lnTo>
                    <a:pt x="648" y="950"/>
                  </a:lnTo>
                  <a:lnTo>
                    <a:pt x="655" y="950"/>
                  </a:lnTo>
                  <a:lnTo>
                    <a:pt x="661" y="948"/>
                  </a:lnTo>
                  <a:lnTo>
                    <a:pt x="665" y="946"/>
                  </a:lnTo>
                  <a:lnTo>
                    <a:pt x="671" y="946"/>
                  </a:lnTo>
                  <a:lnTo>
                    <a:pt x="677" y="945"/>
                  </a:lnTo>
                  <a:lnTo>
                    <a:pt x="683" y="945"/>
                  </a:lnTo>
                  <a:lnTo>
                    <a:pt x="688" y="944"/>
                  </a:lnTo>
                  <a:lnTo>
                    <a:pt x="693" y="943"/>
                  </a:lnTo>
                  <a:lnTo>
                    <a:pt x="699" y="942"/>
                  </a:lnTo>
                  <a:lnTo>
                    <a:pt x="702" y="944"/>
                  </a:lnTo>
                  <a:lnTo>
                    <a:pt x="701" y="948"/>
                  </a:lnTo>
                  <a:lnTo>
                    <a:pt x="698" y="953"/>
                  </a:lnTo>
                  <a:lnTo>
                    <a:pt x="700" y="958"/>
                  </a:lnTo>
                  <a:lnTo>
                    <a:pt x="706" y="960"/>
                  </a:lnTo>
                  <a:lnTo>
                    <a:pt x="710" y="961"/>
                  </a:lnTo>
                  <a:lnTo>
                    <a:pt x="716" y="963"/>
                  </a:lnTo>
                  <a:lnTo>
                    <a:pt x="721" y="963"/>
                  </a:lnTo>
                  <a:lnTo>
                    <a:pt x="730" y="959"/>
                  </a:lnTo>
                  <a:lnTo>
                    <a:pt x="739" y="955"/>
                  </a:lnTo>
                  <a:lnTo>
                    <a:pt x="747" y="950"/>
                  </a:lnTo>
                  <a:lnTo>
                    <a:pt x="756" y="945"/>
                  </a:lnTo>
                  <a:lnTo>
                    <a:pt x="766" y="942"/>
                  </a:lnTo>
                  <a:lnTo>
                    <a:pt x="774" y="937"/>
                  </a:lnTo>
                  <a:lnTo>
                    <a:pt x="783" y="933"/>
                  </a:lnTo>
                  <a:lnTo>
                    <a:pt x="792" y="929"/>
                  </a:lnTo>
                  <a:lnTo>
                    <a:pt x="797" y="928"/>
                  </a:lnTo>
                  <a:lnTo>
                    <a:pt x="802" y="927"/>
                  </a:lnTo>
                  <a:lnTo>
                    <a:pt x="807" y="927"/>
                  </a:lnTo>
                  <a:lnTo>
                    <a:pt x="812" y="927"/>
                  </a:lnTo>
                  <a:lnTo>
                    <a:pt x="809" y="929"/>
                  </a:lnTo>
                  <a:lnTo>
                    <a:pt x="807" y="933"/>
                  </a:lnTo>
                  <a:lnTo>
                    <a:pt x="804" y="936"/>
                  </a:lnTo>
                  <a:lnTo>
                    <a:pt x="801" y="938"/>
                  </a:lnTo>
                  <a:lnTo>
                    <a:pt x="794" y="944"/>
                  </a:lnTo>
                  <a:lnTo>
                    <a:pt x="786" y="949"/>
                  </a:lnTo>
                  <a:lnTo>
                    <a:pt x="781" y="956"/>
                  </a:lnTo>
                  <a:lnTo>
                    <a:pt x="774" y="961"/>
                  </a:lnTo>
                  <a:lnTo>
                    <a:pt x="768" y="967"/>
                  </a:lnTo>
                  <a:lnTo>
                    <a:pt x="762" y="973"/>
                  </a:lnTo>
                  <a:lnTo>
                    <a:pt x="756" y="980"/>
                  </a:lnTo>
                  <a:lnTo>
                    <a:pt x="749" y="986"/>
                  </a:lnTo>
                  <a:lnTo>
                    <a:pt x="749" y="985"/>
                  </a:lnTo>
                  <a:lnTo>
                    <a:pt x="748" y="987"/>
                  </a:lnTo>
                  <a:lnTo>
                    <a:pt x="748" y="989"/>
                  </a:lnTo>
                  <a:lnTo>
                    <a:pt x="748" y="993"/>
                  </a:lnTo>
                  <a:lnTo>
                    <a:pt x="749" y="995"/>
                  </a:lnTo>
                  <a:lnTo>
                    <a:pt x="755" y="997"/>
                  </a:lnTo>
                  <a:lnTo>
                    <a:pt x="761" y="997"/>
                  </a:lnTo>
                  <a:lnTo>
                    <a:pt x="767" y="996"/>
                  </a:lnTo>
                  <a:lnTo>
                    <a:pt x="772" y="994"/>
                  </a:lnTo>
                  <a:lnTo>
                    <a:pt x="777" y="990"/>
                  </a:lnTo>
                  <a:lnTo>
                    <a:pt x="783" y="988"/>
                  </a:lnTo>
                  <a:lnTo>
                    <a:pt x="789" y="986"/>
                  </a:lnTo>
                  <a:lnTo>
                    <a:pt x="794" y="986"/>
                  </a:lnTo>
                  <a:lnTo>
                    <a:pt x="799" y="989"/>
                  </a:lnTo>
                  <a:lnTo>
                    <a:pt x="804" y="993"/>
                  </a:lnTo>
                  <a:lnTo>
                    <a:pt x="809" y="995"/>
                  </a:lnTo>
                  <a:lnTo>
                    <a:pt x="815" y="996"/>
                  </a:lnTo>
                  <a:lnTo>
                    <a:pt x="820" y="995"/>
                  </a:lnTo>
                  <a:lnTo>
                    <a:pt x="824" y="994"/>
                  </a:lnTo>
                  <a:lnTo>
                    <a:pt x="829" y="993"/>
                  </a:lnTo>
                  <a:lnTo>
                    <a:pt x="834" y="990"/>
                  </a:lnTo>
                  <a:lnTo>
                    <a:pt x="837" y="988"/>
                  </a:lnTo>
                  <a:lnTo>
                    <a:pt x="842" y="986"/>
                  </a:lnTo>
                  <a:lnTo>
                    <a:pt x="846" y="983"/>
                  </a:lnTo>
                  <a:lnTo>
                    <a:pt x="851" y="981"/>
                  </a:lnTo>
                  <a:lnTo>
                    <a:pt x="855" y="981"/>
                  </a:lnTo>
                  <a:lnTo>
                    <a:pt x="860" y="981"/>
                  </a:lnTo>
                  <a:lnTo>
                    <a:pt x="865" y="980"/>
                  </a:lnTo>
                  <a:lnTo>
                    <a:pt x="869" y="978"/>
                  </a:lnTo>
                  <a:lnTo>
                    <a:pt x="874" y="976"/>
                  </a:lnTo>
                  <a:lnTo>
                    <a:pt x="877" y="974"/>
                  </a:lnTo>
                  <a:lnTo>
                    <a:pt x="882" y="972"/>
                  </a:lnTo>
                  <a:lnTo>
                    <a:pt x="887" y="971"/>
                  </a:lnTo>
                  <a:lnTo>
                    <a:pt x="889" y="973"/>
                  </a:lnTo>
                  <a:lnTo>
                    <a:pt x="893" y="978"/>
                  </a:lnTo>
                  <a:lnTo>
                    <a:pt x="892" y="985"/>
                  </a:lnTo>
                  <a:lnTo>
                    <a:pt x="891" y="991"/>
                  </a:lnTo>
                  <a:lnTo>
                    <a:pt x="892" y="998"/>
                  </a:lnTo>
                  <a:lnTo>
                    <a:pt x="896" y="1002"/>
                  </a:lnTo>
                  <a:lnTo>
                    <a:pt x="896" y="1008"/>
                  </a:lnTo>
                  <a:lnTo>
                    <a:pt x="896" y="1013"/>
                  </a:lnTo>
                  <a:lnTo>
                    <a:pt x="895" y="1019"/>
                  </a:lnTo>
                  <a:lnTo>
                    <a:pt x="896" y="1023"/>
                  </a:lnTo>
                  <a:lnTo>
                    <a:pt x="897" y="1025"/>
                  </a:lnTo>
                  <a:lnTo>
                    <a:pt x="898" y="1027"/>
                  </a:lnTo>
                  <a:lnTo>
                    <a:pt x="896" y="1031"/>
                  </a:lnTo>
                  <a:lnTo>
                    <a:pt x="897" y="1033"/>
                  </a:lnTo>
                  <a:lnTo>
                    <a:pt x="899" y="1034"/>
                  </a:lnTo>
                  <a:lnTo>
                    <a:pt x="902" y="1035"/>
                  </a:lnTo>
                  <a:lnTo>
                    <a:pt x="904" y="1036"/>
                  </a:lnTo>
                  <a:lnTo>
                    <a:pt x="905" y="1039"/>
                  </a:lnTo>
                  <a:lnTo>
                    <a:pt x="905" y="1042"/>
                  </a:lnTo>
                  <a:lnTo>
                    <a:pt x="905" y="1046"/>
                  </a:lnTo>
                  <a:lnTo>
                    <a:pt x="906" y="1050"/>
                  </a:lnTo>
                  <a:lnTo>
                    <a:pt x="907" y="1053"/>
                  </a:lnTo>
                  <a:lnTo>
                    <a:pt x="910" y="1054"/>
                  </a:lnTo>
                  <a:lnTo>
                    <a:pt x="912" y="1055"/>
                  </a:lnTo>
                  <a:lnTo>
                    <a:pt x="914" y="1055"/>
                  </a:lnTo>
                  <a:lnTo>
                    <a:pt x="915" y="1063"/>
                  </a:lnTo>
                  <a:lnTo>
                    <a:pt x="915" y="1072"/>
                  </a:lnTo>
                  <a:lnTo>
                    <a:pt x="917" y="1080"/>
                  </a:lnTo>
                  <a:lnTo>
                    <a:pt x="920" y="1088"/>
                  </a:lnTo>
                  <a:lnTo>
                    <a:pt x="921" y="1088"/>
                  </a:lnTo>
                  <a:lnTo>
                    <a:pt x="925" y="1088"/>
                  </a:lnTo>
                  <a:lnTo>
                    <a:pt x="927" y="1087"/>
                  </a:lnTo>
                  <a:lnTo>
                    <a:pt x="928" y="1085"/>
                  </a:lnTo>
                  <a:lnTo>
                    <a:pt x="932" y="1089"/>
                  </a:lnTo>
                  <a:lnTo>
                    <a:pt x="932" y="1097"/>
                  </a:lnTo>
                  <a:lnTo>
                    <a:pt x="928" y="1103"/>
                  </a:lnTo>
                  <a:lnTo>
                    <a:pt x="923" y="1109"/>
                  </a:lnTo>
                  <a:lnTo>
                    <a:pt x="920" y="1116"/>
                  </a:lnTo>
                  <a:lnTo>
                    <a:pt x="917" y="1121"/>
                  </a:lnTo>
                  <a:lnTo>
                    <a:pt x="913" y="1124"/>
                  </a:lnTo>
                  <a:lnTo>
                    <a:pt x="911" y="1129"/>
                  </a:lnTo>
                  <a:lnTo>
                    <a:pt x="910" y="1133"/>
                  </a:lnTo>
                  <a:lnTo>
                    <a:pt x="907" y="1139"/>
                  </a:lnTo>
                  <a:lnTo>
                    <a:pt x="907" y="1145"/>
                  </a:lnTo>
                  <a:lnTo>
                    <a:pt x="907" y="1151"/>
                  </a:lnTo>
                  <a:lnTo>
                    <a:pt x="908" y="1156"/>
                  </a:lnTo>
                  <a:lnTo>
                    <a:pt x="907" y="1160"/>
                  </a:lnTo>
                  <a:lnTo>
                    <a:pt x="906" y="1163"/>
                  </a:lnTo>
                  <a:lnTo>
                    <a:pt x="906" y="1168"/>
                  </a:lnTo>
                  <a:lnTo>
                    <a:pt x="907" y="1171"/>
                  </a:lnTo>
                  <a:lnTo>
                    <a:pt x="910" y="1169"/>
                  </a:lnTo>
                  <a:lnTo>
                    <a:pt x="912" y="1166"/>
                  </a:lnTo>
                  <a:lnTo>
                    <a:pt x="913" y="1163"/>
                  </a:lnTo>
                  <a:lnTo>
                    <a:pt x="917" y="1161"/>
                  </a:lnTo>
                  <a:lnTo>
                    <a:pt x="918" y="1159"/>
                  </a:lnTo>
                  <a:lnTo>
                    <a:pt x="919" y="1156"/>
                  </a:lnTo>
                  <a:lnTo>
                    <a:pt x="921" y="1155"/>
                  </a:lnTo>
                  <a:lnTo>
                    <a:pt x="923" y="1154"/>
                  </a:lnTo>
                  <a:lnTo>
                    <a:pt x="926" y="1151"/>
                  </a:lnTo>
                  <a:lnTo>
                    <a:pt x="929" y="1149"/>
                  </a:lnTo>
                  <a:lnTo>
                    <a:pt x="933" y="1147"/>
                  </a:lnTo>
                  <a:lnTo>
                    <a:pt x="935" y="1145"/>
                  </a:lnTo>
                  <a:lnTo>
                    <a:pt x="937" y="1144"/>
                  </a:lnTo>
                  <a:lnTo>
                    <a:pt x="940" y="1144"/>
                  </a:lnTo>
                  <a:lnTo>
                    <a:pt x="942" y="1144"/>
                  </a:lnTo>
                  <a:lnTo>
                    <a:pt x="944" y="1146"/>
                  </a:lnTo>
                  <a:lnTo>
                    <a:pt x="945" y="1146"/>
                  </a:lnTo>
                  <a:lnTo>
                    <a:pt x="947" y="1146"/>
                  </a:lnTo>
                  <a:lnTo>
                    <a:pt x="949" y="1159"/>
                  </a:lnTo>
                  <a:lnTo>
                    <a:pt x="951" y="1171"/>
                  </a:lnTo>
                  <a:lnTo>
                    <a:pt x="952" y="1185"/>
                  </a:lnTo>
                  <a:lnTo>
                    <a:pt x="952" y="1198"/>
                  </a:lnTo>
                  <a:lnTo>
                    <a:pt x="953" y="1201"/>
                  </a:lnTo>
                  <a:lnTo>
                    <a:pt x="956" y="1205"/>
                  </a:lnTo>
                  <a:lnTo>
                    <a:pt x="957" y="1208"/>
                  </a:lnTo>
                  <a:lnTo>
                    <a:pt x="956" y="1212"/>
                  </a:lnTo>
                  <a:lnTo>
                    <a:pt x="958" y="1214"/>
                  </a:lnTo>
                  <a:lnTo>
                    <a:pt x="958" y="1217"/>
                  </a:lnTo>
                  <a:lnTo>
                    <a:pt x="959" y="1220"/>
                  </a:lnTo>
                  <a:lnTo>
                    <a:pt x="963" y="1220"/>
                  </a:lnTo>
                  <a:lnTo>
                    <a:pt x="964" y="1215"/>
                  </a:lnTo>
                  <a:lnTo>
                    <a:pt x="965" y="1212"/>
                  </a:lnTo>
                  <a:lnTo>
                    <a:pt x="967" y="1207"/>
                  </a:lnTo>
                  <a:lnTo>
                    <a:pt x="971" y="1204"/>
                  </a:lnTo>
                  <a:lnTo>
                    <a:pt x="975" y="1202"/>
                  </a:lnTo>
                  <a:lnTo>
                    <a:pt x="979" y="1198"/>
                  </a:lnTo>
                  <a:lnTo>
                    <a:pt x="980" y="1193"/>
                  </a:lnTo>
                  <a:lnTo>
                    <a:pt x="982" y="1189"/>
                  </a:lnTo>
                  <a:lnTo>
                    <a:pt x="983" y="1177"/>
                  </a:lnTo>
                  <a:lnTo>
                    <a:pt x="985" y="1167"/>
                  </a:lnTo>
                  <a:lnTo>
                    <a:pt x="985" y="1156"/>
                  </a:lnTo>
                  <a:lnTo>
                    <a:pt x="987" y="1145"/>
                  </a:lnTo>
                  <a:lnTo>
                    <a:pt x="990" y="1140"/>
                  </a:lnTo>
                  <a:lnTo>
                    <a:pt x="993" y="1139"/>
                  </a:lnTo>
                  <a:lnTo>
                    <a:pt x="995" y="1140"/>
                  </a:lnTo>
                  <a:lnTo>
                    <a:pt x="996" y="1141"/>
                  </a:lnTo>
                  <a:lnTo>
                    <a:pt x="998" y="1141"/>
                  </a:lnTo>
                  <a:lnTo>
                    <a:pt x="1000" y="1148"/>
                  </a:lnTo>
                  <a:lnTo>
                    <a:pt x="1003" y="1155"/>
                  </a:lnTo>
                  <a:lnTo>
                    <a:pt x="1008" y="1161"/>
                  </a:lnTo>
                  <a:lnTo>
                    <a:pt x="1011" y="1167"/>
                  </a:lnTo>
                  <a:lnTo>
                    <a:pt x="1014" y="1172"/>
                  </a:lnTo>
                  <a:lnTo>
                    <a:pt x="1014" y="1178"/>
                  </a:lnTo>
                  <a:lnTo>
                    <a:pt x="1014" y="1185"/>
                  </a:lnTo>
                  <a:lnTo>
                    <a:pt x="1014" y="1192"/>
                  </a:lnTo>
                  <a:lnTo>
                    <a:pt x="1014" y="1193"/>
                  </a:lnTo>
                  <a:lnTo>
                    <a:pt x="1016" y="1194"/>
                  </a:lnTo>
                  <a:lnTo>
                    <a:pt x="1017" y="1194"/>
                  </a:lnTo>
                  <a:lnTo>
                    <a:pt x="1018" y="1193"/>
                  </a:lnTo>
                  <a:lnTo>
                    <a:pt x="1020" y="1191"/>
                  </a:lnTo>
                  <a:lnTo>
                    <a:pt x="1021" y="1187"/>
                  </a:lnTo>
                  <a:lnTo>
                    <a:pt x="1021" y="1184"/>
                  </a:lnTo>
                  <a:lnTo>
                    <a:pt x="1021" y="1180"/>
                  </a:lnTo>
                  <a:lnTo>
                    <a:pt x="1023" y="1178"/>
                  </a:lnTo>
                  <a:lnTo>
                    <a:pt x="1024" y="1176"/>
                  </a:lnTo>
                  <a:lnTo>
                    <a:pt x="1026" y="1175"/>
                  </a:lnTo>
                  <a:lnTo>
                    <a:pt x="1028" y="1174"/>
                  </a:lnTo>
                  <a:lnTo>
                    <a:pt x="1034" y="1168"/>
                  </a:lnTo>
                  <a:lnTo>
                    <a:pt x="1035" y="1160"/>
                  </a:lnTo>
                  <a:lnTo>
                    <a:pt x="1034" y="1152"/>
                  </a:lnTo>
                  <a:lnTo>
                    <a:pt x="1033" y="1145"/>
                  </a:lnTo>
                  <a:lnTo>
                    <a:pt x="1029" y="1136"/>
                  </a:lnTo>
                  <a:lnTo>
                    <a:pt x="1026" y="1126"/>
                  </a:lnTo>
                  <a:lnTo>
                    <a:pt x="1023" y="1118"/>
                  </a:lnTo>
                  <a:lnTo>
                    <a:pt x="1018" y="1110"/>
                  </a:lnTo>
                  <a:lnTo>
                    <a:pt x="1012" y="1102"/>
                  </a:lnTo>
                  <a:lnTo>
                    <a:pt x="1008" y="1095"/>
                  </a:lnTo>
                  <a:lnTo>
                    <a:pt x="1001" y="1088"/>
                  </a:lnTo>
                  <a:lnTo>
                    <a:pt x="995" y="1081"/>
                  </a:lnTo>
                  <a:lnTo>
                    <a:pt x="993" y="1071"/>
                  </a:lnTo>
                  <a:lnTo>
                    <a:pt x="990" y="1061"/>
                  </a:lnTo>
                  <a:lnTo>
                    <a:pt x="990" y="1050"/>
                  </a:lnTo>
                  <a:lnTo>
                    <a:pt x="991" y="1040"/>
                  </a:lnTo>
                  <a:lnTo>
                    <a:pt x="996" y="1035"/>
                  </a:lnTo>
                  <a:lnTo>
                    <a:pt x="996" y="1028"/>
                  </a:lnTo>
                  <a:lnTo>
                    <a:pt x="994" y="1023"/>
                  </a:lnTo>
                  <a:lnTo>
                    <a:pt x="994" y="1017"/>
                  </a:lnTo>
                  <a:lnTo>
                    <a:pt x="998" y="1012"/>
                  </a:lnTo>
                  <a:lnTo>
                    <a:pt x="998" y="1008"/>
                  </a:lnTo>
                  <a:lnTo>
                    <a:pt x="997" y="1002"/>
                  </a:lnTo>
                  <a:lnTo>
                    <a:pt x="998" y="996"/>
                  </a:lnTo>
                  <a:lnTo>
                    <a:pt x="1003" y="993"/>
                  </a:lnTo>
                  <a:lnTo>
                    <a:pt x="1004" y="988"/>
                  </a:lnTo>
                  <a:lnTo>
                    <a:pt x="1004" y="982"/>
                  </a:lnTo>
                  <a:lnTo>
                    <a:pt x="1008" y="979"/>
                  </a:lnTo>
                  <a:lnTo>
                    <a:pt x="1011" y="986"/>
                  </a:lnTo>
                  <a:lnTo>
                    <a:pt x="1012" y="993"/>
                  </a:lnTo>
                  <a:lnTo>
                    <a:pt x="1014" y="1000"/>
                  </a:lnTo>
                  <a:lnTo>
                    <a:pt x="1017" y="1006"/>
                  </a:lnTo>
                  <a:lnTo>
                    <a:pt x="1025" y="1009"/>
                  </a:lnTo>
                  <a:lnTo>
                    <a:pt x="1029" y="1014"/>
                  </a:lnTo>
                  <a:lnTo>
                    <a:pt x="1034" y="1023"/>
                  </a:lnTo>
                  <a:lnTo>
                    <a:pt x="1040" y="1027"/>
                  </a:lnTo>
                  <a:lnTo>
                    <a:pt x="1043" y="1026"/>
                  </a:lnTo>
                  <a:lnTo>
                    <a:pt x="1044" y="1023"/>
                  </a:lnTo>
                  <a:lnTo>
                    <a:pt x="1046" y="1019"/>
                  </a:lnTo>
                  <a:lnTo>
                    <a:pt x="1047" y="1016"/>
                  </a:lnTo>
                  <a:lnTo>
                    <a:pt x="1058" y="1001"/>
                  </a:lnTo>
                  <a:lnTo>
                    <a:pt x="1064" y="983"/>
                  </a:lnTo>
                  <a:lnTo>
                    <a:pt x="1066" y="964"/>
                  </a:lnTo>
                  <a:lnTo>
                    <a:pt x="1070" y="945"/>
                  </a:lnTo>
                  <a:lnTo>
                    <a:pt x="1071" y="944"/>
                  </a:lnTo>
                  <a:lnTo>
                    <a:pt x="1072" y="945"/>
                  </a:lnTo>
                  <a:lnTo>
                    <a:pt x="1073" y="946"/>
                  </a:lnTo>
                  <a:lnTo>
                    <a:pt x="1073" y="948"/>
                  </a:lnTo>
                  <a:lnTo>
                    <a:pt x="1074" y="949"/>
                  </a:lnTo>
                  <a:lnTo>
                    <a:pt x="1074" y="950"/>
                  </a:lnTo>
                  <a:lnTo>
                    <a:pt x="1073" y="951"/>
                  </a:lnTo>
                  <a:lnTo>
                    <a:pt x="1072" y="951"/>
                  </a:lnTo>
                  <a:lnTo>
                    <a:pt x="1071" y="959"/>
                  </a:lnTo>
                  <a:lnTo>
                    <a:pt x="1073" y="965"/>
                  </a:lnTo>
                  <a:lnTo>
                    <a:pt x="1076" y="970"/>
                  </a:lnTo>
                  <a:lnTo>
                    <a:pt x="1077" y="975"/>
                  </a:lnTo>
                  <a:lnTo>
                    <a:pt x="1077" y="981"/>
                  </a:lnTo>
                  <a:lnTo>
                    <a:pt x="1079" y="990"/>
                  </a:lnTo>
                  <a:lnTo>
                    <a:pt x="1078" y="1001"/>
                  </a:lnTo>
                  <a:lnTo>
                    <a:pt x="1076" y="1011"/>
                  </a:lnTo>
                  <a:lnTo>
                    <a:pt x="1077" y="1023"/>
                  </a:lnTo>
                  <a:lnTo>
                    <a:pt x="1080" y="1025"/>
                  </a:lnTo>
                  <a:lnTo>
                    <a:pt x="1082" y="1028"/>
                  </a:lnTo>
                  <a:lnTo>
                    <a:pt x="1084" y="1031"/>
                  </a:lnTo>
                  <a:lnTo>
                    <a:pt x="1085" y="1034"/>
                  </a:lnTo>
                  <a:lnTo>
                    <a:pt x="1086" y="1035"/>
                  </a:lnTo>
                  <a:lnTo>
                    <a:pt x="1088" y="1036"/>
                  </a:lnTo>
                  <a:lnTo>
                    <a:pt x="1091" y="1038"/>
                  </a:lnTo>
                  <a:lnTo>
                    <a:pt x="1093" y="1038"/>
                  </a:lnTo>
                  <a:lnTo>
                    <a:pt x="1094" y="1043"/>
                  </a:lnTo>
                  <a:lnTo>
                    <a:pt x="1094" y="1049"/>
                  </a:lnTo>
                  <a:lnTo>
                    <a:pt x="1095" y="1055"/>
                  </a:lnTo>
                  <a:lnTo>
                    <a:pt x="1097" y="1059"/>
                  </a:lnTo>
                  <a:lnTo>
                    <a:pt x="1097" y="1064"/>
                  </a:lnTo>
                  <a:lnTo>
                    <a:pt x="1096" y="1069"/>
                  </a:lnTo>
                  <a:lnTo>
                    <a:pt x="1094" y="1072"/>
                  </a:lnTo>
                  <a:lnTo>
                    <a:pt x="1092" y="1076"/>
                  </a:lnTo>
                  <a:lnTo>
                    <a:pt x="1089" y="1080"/>
                  </a:lnTo>
                  <a:lnTo>
                    <a:pt x="1089" y="1085"/>
                  </a:lnTo>
                  <a:lnTo>
                    <a:pt x="1089" y="1088"/>
                  </a:lnTo>
                  <a:lnTo>
                    <a:pt x="1093" y="1091"/>
                  </a:lnTo>
                  <a:lnTo>
                    <a:pt x="1093" y="1094"/>
                  </a:lnTo>
                  <a:lnTo>
                    <a:pt x="1094" y="1097"/>
                  </a:lnTo>
                  <a:lnTo>
                    <a:pt x="1095" y="1101"/>
                  </a:lnTo>
                  <a:lnTo>
                    <a:pt x="1096" y="1103"/>
                  </a:lnTo>
                  <a:lnTo>
                    <a:pt x="1102" y="1101"/>
                  </a:lnTo>
                  <a:lnTo>
                    <a:pt x="1103" y="1096"/>
                  </a:lnTo>
                  <a:lnTo>
                    <a:pt x="1104" y="1089"/>
                  </a:lnTo>
                  <a:lnTo>
                    <a:pt x="1107" y="1085"/>
                  </a:lnTo>
                  <a:lnTo>
                    <a:pt x="1109" y="1091"/>
                  </a:lnTo>
                  <a:lnTo>
                    <a:pt x="1111" y="1096"/>
                  </a:lnTo>
                  <a:lnTo>
                    <a:pt x="1115" y="1101"/>
                  </a:lnTo>
                  <a:lnTo>
                    <a:pt x="1119" y="1104"/>
                  </a:lnTo>
                  <a:lnTo>
                    <a:pt x="1121" y="1108"/>
                  </a:lnTo>
                  <a:lnTo>
                    <a:pt x="1121" y="1111"/>
                  </a:lnTo>
                  <a:lnTo>
                    <a:pt x="1121" y="1116"/>
                  </a:lnTo>
                  <a:lnTo>
                    <a:pt x="1119" y="1119"/>
                  </a:lnTo>
                  <a:lnTo>
                    <a:pt x="1122" y="1125"/>
                  </a:lnTo>
                  <a:lnTo>
                    <a:pt x="1123" y="1131"/>
                  </a:lnTo>
                  <a:lnTo>
                    <a:pt x="1123" y="1138"/>
                  </a:lnTo>
                  <a:lnTo>
                    <a:pt x="1123" y="1144"/>
                  </a:lnTo>
                  <a:lnTo>
                    <a:pt x="1121" y="1147"/>
                  </a:lnTo>
                  <a:lnTo>
                    <a:pt x="1121" y="1151"/>
                  </a:lnTo>
                  <a:lnTo>
                    <a:pt x="1121" y="1155"/>
                  </a:lnTo>
                  <a:lnTo>
                    <a:pt x="1121" y="1159"/>
                  </a:lnTo>
                  <a:lnTo>
                    <a:pt x="1124" y="1159"/>
                  </a:lnTo>
                  <a:lnTo>
                    <a:pt x="1127" y="1155"/>
                  </a:lnTo>
                  <a:lnTo>
                    <a:pt x="1130" y="1152"/>
                  </a:lnTo>
                  <a:lnTo>
                    <a:pt x="1131" y="1147"/>
                  </a:lnTo>
                  <a:lnTo>
                    <a:pt x="1134" y="1142"/>
                  </a:lnTo>
                  <a:lnTo>
                    <a:pt x="1139" y="1140"/>
                  </a:lnTo>
                  <a:lnTo>
                    <a:pt x="1145" y="1137"/>
                  </a:lnTo>
                  <a:lnTo>
                    <a:pt x="1149" y="1133"/>
                  </a:lnTo>
                  <a:lnTo>
                    <a:pt x="1152" y="1127"/>
                  </a:lnTo>
                  <a:lnTo>
                    <a:pt x="1159" y="1130"/>
                  </a:lnTo>
                  <a:lnTo>
                    <a:pt x="1162" y="1136"/>
                  </a:lnTo>
                  <a:lnTo>
                    <a:pt x="1165" y="1142"/>
                  </a:lnTo>
                  <a:lnTo>
                    <a:pt x="1169" y="1149"/>
                  </a:lnTo>
                  <a:lnTo>
                    <a:pt x="1169" y="1154"/>
                  </a:lnTo>
                  <a:lnTo>
                    <a:pt x="1171" y="1159"/>
                  </a:lnTo>
                  <a:lnTo>
                    <a:pt x="1172" y="1162"/>
                  </a:lnTo>
                  <a:lnTo>
                    <a:pt x="1176" y="1166"/>
                  </a:lnTo>
                  <a:lnTo>
                    <a:pt x="1177" y="1184"/>
                  </a:lnTo>
                  <a:lnTo>
                    <a:pt x="1178" y="1184"/>
                  </a:lnTo>
                  <a:lnTo>
                    <a:pt x="1179" y="1184"/>
                  </a:lnTo>
                  <a:lnTo>
                    <a:pt x="1180" y="1184"/>
                  </a:lnTo>
                  <a:lnTo>
                    <a:pt x="1182" y="1183"/>
                  </a:lnTo>
                  <a:lnTo>
                    <a:pt x="1187" y="1169"/>
                  </a:lnTo>
                  <a:lnTo>
                    <a:pt x="1191" y="1163"/>
                  </a:lnTo>
                  <a:lnTo>
                    <a:pt x="1193" y="1156"/>
                  </a:lnTo>
                  <a:lnTo>
                    <a:pt x="1194" y="1149"/>
                  </a:lnTo>
                  <a:lnTo>
                    <a:pt x="1195" y="1141"/>
                  </a:lnTo>
                  <a:lnTo>
                    <a:pt x="1200" y="1145"/>
                  </a:lnTo>
                  <a:lnTo>
                    <a:pt x="1206" y="1148"/>
                  </a:lnTo>
                  <a:lnTo>
                    <a:pt x="1210" y="1153"/>
                  </a:lnTo>
                  <a:lnTo>
                    <a:pt x="1214" y="1157"/>
                  </a:lnTo>
                  <a:lnTo>
                    <a:pt x="1217" y="1159"/>
                  </a:lnTo>
                  <a:lnTo>
                    <a:pt x="1221" y="1160"/>
                  </a:lnTo>
                  <a:lnTo>
                    <a:pt x="1223" y="1162"/>
                  </a:lnTo>
                  <a:lnTo>
                    <a:pt x="1224" y="1166"/>
                  </a:lnTo>
                  <a:lnTo>
                    <a:pt x="1225" y="1169"/>
                  </a:lnTo>
                  <a:lnTo>
                    <a:pt x="1225" y="1172"/>
                  </a:lnTo>
                  <a:lnTo>
                    <a:pt x="1225" y="1176"/>
                  </a:lnTo>
                  <a:lnTo>
                    <a:pt x="1230" y="1175"/>
                  </a:lnTo>
                  <a:lnTo>
                    <a:pt x="1231" y="1168"/>
                  </a:lnTo>
                  <a:lnTo>
                    <a:pt x="1231" y="1161"/>
                  </a:lnTo>
                  <a:lnTo>
                    <a:pt x="1230" y="1154"/>
                  </a:lnTo>
                  <a:lnTo>
                    <a:pt x="1229" y="1146"/>
                  </a:lnTo>
                  <a:lnTo>
                    <a:pt x="1229" y="1145"/>
                  </a:lnTo>
                  <a:lnTo>
                    <a:pt x="1230" y="1144"/>
                  </a:lnTo>
                  <a:lnTo>
                    <a:pt x="1230" y="1142"/>
                  </a:lnTo>
                  <a:lnTo>
                    <a:pt x="1229" y="1141"/>
                  </a:lnTo>
                  <a:lnTo>
                    <a:pt x="1229" y="1138"/>
                  </a:lnTo>
                  <a:lnTo>
                    <a:pt x="1227" y="1134"/>
                  </a:lnTo>
                  <a:lnTo>
                    <a:pt x="1225" y="1131"/>
                  </a:lnTo>
                  <a:lnTo>
                    <a:pt x="1224" y="1127"/>
                  </a:lnTo>
                  <a:lnTo>
                    <a:pt x="1218" y="1121"/>
                  </a:lnTo>
                  <a:lnTo>
                    <a:pt x="1213" y="1114"/>
                  </a:lnTo>
                  <a:lnTo>
                    <a:pt x="1206" y="1108"/>
                  </a:lnTo>
                  <a:lnTo>
                    <a:pt x="1199" y="1103"/>
                  </a:lnTo>
                  <a:lnTo>
                    <a:pt x="1193" y="1099"/>
                  </a:lnTo>
                  <a:lnTo>
                    <a:pt x="1186" y="1095"/>
                  </a:lnTo>
                  <a:lnTo>
                    <a:pt x="1179" y="1091"/>
                  </a:lnTo>
                  <a:lnTo>
                    <a:pt x="1172" y="1085"/>
                  </a:lnTo>
                  <a:lnTo>
                    <a:pt x="1171" y="1071"/>
                  </a:lnTo>
                  <a:lnTo>
                    <a:pt x="1171" y="1069"/>
                  </a:lnTo>
                  <a:lnTo>
                    <a:pt x="1172" y="1066"/>
                  </a:lnTo>
                  <a:lnTo>
                    <a:pt x="1172" y="1064"/>
                  </a:lnTo>
                  <a:lnTo>
                    <a:pt x="1172" y="1062"/>
                  </a:lnTo>
                  <a:lnTo>
                    <a:pt x="1172" y="1051"/>
                  </a:lnTo>
                  <a:lnTo>
                    <a:pt x="1172" y="1041"/>
                  </a:lnTo>
                  <a:lnTo>
                    <a:pt x="1174" y="1032"/>
                  </a:lnTo>
                  <a:lnTo>
                    <a:pt x="1176" y="1021"/>
                  </a:lnTo>
                  <a:lnTo>
                    <a:pt x="1176" y="1017"/>
                  </a:lnTo>
                  <a:lnTo>
                    <a:pt x="1177" y="1011"/>
                  </a:lnTo>
                  <a:lnTo>
                    <a:pt x="1178" y="1006"/>
                  </a:lnTo>
                  <a:lnTo>
                    <a:pt x="1180" y="1002"/>
                  </a:lnTo>
                  <a:lnTo>
                    <a:pt x="1184" y="1004"/>
                  </a:lnTo>
                  <a:lnTo>
                    <a:pt x="1189" y="1008"/>
                  </a:lnTo>
                  <a:lnTo>
                    <a:pt x="1193" y="1010"/>
                  </a:lnTo>
                  <a:lnTo>
                    <a:pt x="1198" y="1012"/>
                  </a:lnTo>
                  <a:lnTo>
                    <a:pt x="1202" y="1014"/>
                  </a:lnTo>
                  <a:lnTo>
                    <a:pt x="1208" y="1017"/>
                  </a:lnTo>
                  <a:lnTo>
                    <a:pt x="1213" y="1018"/>
                  </a:lnTo>
                  <a:lnTo>
                    <a:pt x="1218" y="1018"/>
                  </a:lnTo>
                  <a:lnTo>
                    <a:pt x="1221" y="1017"/>
                  </a:lnTo>
                  <a:lnTo>
                    <a:pt x="1222" y="1016"/>
                  </a:lnTo>
                  <a:lnTo>
                    <a:pt x="1224" y="1014"/>
                  </a:lnTo>
                  <a:lnTo>
                    <a:pt x="1224" y="1013"/>
                  </a:lnTo>
                  <a:lnTo>
                    <a:pt x="1225" y="1011"/>
                  </a:lnTo>
                  <a:lnTo>
                    <a:pt x="1225" y="1008"/>
                  </a:lnTo>
                  <a:lnTo>
                    <a:pt x="1223" y="1004"/>
                  </a:lnTo>
                  <a:lnTo>
                    <a:pt x="1223" y="1001"/>
                  </a:lnTo>
                  <a:lnTo>
                    <a:pt x="1231" y="1001"/>
                  </a:lnTo>
                  <a:lnTo>
                    <a:pt x="1240" y="1002"/>
                  </a:lnTo>
                  <a:lnTo>
                    <a:pt x="1248" y="1004"/>
                  </a:lnTo>
                  <a:lnTo>
                    <a:pt x="1257" y="1004"/>
                  </a:lnTo>
                  <a:lnTo>
                    <a:pt x="1262" y="1006"/>
                  </a:lnTo>
                  <a:lnTo>
                    <a:pt x="1268" y="1008"/>
                  </a:lnTo>
                  <a:lnTo>
                    <a:pt x="1274" y="1009"/>
                  </a:lnTo>
                  <a:lnTo>
                    <a:pt x="1280" y="1008"/>
                  </a:lnTo>
                  <a:lnTo>
                    <a:pt x="1285" y="1006"/>
                  </a:lnTo>
                  <a:lnTo>
                    <a:pt x="1290" y="1004"/>
                  </a:lnTo>
                  <a:lnTo>
                    <a:pt x="1296" y="1001"/>
                  </a:lnTo>
                  <a:lnTo>
                    <a:pt x="1300" y="997"/>
                  </a:lnTo>
                  <a:lnTo>
                    <a:pt x="1300" y="995"/>
                  </a:lnTo>
                  <a:lnTo>
                    <a:pt x="1300" y="994"/>
                  </a:lnTo>
                  <a:lnTo>
                    <a:pt x="1299" y="991"/>
                  </a:lnTo>
                  <a:lnTo>
                    <a:pt x="1299" y="990"/>
                  </a:lnTo>
                  <a:lnTo>
                    <a:pt x="1295" y="987"/>
                  </a:lnTo>
                  <a:lnTo>
                    <a:pt x="1290" y="982"/>
                  </a:lnTo>
                  <a:lnTo>
                    <a:pt x="1285" y="979"/>
                  </a:lnTo>
                  <a:lnTo>
                    <a:pt x="1280" y="975"/>
                  </a:lnTo>
                  <a:lnTo>
                    <a:pt x="1275" y="972"/>
                  </a:lnTo>
                  <a:lnTo>
                    <a:pt x="1269" y="970"/>
                  </a:lnTo>
                  <a:lnTo>
                    <a:pt x="1265" y="967"/>
                  </a:lnTo>
                  <a:lnTo>
                    <a:pt x="1259" y="965"/>
                  </a:lnTo>
                  <a:lnTo>
                    <a:pt x="1254" y="961"/>
                  </a:lnTo>
                  <a:lnTo>
                    <a:pt x="1250" y="958"/>
                  </a:lnTo>
                  <a:lnTo>
                    <a:pt x="1245" y="953"/>
                  </a:lnTo>
                  <a:lnTo>
                    <a:pt x="1240" y="950"/>
                  </a:lnTo>
                  <a:lnTo>
                    <a:pt x="1236" y="945"/>
                  </a:lnTo>
                  <a:lnTo>
                    <a:pt x="1232" y="941"/>
                  </a:lnTo>
                  <a:lnTo>
                    <a:pt x="1228" y="937"/>
                  </a:lnTo>
                  <a:lnTo>
                    <a:pt x="1224" y="933"/>
                  </a:lnTo>
                  <a:lnTo>
                    <a:pt x="1220" y="923"/>
                  </a:lnTo>
                  <a:lnTo>
                    <a:pt x="1215" y="914"/>
                  </a:lnTo>
                  <a:lnTo>
                    <a:pt x="1209" y="906"/>
                  </a:lnTo>
                  <a:lnTo>
                    <a:pt x="1206" y="896"/>
                  </a:lnTo>
                  <a:lnTo>
                    <a:pt x="1200" y="888"/>
                  </a:lnTo>
                  <a:lnTo>
                    <a:pt x="1195" y="880"/>
                  </a:lnTo>
                  <a:lnTo>
                    <a:pt x="1194" y="870"/>
                  </a:lnTo>
                  <a:lnTo>
                    <a:pt x="1195" y="860"/>
                  </a:lnTo>
                  <a:lnTo>
                    <a:pt x="1197" y="860"/>
                  </a:lnTo>
                  <a:lnTo>
                    <a:pt x="1197" y="859"/>
                  </a:lnTo>
                  <a:lnTo>
                    <a:pt x="1197" y="857"/>
                  </a:lnTo>
                  <a:lnTo>
                    <a:pt x="1197" y="855"/>
                  </a:lnTo>
                  <a:lnTo>
                    <a:pt x="1200" y="846"/>
                  </a:lnTo>
                  <a:lnTo>
                    <a:pt x="1204" y="837"/>
                  </a:lnTo>
                  <a:lnTo>
                    <a:pt x="1207" y="829"/>
                  </a:lnTo>
                  <a:lnTo>
                    <a:pt x="1207" y="819"/>
                  </a:lnTo>
                  <a:lnTo>
                    <a:pt x="1212" y="808"/>
                  </a:lnTo>
                  <a:lnTo>
                    <a:pt x="1217" y="798"/>
                  </a:lnTo>
                  <a:lnTo>
                    <a:pt x="1222" y="787"/>
                  </a:lnTo>
                  <a:lnTo>
                    <a:pt x="1227" y="777"/>
                  </a:lnTo>
                  <a:lnTo>
                    <a:pt x="1229" y="770"/>
                  </a:lnTo>
                  <a:lnTo>
                    <a:pt x="1232" y="764"/>
                  </a:lnTo>
                  <a:lnTo>
                    <a:pt x="1235" y="759"/>
                  </a:lnTo>
                  <a:lnTo>
                    <a:pt x="1235" y="752"/>
                  </a:lnTo>
                  <a:lnTo>
                    <a:pt x="1242" y="746"/>
                  </a:lnTo>
                  <a:lnTo>
                    <a:pt x="1250" y="740"/>
                  </a:lnTo>
                  <a:lnTo>
                    <a:pt x="1259" y="737"/>
                  </a:lnTo>
                  <a:lnTo>
                    <a:pt x="1268" y="736"/>
                  </a:lnTo>
                  <a:lnTo>
                    <a:pt x="1275" y="733"/>
                  </a:lnTo>
                  <a:lnTo>
                    <a:pt x="1283" y="733"/>
                  </a:lnTo>
                  <a:lnTo>
                    <a:pt x="1291" y="733"/>
                  </a:lnTo>
                  <a:lnTo>
                    <a:pt x="1298" y="733"/>
                  </a:lnTo>
                  <a:lnTo>
                    <a:pt x="1308" y="736"/>
                  </a:lnTo>
                  <a:lnTo>
                    <a:pt x="1319" y="737"/>
                  </a:lnTo>
                  <a:lnTo>
                    <a:pt x="1329" y="739"/>
                  </a:lnTo>
                  <a:lnTo>
                    <a:pt x="1341" y="740"/>
                  </a:lnTo>
                  <a:lnTo>
                    <a:pt x="1351" y="741"/>
                  </a:lnTo>
                  <a:lnTo>
                    <a:pt x="1361" y="740"/>
                  </a:lnTo>
                  <a:lnTo>
                    <a:pt x="1372" y="739"/>
                  </a:lnTo>
                  <a:lnTo>
                    <a:pt x="1382" y="736"/>
                  </a:lnTo>
                  <a:lnTo>
                    <a:pt x="1384" y="734"/>
                  </a:lnTo>
                  <a:lnTo>
                    <a:pt x="1388" y="733"/>
                  </a:lnTo>
                  <a:lnTo>
                    <a:pt x="1390" y="733"/>
                  </a:lnTo>
                  <a:lnTo>
                    <a:pt x="1393" y="732"/>
                  </a:lnTo>
                  <a:lnTo>
                    <a:pt x="1401" y="729"/>
                  </a:lnTo>
                  <a:lnTo>
                    <a:pt x="1409" y="725"/>
                  </a:lnTo>
                  <a:lnTo>
                    <a:pt x="1418" y="722"/>
                  </a:lnTo>
                  <a:lnTo>
                    <a:pt x="1426" y="718"/>
                  </a:lnTo>
                  <a:lnTo>
                    <a:pt x="1448" y="712"/>
                  </a:lnTo>
                  <a:lnTo>
                    <a:pt x="1470" y="707"/>
                  </a:lnTo>
                  <a:lnTo>
                    <a:pt x="1493" y="702"/>
                  </a:lnTo>
                  <a:lnTo>
                    <a:pt x="1516" y="697"/>
                  </a:lnTo>
                  <a:lnTo>
                    <a:pt x="1538" y="694"/>
                  </a:lnTo>
                  <a:lnTo>
                    <a:pt x="1562" y="691"/>
                  </a:lnTo>
                  <a:lnTo>
                    <a:pt x="1585" y="688"/>
                  </a:lnTo>
                  <a:lnTo>
                    <a:pt x="1608" y="687"/>
                  </a:lnTo>
                  <a:lnTo>
                    <a:pt x="1654" y="685"/>
                  </a:lnTo>
                  <a:lnTo>
                    <a:pt x="1669" y="687"/>
                  </a:lnTo>
                  <a:lnTo>
                    <a:pt x="1677" y="686"/>
                  </a:lnTo>
                  <a:lnTo>
                    <a:pt x="1686" y="686"/>
                  </a:lnTo>
                  <a:lnTo>
                    <a:pt x="1694" y="686"/>
                  </a:lnTo>
                  <a:lnTo>
                    <a:pt x="1704" y="686"/>
                  </a:lnTo>
                  <a:lnTo>
                    <a:pt x="1712" y="687"/>
                  </a:lnTo>
                  <a:lnTo>
                    <a:pt x="1721" y="687"/>
                  </a:lnTo>
                  <a:lnTo>
                    <a:pt x="1729" y="687"/>
                  </a:lnTo>
                  <a:lnTo>
                    <a:pt x="1738" y="686"/>
                  </a:lnTo>
                  <a:lnTo>
                    <a:pt x="1743" y="685"/>
                  </a:lnTo>
                  <a:lnTo>
                    <a:pt x="1749" y="682"/>
                  </a:lnTo>
                  <a:lnTo>
                    <a:pt x="1752" y="679"/>
                  </a:lnTo>
                  <a:lnTo>
                    <a:pt x="1754" y="674"/>
                  </a:lnTo>
                  <a:lnTo>
                    <a:pt x="1753" y="669"/>
                  </a:lnTo>
                  <a:lnTo>
                    <a:pt x="1750" y="664"/>
                  </a:lnTo>
                  <a:lnTo>
                    <a:pt x="1747" y="661"/>
                  </a:lnTo>
                  <a:lnTo>
                    <a:pt x="1750" y="655"/>
                  </a:lnTo>
                  <a:lnTo>
                    <a:pt x="1759" y="651"/>
                  </a:lnTo>
                  <a:lnTo>
                    <a:pt x="1767" y="648"/>
                  </a:lnTo>
                  <a:lnTo>
                    <a:pt x="1776" y="643"/>
                  </a:lnTo>
                  <a:lnTo>
                    <a:pt x="1784" y="640"/>
                  </a:lnTo>
                  <a:lnTo>
                    <a:pt x="1794" y="636"/>
                  </a:lnTo>
                  <a:lnTo>
                    <a:pt x="1802" y="633"/>
                  </a:lnTo>
                  <a:lnTo>
                    <a:pt x="1811" y="628"/>
                  </a:lnTo>
                  <a:lnTo>
                    <a:pt x="1820" y="624"/>
                  </a:lnTo>
                  <a:lnTo>
                    <a:pt x="1820" y="621"/>
                  </a:lnTo>
                  <a:lnTo>
                    <a:pt x="1827" y="619"/>
                  </a:lnTo>
                  <a:lnTo>
                    <a:pt x="1833" y="616"/>
                  </a:lnTo>
                  <a:lnTo>
                    <a:pt x="1840" y="612"/>
                  </a:lnTo>
                  <a:lnTo>
                    <a:pt x="1845" y="608"/>
                  </a:lnTo>
                  <a:lnTo>
                    <a:pt x="1851" y="604"/>
                  </a:lnTo>
                  <a:lnTo>
                    <a:pt x="1856" y="599"/>
                  </a:lnTo>
                  <a:lnTo>
                    <a:pt x="1862" y="595"/>
                  </a:lnTo>
                  <a:lnTo>
                    <a:pt x="1867" y="590"/>
                  </a:lnTo>
                  <a:lnTo>
                    <a:pt x="1870" y="579"/>
                  </a:lnTo>
                  <a:lnTo>
                    <a:pt x="1874" y="576"/>
                  </a:lnTo>
                  <a:lnTo>
                    <a:pt x="1880" y="574"/>
                  </a:lnTo>
                  <a:lnTo>
                    <a:pt x="1885" y="572"/>
                  </a:lnTo>
                  <a:lnTo>
                    <a:pt x="1890" y="569"/>
                  </a:lnTo>
                  <a:lnTo>
                    <a:pt x="1895" y="567"/>
                  </a:lnTo>
                  <a:lnTo>
                    <a:pt x="1901" y="565"/>
                  </a:lnTo>
                  <a:lnTo>
                    <a:pt x="1905" y="563"/>
                  </a:lnTo>
                  <a:lnTo>
                    <a:pt x="1911" y="560"/>
                  </a:lnTo>
                  <a:lnTo>
                    <a:pt x="1918" y="557"/>
                  </a:lnTo>
                  <a:lnTo>
                    <a:pt x="1925" y="553"/>
                  </a:lnTo>
                  <a:lnTo>
                    <a:pt x="1932" y="550"/>
                  </a:lnTo>
                  <a:lnTo>
                    <a:pt x="1939" y="545"/>
                  </a:lnTo>
                  <a:lnTo>
                    <a:pt x="1945" y="541"/>
                  </a:lnTo>
                  <a:lnTo>
                    <a:pt x="1949" y="536"/>
                  </a:lnTo>
                  <a:lnTo>
                    <a:pt x="1955" y="530"/>
                  </a:lnTo>
                  <a:lnTo>
                    <a:pt x="1958" y="523"/>
                  </a:lnTo>
                  <a:lnTo>
                    <a:pt x="1957" y="520"/>
                  </a:lnTo>
                  <a:lnTo>
                    <a:pt x="1956" y="518"/>
                  </a:lnTo>
                  <a:lnTo>
                    <a:pt x="1954" y="514"/>
                  </a:lnTo>
                  <a:lnTo>
                    <a:pt x="1953" y="512"/>
                  </a:lnTo>
                  <a:lnTo>
                    <a:pt x="1954" y="507"/>
                  </a:lnTo>
                  <a:lnTo>
                    <a:pt x="1957" y="504"/>
                  </a:lnTo>
                  <a:lnTo>
                    <a:pt x="1962" y="501"/>
                  </a:lnTo>
                  <a:lnTo>
                    <a:pt x="1966" y="500"/>
                  </a:lnTo>
                  <a:lnTo>
                    <a:pt x="1971" y="498"/>
                  </a:lnTo>
                  <a:lnTo>
                    <a:pt x="1977" y="496"/>
                  </a:lnTo>
                  <a:lnTo>
                    <a:pt x="1981" y="492"/>
                  </a:lnTo>
                  <a:lnTo>
                    <a:pt x="1986" y="489"/>
                  </a:lnTo>
                  <a:lnTo>
                    <a:pt x="1991" y="486"/>
                  </a:lnTo>
                  <a:lnTo>
                    <a:pt x="1996" y="483"/>
                  </a:lnTo>
                  <a:lnTo>
                    <a:pt x="2001" y="481"/>
                  </a:lnTo>
                  <a:lnTo>
                    <a:pt x="2007" y="478"/>
                  </a:lnTo>
                  <a:lnTo>
                    <a:pt x="2015" y="475"/>
                  </a:lnTo>
                  <a:lnTo>
                    <a:pt x="2022" y="473"/>
                  </a:lnTo>
                  <a:lnTo>
                    <a:pt x="2030" y="469"/>
                  </a:lnTo>
                  <a:lnTo>
                    <a:pt x="2038" y="466"/>
                  </a:lnTo>
                  <a:lnTo>
                    <a:pt x="2046" y="462"/>
                  </a:lnTo>
                  <a:lnTo>
                    <a:pt x="2053" y="459"/>
                  </a:lnTo>
                  <a:lnTo>
                    <a:pt x="2061" y="455"/>
                  </a:lnTo>
                  <a:lnTo>
                    <a:pt x="2068" y="452"/>
                  </a:lnTo>
                  <a:lnTo>
                    <a:pt x="2069" y="450"/>
                  </a:lnTo>
                  <a:lnTo>
                    <a:pt x="2069" y="446"/>
                  </a:lnTo>
                  <a:lnTo>
                    <a:pt x="2070" y="443"/>
                  </a:lnTo>
                  <a:lnTo>
                    <a:pt x="2071" y="439"/>
                  </a:lnTo>
                  <a:lnTo>
                    <a:pt x="2081" y="437"/>
                  </a:lnTo>
                  <a:lnTo>
                    <a:pt x="2089" y="433"/>
                  </a:lnTo>
                  <a:lnTo>
                    <a:pt x="2098" y="430"/>
                  </a:lnTo>
                  <a:lnTo>
                    <a:pt x="2107" y="427"/>
                  </a:lnTo>
                  <a:lnTo>
                    <a:pt x="2115" y="423"/>
                  </a:lnTo>
                  <a:lnTo>
                    <a:pt x="2124" y="421"/>
                  </a:lnTo>
                  <a:lnTo>
                    <a:pt x="2132" y="417"/>
                  </a:lnTo>
                  <a:lnTo>
                    <a:pt x="2142" y="415"/>
                  </a:lnTo>
                  <a:lnTo>
                    <a:pt x="2147" y="413"/>
                  </a:lnTo>
                  <a:lnTo>
                    <a:pt x="2152" y="410"/>
                  </a:lnTo>
                  <a:lnTo>
                    <a:pt x="2158" y="408"/>
                  </a:lnTo>
                  <a:lnTo>
                    <a:pt x="2164" y="406"/>
                  </a:lnTo>
                  <a:lnTo>
                    <a:pt x="2168" y="403"/>
                  </a:lnTo>
                  <a:lnTo>
                    <a:pt x="2173" y="400"/>
                  </a:lnTo>
                  <a:lnTo>
                    <a:pt x="2177" y="395"/>
                  </a:lnTo>
                  <a:lnTo>
                    <a:pt x="2181" y="391"/>
                  </a:lnTo>
                  <a:lnTo>
                    <a:pt x="2181" y="389"/>
                  </a:lnTo>
                  <a:lnTo>
                    <a:pt x="2180" y="387"/>
                  </a:lnTo>
                  <a:lnTo>
                    <a:pt x="2177" y="385"/>
                  </a:lnTo>
                  <a:lnTo>
                    <a:pt x="2176" y="385"/>
                  </a:lnTo>
                  <a:lnTo>
                    <a:pt x="2169" y="385"/>
                  </a:lnTo>
                  <a:lnTo>
                    <a:pt x="2162" y="385"/>
                  </a:lnTo>
                  <a:lnTo>
                    <a:pt x="2155" y="386"/>
                  </a:lnTo>
                  <a:lnTo>
                    <a:pt x="2149" y="387"/>
                  </a:lnTo>
                  <a:lnTo>
                    <a:pt x="2142" y="390"/>
                  </a:lnTo>
                  <a:lnTo>
                    <a:pt x="2135" y="390"/>
                  </a:lnTo>
                  <a:lnTo>
                    <a:pt x="2129" y="391"/>
                  </a:lnTo>
                  <a:lnTo>
                    <a:pt x="2122" y="391"/>
                  </a:lnTo>
                  <a:lnTo>
                    <a:pt x="2121" y="389"/>
                  </a:lnTo>
                  <a:lnTo>
                    <a:pt x="2127" y="385"/>
                  </a:lnTo>
                  <a:lnTo>
                    <a:pt x="2132" y="383"/>
                  </a:lnTo>
                  <a:lnTo>
                    <a:pt x="2138" y="379"/>
                  </a:lnTo>
                  <a:lnTo>
                    <a:pt x="2145" y="377"/>
                  </a:lnTo>
                  <a:lnTo>
                    <a:pt x="2151" y="374"/>
                  </a:lnTo>
                  <a:lnTo>
                    <a:pt x="2158" y="371"/>
                  </a:lnTo>
                  <a:lnTo>
                    <a:pt x="2165" y="369"/>
                  </a:lnTo>
                  <a:lnTo>
                    <a:pt x="2172" y="367"/>
                  </a:lnTo>
                  <a:lnTo>
                    <a:pt x="2179" y="363"/>
                  </a:lnTo>
                  <a:lnTo>
                    <a:pt x="2187" y="361"/>
                  </a:lnTo>
                  <a:lnTo>
                    <a:pt x="2195" y="359"/>
                  </a:lnTo>
                  <a:lnTo>
                    <a:pt x="2202" y="356"/>
                  </a:lnTo>
                  <a:lnTo>
                    <a:pt x="2210" y="354"/>
                  </a:lnTo>
                  <a:lnTo>
                    <a:pt x="2218" y="352"/>
                  </a:lnTo>
                  <a:lnTo>
                    <a:pt x="2225" y="347"/>
                  </a:lnTo>
                  <a:lnTo>
                    <a:pt x="2232" y="342"/>
                  </a:lnTo>
                  <a:lnTo>
                    <a:pt x="2234" y="340"/>
                  </a:lnTo>
                  <a:lnTo>
                    <a:pt x="2235" y="337"/>
                  </a:lnTo>
                  <a:lnTo>
                    <a:pt x="2235" y="332"/>
                  </a:lnTo>
                  <a:lnTo>
                    <a:pt x="2233" y="327"/>
                  </a:lnTo>
                  <a:lnTo>
                    <a:pt x="2227" y="325"/>
                  </a:lnTo>
                  <a:lnTo>
                    <a:pt x="2219" y="324"/>
                  </a:lnTo>
                  <a:lnTo>
                    <a:pt x="2212" y="324"/>
                  </a:lnTo>
                  <a:lnTo>
                    <a:pt x="2205" y="323"/>
                  </a:lnTo>
                  <a:lnTo>
                    <a:pt x="2199" y="324"/>
                  </a:lnTo>
                  <a:lnTo>
                    <a:pt x="2193" y="326"/>
                  </a:lnTo>
                  <a:lnTo>
                    <a:pt x="2188" y="327"/>
                  </a:lnTo>
                  <a:lnTo>
                    <a:pt x="2181" y="329"/>
                  </a:lnTo>
                  <a:lnTo>
                    <a:pt x="2175" y="330"/>
                  </a:lnTo>
                  <a:lnTo>
                    <a:pt x="2169" y="331"/>
                  </a:lnTo>
                  <a:lnTo>
                    <a:pt x="2162" y="333"/>
                  </a:lnTo>
                  <a:lnTo>
                    <a:pt x="2157" y="334"/>
                  </a:lnTo>
                  <a:lnTo>
                    <a:pt x="2159" y="331"/>
                  </a:lnTo>
                  <a:lnTo>
                    <a:pt x="2162" y="327"/>
                  </a:lnTo>
                  <a:lnTo>
                    <a:pt x="2166" y="325"/>
                  </a:lnTo>
                  <a:lnTo>
                    <a:pt x="2168" y="322"/>
                  </a:lnTo>
                  <a:lnTo>
                    <a:pt x="2170" y="318"/>
                  </a:lnTo>
                  <a:lnTo>
                    <a:pt x="2170" y="314"/>
                  </a:lnTo>
                  <a:lnTo>
                    <a:pt x="2170" y="310"/>
                  </a:lnTo>
                  <a:lnTo>
                    <a:pt x="2169" y="306"/>
                  </a:lnTo>
                  <a:lnTo>
                    <a:pt x="2176" y="300"/>
                  </a:lnTo>
                  <a:lnTo>
                    <a:pt x="2183" y="296"/>
                  </a:lnTo>
                  <a:lnTo>
                    <a:pt x="2190" y="294"/>
                  </a:lnTo>
                  <a:lnTo>
                    <a:pt x="2197" y="288"/>
                  </a:lnTo>
                  <a:lnTo>
                    <a:pt x="2200" y="286"/>
                  </a:lnTo>
                  <a:lnTo>
                    <a:pt x="2205" y="284"/>
                  </a:lnTo>
                  <a:lnTo>
                    <a:pt x="2208" y="282"/>
                  </a:lnTo>
                  <a:lnTo>
                    <a:pt x="2212" y="279"/>
                  </a:lnTo>
                  <a:lnTo>
                    <a:pt x="2219" y="276"/>
                  </a:lnTo>
                  <a:lnTo>
                    <a:pt x="2226" y="271"/>
                  </a:lnTo>
                  <a:lnTo>
                    <a:pt x="2233" y="269"/>
                  </a:lnTo>
                  <a:lnTo>
                    <a:pt x="2241" y="265"/>
                  </a:lnTo>
                  <a:lnTo>
                    <a:pt x="2248" y="262"/>
                  </a:lnTo>
                  <a:lnTo>
                    <a:pt x="2255" y="258"/>
                  </a:lnTo>
                  <a:lnTo>
                    <a:pt x="2261" y="255"/>
                  </a:lnTo>
                  <a:lnTo>
                    <a:pt x="2268" y="250"/>
                  </a:lnTo>
                  <a:lnTo>
                    <a:pt x="2285" y="239"/>
                  </a:lnTo>
                  <a:lnTo>
                    <a:pt x="2287" y="235"/>
                  </a:lnTo>
                  <a:lnTo>
                    <a:pt x="2287" y="232"/>
                  </a:lnTo>
                  <a:lnTo>
                    <a:pt x="2286" y="229"/>
                  </a:lnTo>
                  <a:lnTo>
                    <a:pt x="2285" y="226"/>
                  </a:lnTo>
                  <a:close/>
                </a:path>
              </a:pathLst>
            </a:custGeom>
            <a:solidFill>
              <a:srgbClr val="D28C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11" name="Freeform 16"/>
            <p:cNvSpPr>
              <a:spLocks noChangeAspect="1"/>
            </p:cNvSpPr>
            <p:nvPr/>
          </p:nvSpPr>
          <p:spPr bwMode="auto">
            <a:xfrm>
              <a:off x="3398" y="990"/>
              <a:ext cx="70" cy="57"/>
            </a:xfrm>
            <a:custGeom>
              <a:avLst/>
              <a:gdLst>
                <a:gd name="T0" fmla="*/ 24 w 141"/>
                <a:gd name="T1" fmla="*/ 13 h 114"/>
                <a:gd name="T2" fmla="*/ 28 w 141"/>
                <a:gd name="T3" fmla="*/ 16 h 114"/>
                <a:gd name="T4" fmla="*/ 32 w 141"/>
                <a:gd name="T5" fmla="*/ 18 h 114"/>
                <a:gd name="T6" fmla="*/ 35 w 141"/>
                <a:gd name="T7" fmla="*/ 20 h 114"/>
                <a:gd name="T8" fmla="*/ 38 w 141"/>
                <a:gd name="T9" fmla="*/ 23 h 114"/>
                <a:gd name="T10" fmla="*/ 41 w 141"/>
                <a:gd name="T11" fmla="*/ 25 h 114"/>
                <a:gd name="T12" fmla="*/ 45 w 141"/>
                <a:gd name="T13" fmla="*/ 28 h 114"/>
                <a:gd name="T14" fmla="*/ 48 w 141"/>
                <a:gd name="T15" fmla="*/ 31 h 114"/>
                <a:gd name="T16" fmla="*/ 51 w 141"/>
                <a:gd name="T17" fmla="*/ 33 h 114"/>
                <a:gd name="T18" fmla="*/ 54 w 141"/>
                <a:gd name="T19" fmla="*/ 36 h 114"/>
                <a:gd name="T20" fmla="*/ 56 w 141"/>
                <a:gd name="T21" fmla="*/ 39 h 114"/>
                <a:gd name="T22" fmla="*/ 59 w 141"/>
                <a:gd name="T23" fmla="*/ 41 h 114"/>
                <a:gd name="T24" fmla="*/ 61 w 141"/>
                <a:gd name="T25" fmla="*/ 43 h 114"/>
                <a:gd name="T26" fmla="*/ 64 w 141"/>
                <a:gd name="T27" fmla="*/ 47 h 114"/>
                <a:gd name="T28" fmla="*/ 66 w 141"/>
                <a:gd name="T29" fmla="*/ 50 h 114"/>
                <a:gd name="T30" fmla="*/ 68 w 141"/>
                <a:gd name="T31" fmla="*/ 54 h 114"/>
                <a:gd name="T32" fmla="*/ 70 w 141"/>
                <a:gd name="T33" fmla="*/ 57 h 114"/>
                <a:gd name="T34" fmla="*/ 67 w 141"/>
                <a:gd name="T35" fmla="*/ 55 h 114"/>
                <a:gd name="T36" fmla="*/ 63 w 141"/>
                <a:gd name="T37" fmla="*/ 53 h 114"/>
                <a:gd name="T38" fmla="*/ 60 w 141"/>
                <a:gd name="T39" fmla="*/ 50 h 114"/>
                <a:gd name="T40" fmla="*/ 56 w 141"/>
                <a:gd name="T41" fmla="*/ 48 h 114"/>
                <a:gd name="T42" fmla="*/ 53 w 141"/>
                <a:gd name="T43" fmla="*/ 45 h 114"/>
                <a:gd name="T44" fmla="*/ 50 w 141"/>
                <a:gd name="T45" fmla="*/ 42 h 114"/>
                <a:gd name="T46" fmla="*/ 47 w 141"/>
                <a:gd name="T47" fmla="*/ 40 h 114"/>
                <a:gd name="T48" fmla="*/ 43 w 141"/>
                <a:gd name="T49" fmla="*/ 38 h 114"/>
                <a:gd name="T50" fmla="*/ 39 w 141"/>
                <a:gd name="T51" fmla="*/ 35 h 114"/>
                <a:gd name="T52" fmla="*/ 36 w 141"/>
                <a:gd name="T53" fmla="*/ 32 h 114"/>
                <a:gd name="T54" fmla="*/ 32 w 141"/>
                <a:gd name="T55" fmla="*/ 30 h 114"/>
                <a:gd name="T56" fmla="*/ 28 w 141"/>
                <a:gd name="T57" fmla="*/ 27 h 114"/>
                <a:gd name="T58" fmla="*/ 24 w 141"/>
                <a:gd name="T59" fmla="*/ 24 h 114"/>
                <a:gd name="T60" fmla="*/ 21 w 141"/>
                <a:gd name="T61" fmla="*/ 22 h 114"/>
                <a:gd name="T62" fmla="*/ 17 w 141"/>
                <a:gd name="T63" fmla="*/ 19 h 114"/>
                <a:gd name="T64" fmla="*/ 14 w 141"/>
                <a:gd name="T65" fmla="*/ 16 h 114"/>
                <a:gd name="T66" fmla="*/ 0 w 141"/>
                <a:gd name="T67" fmla="*/ 0 h 114"/>
                <a:gd name="T68" fmla="*/ 2 w 141"/>
                <a:gd name="T69" fmla="*/ 1 h 114"/>
                <a:gd name="T70" fmla="*/ 5 w 141"/>
                <a:gd name="T71" fmla="*/ 2 h 114"/>
                <a:gd name="T72" fmla="*/ 9 w 141"/>
                <a:gd name="T73" fmla="*/ 4 h 114"/>
                <a:gd name="T74" fmla="*/ 13 w 141"/>
                <a:gd name="T75" fmla="*/ 6 h 114"/>
                <a:gd name="T76" fmla="*/ 17 w 141"/>
                <a:gd name="T77" fmla="*/ 8 h 114"/>
                <a:gd name="T78" fmla="*/ 20 w 141"/>
                <a:gd name="T79" fmla="*/ 10 h 114"/>
                <a:gd name="T80" fmla="*/ 23 w 141"/>
                <a:gd name="T81" fmla="*/ 12 h 114"/>
                <a:gd name="T82" fmla="*/ 24 w 141"/>
                <a:gd name="T83" fmla="*/ 13 h 11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1"/>
                <a:gd name="T127" fmla="*/ 0 h 114"/>
                <a:gd name="T128" fmla="*/ 141 w 141"/>
                <a:gd name="T129" fmla="*/ 114 h 11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1" h="114">
                  <a:moveTo>
                    <a:pt x="49" y="26"/>
                  </a:moveTo>
                  <a:lnTo>
                    <a:pt x="56" y="31"/>
                  </a:lnTo>
                  <a:lnTo>
                    <a:pt x="64" y="35"/>
                  </a:lnTo>
                  <a:lnTo>
                    <a:pt x="71" y="40"/>
                  </a:lnTo>
                  <a:lnTo>
                    <a:pt x="76" y="45"/>
                  </a:lnTo>
                  <a:lnTo>
                    <a:pt x="83" y="50"/>
                  </a:lnTo>
                  <a:lnTo>
                    <a:pt x="90" y="55"/>
                  </a:lnTo>
                  <a:lnTo>
                    <a:pt x="96" y="61"/>
                  </a:lnTo>
                  <a:lnTo>
                    <a:pt x="103" y="66"/>
                  </a:lnTo>
                  <a:lnTo>
                    <a:pt x="108" y="71"/>
                  </a:lnTo>
                  <a:lnTo>
                    <a:pt x="113" y="77"/>
                  </a:lnTo>
                  <a:lnTo>
                    <a:pt x="119" y="81"/>
                  </a:lnTo>
                  <a:lnTo>
                    <a:pt x="123" y="86"/>
                  </a:lnTo>
                  <a:lnTo>
                    <a:pt x="128" y="93"/>
                  </a:lnTo>
                  <a:lnTo>
                    <a:pt x="133" y="100"/>
                  </a:lnTo>
                  <a:lnTo>
                    <a:pt x="136" y="107"/>
                  </a:lnTo>
                  <a:lnTo>
                    <a:pt x="141" y="114"/>
                  </a:lnTo>
                  <a:lnTo>
                    <a:pt x="134" y="110"/>
                  </a:lnTo>
                  <a:lnTo>
                    <a:pt x="127" y="106"/>
                  </a:lnTo>
                  <a:lnTo>
                    <a:pt x="120" y="100"/>
                  </a:lnTo>
                  <a:lnTo>
                    <a:pt x="113" y="95"/>
                  </a:lnTo>
                  <a:lnTo>
                    <a:pt x="106" y="90"/>
                  </a:lnTo>
                  <a:lnTo>
                    <a:pt x="101" y="84"/>
                  </a:lnTo>
                  <a:lnTo>
                    <a:pt x="94" y="79"/>
                  </a:lnTo>
                  <a:lnTo>
                    <a:pt x="87" y="75"/>
                  </a:lnTo>
                  <a:lnTo>
                    <a:pt x="79" y="70"/>
                  </a:lnTo>
                  <a:lnTo>
                    <a:pt x="72" y="64"/>
                  </a:lnTo>
                  <a:lnTo>
                    <a:pt x="64" y="60"/>
                  </a:lnTo>
                  <a:lnTo>
                    <a:pt x="57" y="54"/>
                  </a:lnTo>
                  <a:lnTo>
                    <a:pt x="49" y="48"/>
                  </a:lnTo>
                  <a:lnTo>
                    <a:pt x="42" y="43"/>
                  </a:lnTo>
                  <a:lnTo>
                    <a:pt x="35" y="37"/>
                  </a:lnTo>
                  <a:lnTo>
                    <a:pt x="29" y="31"/>
                  </a:lnTo>
                  <a:lnTo>
                    <a:pt x="0" y="0"/>
                  </a:lnTo>
                  <a:lnTo>
                    <a:pt x="4" y="1"/>
                  </a:lnTo>
                  <a:lnTo>
                    <a:pt x="10" y="4"/>
                  </a:lnTo>
                  <a:lnTo>
                    <a:pt x="18" y="8"/>
                  </a:lnTo>
                  <a:lnTo>
                    <a:pt x="26" y="12"/>
                  </a:lnTo>
                  <a:lnTo>
                    <a:pt x="34" y="16"/>
                  </a:lnTo>
                  <a:lnTo>
                    <a:pt x="41" y="20"/>
                  </a:lnTo>
                  <a:lnTo>
                    <a:pt x="46" y="24"/>
                  </a:lnTo>
                  <a:lnTo>
                    <a:pt x="49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2" name="Freeform 17"/>
            <p:cNvSpPr>
              <a:spLocks noChangeAspect="1"/>
            </p:cNvSpPr>
            <p:nvPr/>
          </p:nvSpPr>
          <p:spPr bwMode="auto">
            <a:xfrm>
              <a:off x="3483" y="1023"/>
              <a:ext cx="359" cy="180"/>
            </a:xfrm>
            <a:custGeom>
              <a:avLst/>
              <a:gdLst>
                <a:gd name="T0" fmla="*/ 51 w 718"/>
                <a:gd name="T1" fmla="*/ 29 h 361"/>
                <a:gd name="T2" fmla="*/ 58 w 718"/>
                <a:gd name="T3" fmla="*/ 32 h 361"/>
                <a:gd name="T4" fmla="*/ 68 w 718"/>
                <a:gd name="T5" fmla="*/ 35 h 361"/>
                <a:gd name="T6" fmla="*/ 79 w 718"/>
                <a:gd name="T7" fmla="*/ 39 h 361"/>
                <a:gd name="T8" fmla="*/ 91 w 718"/>
                <a:gd name="T9" fmla="*/ 43 h 361"/>
                <a:gd name="T10" fmla="*/ 106 w 718"/>
                <a:gd name="T11" fmla="*/ 46 h 361"/>
                <a:gd name="T12" fmla="*/ 120 w 718"/>
                <a:gd name="T13" fmla="*/ 50 h 361"/>
                <a:gd name="T14" fmla="*/ 134 w 718"/>
                <a:gd name="T15" fmla="*/ 53 h 361"/>
                <a:gd name="T16" fmla="*/ 152 w 718"/>
                <a:gd name="T17" fmla="*/ 57 h 361"/>
                <a:gd name="T18" fmla="*/ 170 w 718"/>
                <a:gd name="T19" fmla="*/ 63 h 361"/>
                <a:gd name="T20" fmla="*/ 188 w 718"/>
                <a:gd name="T21" fmla="*/ 67 h 361"/>
                <a:gd name="T22" fmla="*/ 207 w 718"/>
                <a:gd name="T23" fmla="*/ 71 h 361"/>
                <a:gd name="T24" fmla="*/ 219 w 718"/>
                <a:gd name="T25" fmla="*/ 73 h 361"/>
                <a:gd name="T26" fmla="*/ 229 w 718"/>
                <a:gd name="T27" fmla="*/ 74 h 361"/>
                <a:gd name="T28" fmla="*/ 239 w 718"/>
                <a:gd name="T29" fmla="*/ 75 h 361"/>
                <a:gd name="T30" fmla="*/ 250 w 718"/>
                <a:gd name="T31" fmla="*/ 77 h 361"/>
                <a:gd name="T32" fmla="*/ 263 w 718"/>
                <a:gd name="T33" fmla="*/ 79 h 361"/>
                <a:gd name="T34" fmla="*/ 276 w 718"/>
                <a:gd name="T35" fmla="*/ 83 h 361"/>
                <a:gd name="T36" fmla="*/ 285 w 718"/>
                <a:gd name="T37" fmla="*/ 85 h 361"/>
                <a:gd name="T38" fmla="*/ 298 w 718"/>
                <a:gd name="T39" fmla="*/ 91 h 361"/>
                <a:gd name="T40" fmla="*/ 306 w 718"/>
                <a:gd name="T41" fmla="*/ 96 h 361"/>
                <a:gd name="T42" fmla="*/ 323 w 718"/>
                <a:gd name="T43" fmla="*/ 108 h 361"/>
                <a:gd name="T44" fmla="*/ 332 w 718"/>
                <a:gd name="T45" fmla="*/ 116 h 361"/>
                <a:gd name="T46" fmla="*/ 341 w 718"/>
                <a:gd name="T47" fmla="*/ 126 h 361"/>
                <a:gd name="T48" fmla="*/ 349 w 718"/>
                <a:gd name="T49" fmla="*/ 132 h 361"/>
                <a:gd name="T50" fmla="*/ 343 w 718"/>
                <a:gd name="T51" fmla="*/ 129 h 361"/>
                <a:gd name="T52" fmla="*/ 323 w 718"/>
                <a:gd name="T53" fmla="*/ 120 h 361"/>
                <a:gd name="T54" fmla="*/ 305 w 718"/>
                <a:gd name="T55" fmla="*/ 109 h 361"/>
                <a:gd name="T56" fmla="*/ 287 w 718"/>
                <a:gd name="T57" fmla="*/ 101 h 361"/>
                <a:gd name="T58" fmla="*/ 276 w 718"/>
                <a:gd name="T59" fmla="*/ 98 h 361"/>
                <a:gd name="T60" fmla="*/ 277 w 718"/>
                <a:gd name="T61" fmla="*/ 103 h 361"/>
                <a:gd name="T62" fmla="*/ 289 w 718"/>
                <a:gd name="T63" fmla="*/ 108 h 361"/>
                <a:gd name="T64" fmla="*/ 306 w 718"/>
                <a:gd name="T65" fmla="*/ 117 h 361"/>
                <a:gd name="T66" fmla="*/ 311 w 718"/>
                <a:gd name="T67" fmla="*/ 122 h 361"/>
                <a:gd name="T68" fmla="*/ 321 w 718"/>
                <a:gd name="T69" fmla="*/ 132 h 361"/>
                <a:gd name="T70" fmla="*/ 333 w 718"/>
                <a:gd name="T71" fmla="*/ 141 h 361"/>
                <a:gd name="T72" fmla="*/ 344 w 718"/>
                <a:gd name="T73" fmla="*/ 152 h 361"/>
                <a:gd name="T74" fmla="*/ 356 w 718"/>
                <a:gd name="T75" fmla="*/ 175 h 361"/>
                <a:gd name="T76" fmla="*/ 359 w 718"/>
                <a:gd name="T77" fmla="*/ 180 h 361"/>
                <a:gd name="T78" fmla="*/ 357 w 718"/>
                <a:gd name="T79" fmla="*/ 180 h 361"/>
                <a:gd name="T80" fmla="*/ 344 w 718"/>
                <a:gd name="T81" fmla="*/ 168 h 361"/>
                <a:gd name="T82" fmla="*/ 315 w 718"/>
                <a:gd name="T83" fmla="*/ 137 h 361"/>
                <a:gd name="T84" fmla="*/ 296 w 718"/>
                <a:gd name="T85" fmla="*/ 122 h 361"/>
                <a:gd name="T86" fmla="*/ 278 w 718"/>
                <a:gd name="T87" fmla="*/ 108 h 361"/>
                <a:gd name="T88" fmla="*/ 257 w 718"/>
                <a:gd name="T89" fmla="*/ 98 h 361"/>
                <a:gd name="T90" fmla="*/ 241 w 718"/>
                <a:gd name="T91" fmla="*/ 94 h 361"/>
                <a:gd name="T92" fmla="*/ 212 w 718"/>
                <a:gd name="T93" fmla="*/ 89 h 361"/>
                <a:gd name="T94" fmla="*/ 199 w 718"/>
                <a:gd name="T95" fmla="*/ 86 h 361"/>
                <a:gd name="T96" fmla="*/ 170 w 718"/>
                <a:gd name="T97" fmla="*/ 79 h 361"/>
                <a:gd name="T98" fmla="*/ 127 w 718"/>
                <a:gd name="T99" fmla="*/ 63 h 361"/>
                <a:gd name="T100" fmla="*/ 99 w 718"/>
                <a:gd name="T101" fmla="*/ 52 h 361"/>
                <a:gd name="T102" fmla="*/ 84 w 718"/>
                <a:gd name="T103" fmla="*/ 46 h 361"/>
                <a:gd name="T104" fmla="*/ 74 w 718"/>
                <a:gd name="T105" fmla="*/ 43 h 361"/>
                <a:gd name="T106" fmla="*/ 58 w 718"/>
                <a:gd name="T107" fmla="*/ 37 h 361"/>
                <a:gd name="T108" fmla="*/ 55 w 718"/>
                <a:gd name="T109" fmla="*/ 40 h 361"/>
                <a:gd name="T110" fmla="*/ 50 w 718"/>
                <a:gd name="T111" fmla="*/ 40 h 361"/>
                <a:gd name="T112" fmla="*/ 37 w 718"/>
                <a:gd name="T113" fmla="*/ 32 h 361"/>
                <a:gd name="T114" fmla="*/ 24 w 718"/>
                <a:gd name="T115" fmla="*/ 22 h 361"/>
                <a:gd name="T116" fmla="*/ 8 w 718"/>
                <a:gd name="T117" fmla="*/ 7 h 361"/>
                <a:gd name="T118" fmla="*/ 30 w 718"/>
                <a:gd name="T119" fmla="*/ 18 h 361"/>
                <a:gd name="T120" fmla="*/ 37 w 718"/>
                <a:gd name="T121" fmla="*/ 22 h 36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718"/>
                <a:gd name="T184" fmla="*/ 0 h 361"/>
                <a:gd name="T185" fmla="*/ 718 w 718"/>
                <a:gd name="T186" fmla="*/ 361 h 36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718" h="361">
                  <a:moveTo>
                    <a:pt x="88" y="52"/>
                  </a:moveTo>
                  <a:lnTo>
                    <a:pt x="93" y="55"/>
                  </a:lnTo>
                  <a:lnTo>
                    <a:pt x="98" y="56"/>
                  </a:lnTo>
                  <a:lnTo>
                    <a:pt x="101" y="58"/>
                  </a:lnTo>
                  <a:lnTo>
                    <a:pt x="107" y="60"/>
                  </a:lnTo>
                  <a:lnTo>
                    <a:pt x="111" y="61"/>
                  </a:lnTo>
                  <a:lnTo>
                    <a:pt x="114" y="63"/>
                  </a:lnTo>
                  <a:lnTo>
                    <a:pt x="116" y="64"/>
                  </a:lnTo>
                  <a:lnTo>
                    <a:pt x="120" y="64"/>
                  </a:lnTo>
                  <a:lnTo>
                    <a:pt x="126" y="66"/>
                  </a:lnTo>
                  <a:lnTo>
                    <a:pt x="130" y="68"/>
                  </a:lnTo>
                  <a:lnTo>
                    <a:pt x="135" y="71"/>
                  </a:lnTo>
                  <a:lnTo>
                    <a:pt x="142" y="73"/>
                  </a:lnTo>
                  <a:lnTo>
                    <a:pt x="146" y="74"/>
                  </a:lnTo>
                  <a:lnTo>
                    <a:pt x="152" y="75"/>
                  </a:lnTo>
                  <a:lnTo>
                    <a:pt x="157" y="78"/>
                  </a:lnTo>
                  <a:lnTo>
                    <a:pt x="161" y="80"/>
                  </a:lnTo>
                  <a:lnTo>
                    <a:pt x="168" y="82"/>
                  </a:lnTo>
                  <a:lnTo>
                    <a:pt x="175" y="83"/>
                  </a:lnTo>
                  <a:lnTo>
                    <a:pt x="182" y="86"/>
                  </a:lnTo>
                  <a:lnTo>
                    <a:pt x="190" y="88"/>
                  </a:lnTo>
                  <a:lnTo>
                    <a:pt x="197" y="89"/>
                  </a:lnTo>
                  <a:lnTo>
                    <a:pt x="204" y="91"/>
                  </a:lnTo>
                  <a:lnTo>
                    <a:pt x="211" y="93"/>
                  </a:lnTo>
                  <a:lnTo>
                    <a:pt x="218" y="94"/>
                  </a:lnTo>
                  <a:lnTo>
                    <a:pt x="225" y="96"/>
                  </a:lnTo>
                  <a:lnTo>
                    <a:pt x="232" y="98"/>
                  </a:lnTo>
                  <a:lnTo>
                    <a:pt x="239" y="101"/>
                  </a:lnTo>
                  <a:lnTo>
                    <a:pt x="245" y="102"/>
                  </a:lnTo>
                  <a:lnTo>
                    <a:pt x="252" y="103"/>
                  </a:lnTo>
                  <a:lnTo>
                    <a:pt x="260" y="104"/>
                  </a:lnTo>
                  <a:lnTo>
                    <a:pt x="267" y="106"/>
                  </a:lnTo>
                  <a:lnTo>
                    <a:pt x="274" y="109"/>
                  </a:lnTo>
                  <a:lnTo>
                    <a:pt x="283" y="110"/>
                  </a:lnTo>
                  <a:lnTo>
                    <a:pt x="294" y="112"/>
                  </a:lnTo>
                  <a:lnTo>
                    <a:pt x="303" y="114"/>
                  </a:lnTo>
                  <a:lnTo>
                    <a:pt x="312" y="118"/>
                  </a:lnTo>
                  <a:lnTo>
                    <a:pt x="320" y="121"/>
                  </a:lnTo>
                  <a:lnTo>
                    <a:pt x="330" y="124"/>
                  </a:lnTo>
                  <a:lnTo>
                    <a:pt x="340" y="126"/>
                  </a:lnTo>
                  <a:lnTo>
                    <a:pt x="349" y="128"/>
                  </a:lnTo>
                  <a:lnTo>
                    <a:pt x="358" y="131"/>
                  </a:lnTo>
                  <a:lnTo>
                    <a:pt x="366" y="133"/>
                  </a:lnTo>
                  <a:lnTo>
                    <a:pt x="376" y="135"/>
                  </a:lnTo>
                  <a:lnTo>
                    <a:pt x="385" y="138"/>
                  </a:lnTo>
                  <a:lnTo>
                    <a:pt x="394" y="139"/>
                  </a:lnTo>
                  <a:lnTo>
                    <a:pt x="403" y="141"/>
                  </a:lnTo>
                  <a:lnTo>
                    <a:pt x="413" y="142"/>
                  </a:lnTo>
                  <a:lnTo>
                    <a:pt x="422" y="144"/>
                  </a:lnTo>
                  <a:lnTo>
                    <a:pt x="426" y="146"/>
                  </a:lnTo>
                  <a:lnTo>
                    <a:pt x="431" y="147"/>
                  </a:lnTo>
                  <a:lnTo>
                    <a:pt x="437" y="147"/>
                  </a:lnTo>
                  <a:lnTo>
                    <a:pt x="441" y="148"/>
                  </a:lnTo>
                  <a:lnTo>
                    <a:pt x="447" y="148"/>
                  </a:lnTo>
                  <a:lnTo>
                    <a:pt x="452" y="149"/>
                  </a:lnTo>
                  <a:lnTo>
                    <a:pt x="457" y="149"/>
                  </a:lnTo>
                  <a:lnTo>
                    <a:pt x="462" y="150"/>
                  </a:lnTo>
                  <a:lnTo>
                    <a:pt x="468" y="150"/>
                  </a:lnTo>
                  <a:lnTo>
                    <a:pt x="474" y="150"/>
                  </a:lnTo>
                  <a:lnTo>
                    <a:pt x="478" y="151"/>
                  </a:lnTo>
                  <a:lnTo>
                    <a:pt x="484" y="151"/>
                  </a:lnTo>
                  <a:lnTo>
                    <a:pt x="489" y="153"/>
                  </a:lnTo>
                  <a:lnTo>
                    <a:pt x="494" y="154"/>
                  </a:lnTo>
                  <a:lnTo>
                    <a:pt x="499" y="154"/>
                  </a:lnTo>
                  <a:lnTo>
                    <a:pt x="505" y="155"/>
                  </a:lnTo>
                  <a:lnTo>
                    <a:pt x="512" y="156"/>
                  </a:lnTo>
                  <a:lnTo>
                    <a:pt x="519" y="157"/>
                  </a:lnTo>
                  <a:lnTo>
                    <a:pt x="525" y="159"/>
                  </a:lnTo>
                  <a:lnTo>
                    <a:pt x="532" y="161"/>
                  </a:lnTo>
                  <a:lnTo>
                    <a:pt x="538" y="163"/>
                  </a:lnTo>
                  <a:lnTo>
                    <a:pt x="545" y="164"/>
                  </a:lnTo>
                  <a:lnTo>
                    <a:pt x="552" y="166"/>
                  </a:lnTo>
                  <a:lnTo>
                    <a:pt x="559" y="168"/>
                  </a:lnTo>
                  <a:lnTo>
                    <a:pt x="562" y="169"/>
                  </a:lnTo>
                  <a:lnTo>
                    <a:pt x="567" y="170"/>
                  </a:lnTo>
                  <a:lnTo>
                    <a:pt x="570" y="171"/>
                  </a:lnTo>
                  <a:lnTo>
                    <a:pt x="575" y="172"/>
                  </a:lnTo>
                  <a:lnTo>
                    <a:pt x="582" y="176"/>
                  </a:lnTo>
                  <a:lnTo>
                    <a:pt x="589" y="179"/>
                  </a:lnTo>
                  <a:lnTo>
                    <a:pt x="596" y="182"/>
                  </a:lnTo>
                  <a:lnTo>
                    <a:pt x="603" y="186"/>
                  </a:lnTo>
                  <a:lnTo>
                    <a:pt x="605" y="188"/>
                  </a:lnTo>
                  <a:lnTo>
                    <a:pt x="608" y="191"/>
                  </a:lnTo>
                  <a:lnTo>
                    <a:pt x="611" y="192"/>
                  </a:lnTo>
                  <a:lnTo>
                    <a:pt x="614" y="192"/>
                  </a:lnTo>
                  <a:lnTo>
                    <a:pt x="635" y="207"/>
                  </a:lnTo>
                  <a:lnTo>
                    <a:pt x="640" y="211"/>
                  </a:lnTo>
                  <a:lnTo>
                    <a:pt x="645" y="216"/>
                  </a:lnTo>
                  <a:lnTo>
                    <a:pt x="650" y="219"/>
                  </a:lnTo>
                  <a:lnTo>
                    <a:pt x="655" y="224"/>
                  </a:lnTo>
                  <a:lnTo>
                    <a:pt x="659" y="229"/>
                  </a:lnTo>
                  <a:lnTo>
                    <a:pt x="664" y="233"/>
                  </a:lnTo>
                  <a:lnTo>
                    <a:pt x="668" y="238"/>
                  </a:lnTo>
                  <a:lnTo>
                    <a:pt x="672" y="242"/>
                  </a:lnTo>
                  <a:lnTo>
                    <a:pt x="676" y="247"/>
                  </a:lnTo>
                  <a:lnTo>
                    <a:pt x="681" y="252"/>
                  </a:lnTo>
                  <a:lnTo>
                    <a:pt x="686" y="255"/>
                  </a:lnTo>
                  <a:lnTo>
                    <a:pt x="691" y="259"/>
                  </a:lnTo>
                  <a:lnTo>
                    <a:pt x="694" y="262"/>
                  </a:lnTo>
                  <a:lnTo>
                    <a:pt x="697" y="264"/>
                  </a:lnTo>
                  <a:lnTo>
                    <a:pt x="701" y="267"/>
                  </a:lnTo>
                  <a:lnTo>
                    <a:pt x="703" y="270"/>
                  </a:lnTo>
                  <a:lnTo>
                    <a:pt x="695" y="264"/>
                  </a:lnTo>
                  <a:lnTo>
                    <a:pt x="686" y="259"/>
                  </a:lnTo>
                  <a:lnTo>
                    <a:pt x="675" y="254"/>
                  </a:lnTo>
                  <a:lnTo>
                    <a:pt x="666" y="251"/>
                  </a:lnTo>
                  <a:lnTo>
                    <a:pt x="656" y="246"/>
                  </a:lnTo>
                  <a:lnTo>
                    <a:pt x="646" y="241"/>
                  </a:lnTo>
                  <a:lnTo>
                    <a:pt x="636" y="236"/>
                  </a:lnTo>
                  <a:lnTo>
                    <a:pt x="628" y="229"/>
                  </a:lnTo>
                  <a:lnTo>
                    <a:pt x="619" y="224"/>
                  </a:lnTo>
                  <a:lnTo>
                    <a:pt x="610" y="219"/>
                  </a:lnTo>
                  <a:lnTo>
                    <a:pt x="600" y="215"/>
                  </a:lnTo>
                  <a:lnTo>
                    <a:pt x="591" y="210"/>
                  </a:lnTo>
                  <a:lnTo>
                    <a:pt x="582" y="207"/>
                  </a:lnTo>
                  <a:lnTo>
                    <a:pt x="573" y="202"/>
                  </a:lnTo>
                  <a:lnTo>
                    <a:pt x="564" y="197"/>
                  </a:lnTo>
                  <a:lnTo>
                    <a:pt x="554" y="194"/>
                  </a:lnTo>
                  <a:lnTo>
                    <a:pt x="553" y="195"/>
                  </a:lnTo>
                  <a:lnTo>
                    <a:pt x="551" y="196"/>
                  </a:lnTo>
                  <a:lnTo>
                    <a:pt x="550" y="197"/>
                  </a:lnTo>
                  <a:lnTo>
                    <a:pt x="550" y="199"/>
                  </a:lnTo>
                  <a:lnTo>
                    <a:pt x="551" y="203"/>
                  </a:lnTo>
                  <a:lnTo>
                    <a:pt x="554" y="206"/>
                  </a:lnTo>
                  <a:lnTo>
                    <a:pt x="559" y="208"/>
                  </a:lnTo>
                  <a:lnTo>
                    <a:pt x="562" y="209"/>
                  </a:lnTo>
                  <a:lnTo>
                    <a:pt x="570" y="212"/>
                  </a:lnTo>
                  <a:lnTo>
                    <a:pt x="578" y="217"/>
                  </a:lnTo>
                  <a:lnTo>
                    <a:pt x="587" y="221"/>
                  </a:lnTo>
                  <a:lnTo>
                    <a:pt x="596" y="225"/>
                  </a:lnTo>
                  <a:lnTo>
                    <a:pt x="603" y="230"/>
                  </a:lnTo>
                  <a:lnTo>
                    <a:pt x="611" y="234"/>
                  </a:lnTo>
                  <a:lnTo>
                    <a:pt x="618" y="240"/>
                  </a:lnTo>
                  <a:lnTo>
                    <a:pt x="625" y="246"/>
                  </a:lnTo>
                  <a:lnTo>
                    <a:pt x="623" y="246"/>
                  </a:lnTo>
                  <a:lnTo>
                    <a:pt x="621" y="245"/>
                  </a:lnTo>
                  <a:lnTo>
                    <a:pt x="618" y="246"/>
                  </a:lnTo>
                  <a:lnTo>
                    <a:pt x="617" y="248"/>
                  </a:lnTo>
                  <a:lnTo>
                    <a:pt x="618" y="252"/>
                  </a:lnTo>
                  <a:lnTo>
                    <a:pt x="641" y="265"/>
                  </a:lnTo>
                  <a:lnTo>
                    <a:pt x="645" y="271"/>
                  </a:lnTo>
                  <a:lnTo>
                    <a:pt x="651" y="276"/>
                  </a:lnTo>
                  <a:lnTo>
                    <a:pt x="658" y="279"/>
                  </a:lnTo>
                  <a:lnTo>
                    <a:pt x="666" y="283"/>
                  </a:lnTo>
                  <a:lnTo>
                    <a:pt x="673" y="287"/>
                  </a:lnTo>
                  <a:lnTo>
                    <a:pt x="680" y="292"/>
                  </a:lnTo>
                  <a:lnTo>
                    <a:pt x="685" y="297"/>
                  </a:lnTo>
                  <a:lnTo>
                    <a:pt x="688" y="304"/>
                  </a:lnTo>
                  <a:lnTo>
                    <a:pt x="695" y="315"/>
                  </a:lnTo>
                  <a:lnTo>
                    <a:pt x="700" y="327"/>
                  </a:lnTo>
                  <a:lnTo>
                    <a:pt x="705" y="338"/>
                  </a:lnTo>
                  <a:lnTo>
                    <a:pt x="711" y="350"/>
                  </a:lnTo>
                  <a:lnTo>
                    <a:pt x="712" y="352"/>
                  </a:lnTo>
                  <a:lnTo>
                    <a:pt x="714" y="354"/>
                  </a:lnTo>
                  <a:lnTo>
                    <a:pt x="716" y="358"/>
                  </a:lnTo>
                  <a:lnTo>
                    <a:pt x="718" y="360"/>
                  </a:lnTo>
                  <a:lnTo>
                    <a:pt x="717" y="361"/>
                  </a:lnTo>
                  <a:lnTo>
                    <a:pt x="716" y="361"/>
                  </a:lnTo>
                  <a:lnTo>
                    <a:pt x="714" y="361"/>
                  </a:lnTo>
                  <a:lnTo>
                    <a:pt x="714" y="360"/>
                  </a:lnTo>
                  <a:lnTo>
                    <a:pt x="708" y="354"/>
                  </a:lnTo>
                  <a:lnTo>
                    <a:pt x="701" y="347"/>
                  </a:lnTo>
                  <a:lnTo>
                    <a:pt x="693" y="342"/>
                  </a:lnTo>
                  <a:lnTo>
                    <a:pt x="687" y="336"/>
                  </a:lnTo>
                  <a:lnTo>
                    <a:pt x="660" y="294"/>
                  </a:lnTo>
                  <a:lnTo>
                    <a:pt x="650" y="287"/>
                  </a:lnTo>
                  <a:lnTo>
                    <a:pt x="641" y="280"/>
                  </a:lnTo>
                  <a:lnTo>
                    <a:pt x="630" y="274"/>
                  </a:lnTo>
                  <a:lnTo>
                    <a:pt x="620" y="267"/>
                  </a:lnTo>
                  <a:lnTo>
                    <a:pt x="611" y="260"/>
                  </a:lnTo>
                  <a:lnTo>
                    <a:pt x="602" y="253"/>
                  </a:lnTo>
                  <a:lnTo>
                    <a:pt x="592" y="245"/>
                  </a:lnTo>
                  <a:lnTo>
                    <a:pt x="583" y="236"/>
                  </a:lnTo>
                  <a:lnTo>
                    <a:pt x="574" y="229"/>
                  </a:lnTo>
                  <a:lnTo>
                    <a:pt x="565" y="222"/>
                  </a:lnTo>
                  <a:lnTo>
                    <a:pt x="555" y="216"/>
                  </a:lnTo>
                  <a:lnTo>
                    <a:pt x="545" y="210"/>
                  </a:lnTo>
                  <a:lnTo>
                    <a:pt x="535" y="206"/>
                  </a:lnTo>
                  <a:lnTo>
                    <a:pt x="524" y="201"/>
                  </a:lnTo>
                  <a:lnTo>
                    <a:pt x="514" y="196"/>
                  </a:lnTo>
                  <a:lnTo>
                    <a:pt x="504" y="192"/>
                  </a:lnTo>
                  <a:lnTo>
                    <a:pt x="496" y="192"/>
                  </a:lnTo>
                  <a:lnTo>
                    <a:pt x="489" y="191"/>
                  </a:lnTo>
                  <a:lnTo>
                    <a:pt x="481" y="188"/>
                  </a:lnTo>
                  <a:lnTo>
                    <a:pt x="474" y="186"/>
                  </a:lnTo>
                  <a:lnTo>
                    <a:pt x="436" y="181"/>
                  </a:lnTo>
                  <a:lnTo>
                    <a:pt x="430" y="179"/>
                  </a:lnTo>
                  <a:lnTo>
                    <a:pt x="423" y="178"/>
                  </a:lnTo>
                  <a:lnTo>
                    <a:pt x="417" y="177"/>
                  </a:lnTo>
                  <a:lnTo>
                    <a:pt x="410" y="176"/>
                  </a:lnTo>
                  <a:lnTo>
                    <a:pt x="403" y="174"/>
                  </a:lnTo>
                  <a:lnTo>
                    <a:pt x="398" y="173"/>
                  </a:lnTo>
                  <a:lnTo>
                    <a:pt x="391" y="172"/>
                  </a:lnTo>
                  <a:lnTo>
                    <a:pt x="385" y="171"/>
                  </a:lnTo>
                  <a:lnTo>
                    <a:pt x="362" y="165"/>
                  </a:lnTo>
                  <a:lnTo>
                    <a:pt x="339" y="158"/>
                  </a:lnTo>
                  <a:lnTo>
                    <a:pt x="317" y="151"/>
                  </a:lnTo>
                  <a:lnTo>
                    <a:pt x="296" y="143"/>
                  </a:lnTo>
                  <a:lnTo>
                    <a:pt x="274" y="136"/>
                  </a:lnTo>
                  <a:lnTo>
                    <a:pt x="253" y="127"/>
                  </a:lnTo>
                  <a:lnTo>
                    <a:pt x="232" y="119"/>
                  </a:lnTo>
                  <a:lnTo>
                    <a:pt x="210" y="110"/>
                  </a:lnTo>
                  <a:lnTo>
                    <a:pt x="204" y="108"/>
                  </a:lnTo>
                  <a:lnTo>
                    <a:pt x="197" y="104"/>
                  </a:lnTo>
                  <a:lnTo>
                    <a:pt x="190" y="101"/>
                  </a:lnTo>
                  <a:lnTo>
                    <a:pt x="182" y="98"/>
                  </a:lnTo>
                  <a:lnTo>
                    <a:pt x="175" y="95"/>
                  </a:lnTo>
                  <a:lnTo>
                    <a:pt x="167" y="93"/>
                  </a:lnTo>
                  <a:lnTo>
                    <a:pt x="160" y="91"/>
                  </a:lnTo>
                  <a:lnTo>
                    <a:pt x="153" y="90"/>
                  </a:lnTo>
                  <a:lnTo>
                    <a:pt x="152" y="89"/>
                  </a:lnTo>
                  <a:lnTo>
                    <a:pt x="147" y="87"/>
                  </a:lnTo>
                  <a:lnTo>
                    <a:pt x="141" y="85"/>
                  </a:lnTo>
                  <a:lnTo>
                    <a:pt x="132" y="81"/>
                  </a:lnTo>
                  <a:lnTo>
                    <a:pt x="124" y="78"/>
                  </a:lnTo>
                  <a:lnTo>
                    <a:pt x="116" y="74"/>
                  </a:lnTo>
                  <a:lnTo>
                    <a:pt x="111" y="73"/>
                  </a:lnTo>
                  <a:lnTo>
                    <a:pt x="108" y="73"/>
                  </a:lnTo>
                  <a:lnTo>
                    <a:pt x="105" y="75"/>
                  </a:lnTo>
                  <a:lnTo>
                    <a:pt x="109" y="81"/>
                  </a:lnTo>
                  <a:lnTo>
                    <a:pt x="113" y="87"/>
                  </a:lnTo>
                  <a:lnTo>
                    <a:pt x="109" y="87"/>
                  </a:lnTo>
                  <a:lnTo>
                    <a:pt x="106" y="85"/>
                  </a:lnTo>
                  <a:lnTo>
                    <a:pt x="100" y="81"/>
                  </a:lnTo>
                  <a:lnTo>
                    <a:pt x="94" y="78"/>
                  </a:lnTo>
                  <a:lnTo>
                    <a:pt x="86" y="73"/>
                  </a:lnTo>
                  <a:lnTo>
                    <a:pt x="79" y="68"/>
                  </a:lnTo>
                  <a:lnTo>
                    <a:pt x="73" y="64"/>
                  </a:lnTo>
                  <a:lnTo>
                    <a:pt x="68" y="60"/>
                  </a:lnTo>
                  <a:lnTo>
                    <a:pt x="64" y="57"/>
                  </a:lnTo>
                  <a:lnTo>
                    <a:pt x="55" y="50"/>
                  </a:lnTo>
                  <a:lnTo>
                    <a:pt x="47" y="44"/>
                  </a:lnTo>
                  <a:lnTo>
                    <a:pt x="39" y="37"/>
                  </a:lnTo>
                  <a:lnTo>
                    <a:pt x="31" y="30"/>
                  </a:lnTo>
                  <a:lnTo>
                    <a:pt x="23" y="22"/>
                  </a:lnTo>
                  <a:lnTo>
                    <a:pt x="16" y="15"/>
                  </a:lnTo>
                  <a:lnTo>
                    <a:pt x="8" y="8"/>
                  </a:lnTo>
                  <a:lnTo>
                    <a:pt x="0" y="0"/>
                  </a:lnTo>
                  <a:lnTo>
                    <a:pt x="52" y="34"/>
                  </a:lnTo>
                  <a:lnTo>
                    <a:pt x="59" y="37"/>
                  </a:lnTo>
                  <a:lnTo>
                    <a:pt x="63" y="40"/>
                  </a:lnTo>
                  <a:lnTo>
                    <a:pt x="67" y="42"/>
                  </a:lnTo>
                  <a:lnTo>
                    <a:pt x="69" y="43"/>
                  </a:lnTo>
                  <a:lnTo>
                    <a:pt x="73" y="45"/>
                  </a:lnTo>
                  <a:lnTo>
                    <a:pt x="76" y="46"/>
                  </a:lnTo>
                  <a:lnTo>
                    <a:pt x="81" y="49"/>
                  </a:lnTo>
                  <a:lnTo>
                    <a:pt x="88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3" name="Freeform 18"/>
            <p:cNvSpPr>
              <a:spLocks noChangeAspect="1"/>
            </p:cNvSpPr>
            <p:nvPr/>
          </p:nvSpPr>
          <p:spPr bwMode="auto">
            <a:xfrm>
              <a:off x="3928" y="1045"/>
              <a:ext cx="536" cy="150"/>
            </a:xfrm>
            <a:custGeom>
              <a:avLst/>
              <a:gdLst>
                <a:gd name="T0" fmla="*/ 522 w 1070"/>
                <a:gd name="T1" fmla="*/ 11 h 300"/>
                <a:gd name="T2" fmla="*/ 494 w 1070"/>
                <a:gd name="T3" fmla="*/ 23 h 300"/>
                <a:gd name="T4" fmla="*/ 454 w 1070"/>
                <a:gd name="T5" fmla="*/ 41 h 300"/>
                <a:gd name="T6" fmla="*/ 470 w 1070"/>
                <a:gd name="T7" fmla="*/ 35 h 300"/>
                <a:gd name="T8" fmla="*/ 486 w 1070"/>
                <a:gd name="T9" fmla="*/ 29 h 300"/>
                <a:gd name="T10" fmla="*/ 502 w 1070"/>
                <a:gd name="T11" fmla="*/ 27 h 300"/>
                <a:gd name="T12" fmla="*/ 498 w 1070"/>
                <a:gd name="T13" fmla="*/ 34 h 300"/>
                <a:gd name="T14" fmla="*/ 483 w 1070"/>
                <a:gd name="T15" fmla="*/ 38 h 300"/>
                <a:gd name="T16" fmla="*/ 478 w 1070"/>
                <a:gd name="T17" fmla="*/ 39 h 300"/>
                <a:gd name="T18" fmla="*/ 464 w 1070"/>
                <a:gd name="T19" fmla="*/ 45 h 300"/>
                <a:gd name="T20" fmla="*/ 454 w 1070"/>
                <a:gd name="T21" fmla="*/ 45 h 300"/>
                <a:gd name="T22" fmla="*/ 443 w 1070"/>
                <a:gd name="T23" fmla="*/ 47 h 300"/>
                <a:gd name="T24" fmla="*/ 417 w 1070"/>
                <a:gd name="T25" fmla="*/ 52 h 300"/>
                <a:gd name="T26" fmla="*/ 387 w 1070"/>
                <a:gd name="T27" fmla="*/ 60 h 300"/>
                <a:gd name="T28" fmla="*/ 362 w 1070"/>
                <a:gd name="T29" fmla="*/ 66 h 300"/>
                <a:gd name="T30" fmla="*/ 345 w 1070"/>
                <a:gd name="T31" fmla="*/ 69 h 300"/>
                <a:gd name="T32" fmla="*/ 320 w 1070"/>
                <a:gd name="T33" fmla="*/ 74 h 300"/>
                <a:gd name="T34" fmla="*/ 283 w 1070"/>
                <a:gd name="T35" fmla="*/ 85 h 300"/>
                <a:gd name="T36" fmla="*/ 254 w 1070"/>
                <a:gd name="T37" fmla="*/ 87 h 300"/>
                <a:gd name="T38" fmla="*/ 237 w 1070"/>
                <a:gd name="T39" fmla="*/ 87 h 300"/>
                <a:gd name="T40" fmla="*/ 212 w 1070"/>
                <a:gd name="T41" fmla="*/ 88 h 300"/>
                <a:gd name="T42" fmla="*/ 182 w 1070"/>
                <a:gd name="T43" fmla="*/ 90 h 300"/>
                <a:gd name="T44" fmla="*/ 153 w 1070"/>
                <a:gd name="T45" fmla="*/ 95 h 300"/>
                <a:gd name="T46" fmla="*/ 133 w 1070"/>
                <a:gd name="T47" fmla="*/ 102 h 300"/>
                <a:gd name="T48" fmla="*/ 124 w 1070"/>
                <a:gd name="T49" fmla="*/ 102 h 300"/>
                <a:gd name="T50" fmla="*/ 113 w 1070"/>
                <a:gd name="T51" fmla="*/ 102 h 300"/>
                <a:gd name="T52" fmla="*/ 96 w 1070"/>
                <a:gd name="T53" fmla="*/ 108 h 300"/>
                <a:gd name="T54" fmla="*/ 74 w 1070"/>
                <a:gd name="T55" fmla="*/ 119 h 300"/>
                <a:gd name="T56" fmla="*/ 59 w 1070"/>
                <a:gd name="T57" fmla="*/ 129 h 300"/>
                <a:gd name="T58" fmla="*/ 40 w 1070"/>
                <a:gd name="T59" fmla="*/ 140 h 300"/>
                <a:gd name="T60" fmla="*/ 21 w 1070"/>
                <a:gd name="T61" fmla="*/ 146 h 300"/>
                <a:gd name="T62" fmla="*/ 6 w 1070"/>
                <a:gd name="T63" fmla="*/ 148 h 300"/>
                <a:gd name="T64" fmla="*/ 0 w 1070"/>
                <a:gd name="T65" fmla="*/ 142 h 300"/>
                <a:gd name="T66" fmla="*/ 40 w 1070"/>
                <a:gd name="T67" fmla="*/ 130 h 300"/>
                <a:gd name="T68" fmla="*/ 52 w 1070"/>
                <a:gd name="T69" fmla="*/ 124 h 300"/>
                <a:gd name="T70" fmla="*/ 74 w 1070"/>
                <a:gd name="T71" fmla="*/ 110 h 300"/>
                <a:gd name="T72" fmla="*/ 96 w 1070"/>
                <a:gd name="T73" fmla="*/ 94 h 300"/>
                <a:gd name="T74" fmla="*/ 116 w 1070"/>
                <a:gd name="T75" fmla="*/ 83 h 300"/>
                <a:gd name="T76" fmla="*/ 137 w 1070"/>
                <a:gd name="T77" fmla="*/ 79 h 300"/>
                <a:gd name="T78" fmla="*/ 165 w 1070"/>
                <a:gd name="T79" fmla="*/ 75 h 300"/>
                <a:gd name="T80" fmla="*/ 165 w 1070"/>
                <a:gd name="T81" fmla="*/ 78 h 300"/>
                <a:gd name="T82" fmla="*/ 145 w 1070"/>
                <a:gd name="T83" fmla="*/ 82 h 300"/>
                <a:gd name="T84" fmla="*/ 146 w 1070"/>
                <a:gd name="T85" fmla="*/ 86 h 300"/>
                <a:gd name="T86" fmla="*/ 169 w 1070"/>
                <a:gd name="T87" fmla="*/ 83 h 300"/>
                <a:gd name="T88" fmla="*/ 190 w 1070"/>
                <a:gd name="T89" fmla="*/ 82 h 300"/>
                <a:gd name="T90" fmla="*/ 216 w 1070"/>
                <a:gd name="T91" fmla="*/ 80 h 300"/>
                <a:gd name="T92" fmla="*/ 254 w 1070"/>
                <a:gd name="T93" fmla="*/ 77 h 300"/>
                <a:gd name="T94" fmla="*/ 286 w 1070"/>
                <a:gd name="T95" fmla="*/ 69 h 300"/>
                <a:gd name="T96" fmla="*/ 325 w 1070"/>
                <a:gd name="T97" fmla="*/ 60 h 300"/>
                <a:gd name="T98" fmla="*/ 345 w 1070"/>
                <a:gd name="T99" fmla="*/ 57 h 300"/>
                <a:gd name="T100" fmla="*/ 364 w 1070"/>
                <a:gd name="T101" fmla="*/ 55 h 300"/>
                <a:gd name="T102" fmla="*/ 377 w 1070"/>
                <a:gd name="T103" fmla="*/ 48 h 300"/>
                <a:gd name="T104" fmla="*/ 397 w 1070"/>
                <a:gd name="T105" fmla="*/ 44 h 300"/>
                <a:gd name="T106" fmla="*/ 418 w 1070"/>
                <a:gd name="T107" fmla="*/ 41 h 300"/>
                <a:gd name="T108" fmla="*/ 438 w 1070"/>
                <a:gd name="T109" fmla="*/ 38 h 300"/>
                <a:gd name="T110" fmla="*/ 463 w 1070"/>
                <a:gd name="T111" fmla="*/ 32 h 300"/>
                <a:gd name="T112" fmla="*/ 477 w 1070"/>
                <a:gd name="T113" fmla="*/ 25 h 300"/>
                <a:gd name="T114" fmla="*/ 511 w 1070"/>
                <a:gd name="T115" fmla="*/ 13 h 300"/>
                <a:gd name="T116" fmla="*/ 535 w 1070"/>
                <a:gd name="T117" fmla="*/ 0 h 30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070"/>
                <a:gd name="T178" fmla="*/ 0 h 300"/>
                <a:gd name="T179" fmla="*/ 1070 w 1070"/>
                <a:gd name="T180" fmla="*/ 300 h 30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070" h="300">
                  <a:moveTo>
                    <a:pt x="1070" y="5"/>
                  </a:moveTo>
                  <a:lnTo>
                    <a:pt x="1066" y="10"/>
                  </a:lnTo>
                  <a:lnTo>
                    <a:pt x="1060" y="13"/>
                  </a:lnTo>
                  <a:lnTo>
                    <a:pt x="1054" y="16"/>
                  </a:lnTo>
                  <a:lnTo>
                    <a:pt x="1048" y="19"/>
                  </a:lnTo>
                  <a:lnTo>
                    <a:pt x="1043" y="22"/>
                  </a:lnTo>
                  <a:lnTo>
                    <a:pt x="1037" y="26"/>
                  </a:lnTo>
                  <a:lnTo>
                    <a:pt x="1031" y="29"/>
                  </a:lnTo>
                  <a:lnTo>
                    <a:pt x="1027" y="33"/>
                  </a:lnTo>
                  <a:lnTo>
                    <a:pt x="1013" y="37"/>
                  </a:lnTo>
                  <a:lnTo>
                    <a:pt x="999" y="42"/>
                  </a:lnTo>
                  <a:lnTo>
                    <a:pt x="986" y="46"/>
                  </a:lnTo>
                  <a:lnTo>
                    <a:pt x="972" y="51"/>
                  </a:lnTo>
                  <a:lnTo>
                    <a:pt x="959" y="56"/>
                  </a:lnTo>
                  <a:lnTo>
                    <a:pt x="945" y="61"/>
                  </a:lnTo>
                  <a:lnTo>
                    <a:pt x="931" y="67"/>
                  </a:lnTo>
                  <a:lnTo>
                    <a:pt x="918" y="73"/>
                  </a:lnTo>
                  <a:lnTo>
                    <a:pt x="907" y="81"/>
                  </a:lnTo>
                  <a:lnTo>
                    <a:pt x="912" y="80"/>
                  </a:lnTo>
                  <a:lnTo>
                    <a:pt x="917" y="78"/>
                  </a:lnTo>
                  <a:lnTo>
                    <a:pt x="923" y="76"/>
                  </a:lnTo>
                  <a:lnTo>
                    <a:pt x="927" y="74"/>
                  </a:lnTo>
                  <a:lnTo>
                    <a:pt x="933" y="72"/>
                  </a:lnTo>
                  <a:lnTo>
                    <a:pt x="938" y="69"/>
                  </a:lnTo>
                  <a:lnTo>
                    <a:pt x="944" y="67"/>
                  </a:lnTo>
                  <a:lnTo>
                    <a:pt x="949" y="65"/>
                  </a:lnTo>
                  <a:lnTo>
                    <a:pt x="955" y="63"/>
                  </a:lnTo>
                  <a:lnTo>
                    <a:pt x="960" y="60"/>
                  </a:lnTo>
                  <a:lnTo>
                    <a:pt x="965" y="59"/>
                  </a:lnTo>
                  <a:lnTo>
                    <a:pt x="971" y="57"/>
                  </a:lnTo>
                  <a:lnTo>
                    <a:pt x="977" y="56"/>
                  </a:lnTo>
                  <a:lnTo>
                    <a:pt x="983" y="53"/>
                  </a:lnTo>
                  <a:lnTo>
                    <a:pt x="988" y="53"/>
                  </a:lnTo>
                  <a:lnTo>
                    <a:pt x="995" y="52"/>
                  </a:lnTo>
                  <a:lnTo>
                    <a:pt x="999" y="54"/>
                  </a:lnTo>
                  <a:lnTo>
                    <a:pt x="1003" y="53"/>
                  </a:lnTo>
                  <a:lnTo>
                    <a:pt x="1009" y="52"/>
                  </a:lnTo>
                  <a:lnTo>
                    <a:pt x="1014" y="52"/>
                  </a:lnTo>
                  <a:lnTo>
                    <a:pt x="1012" y="57"/>
                  </a:lnTo>
                  <a:lnTo>
                    <a:pt x="1007" y="60"/>
                  </a:lnTo>
                  <a:lnTo>
                    <a:pt x="1001" y="64"/>
                  </a:lnTo>
                  <a:lnTo>
                    <a:pt x="995" y="67"/>
                  </a:lnTo>
                  <a:lnTo>
                    <a:pt x="990" y="71"/>
                  </a:lnTo>
                  <a:lnTo>
                    <a:pt x="984" y="73"/>
                  </a:lnTo>
                  <a:lnTo>
                    <a:pt x="977" y="73"/>
                  </a:lnTo>
                  <a:lnTo>
                    <a:pt x="970" y="73"/>
                  </a:lnTo>
                  <a:lnTo>
                    <a:pt x="968" y="75"/>
                  </a:lnTo>
                  <a:lnTo>
                    <a:pt x="964" y="75"/>
                  </a:lnTo>
                  <a:lnTo>
                    <a:pt x="962" y="75"/>
                  </a:lnTo>
                  <a:lnTo>
                    <a:pt x="960" y="75"/>
                  </a:lnTo>
                  <a:lnTo>
                    <a:pt x="959" y="76"/>
                  </a:lnTo>
                  <a:lnTo>
                    <a:pt x="957" y="76"/>
                  </a:lnTo>
                  <a:lnTo>
                    <a:pt x="956" y="76"/>
                  </a:lnTo>
                  <a:lnTo>
                    <a:pt x="955" y="78"/>
                  </a:lnTo>
                  <a:lnTo>
                    <a:pt x="950" y="80"/>
                  </a:lnTo>
                  <a:lnTo>
                    <a:pt x="946" y="82"/>
                  </a:lnTo>
                  <a:lnTo>
                    <a:pt x="940" y="83"/>
                  </a:lnTo>
                  <a:lnTo>
                    <a:pt x="935" y="86"/>
                  </a:lnTo>
                  <a:lnTo>
                    <a:pt x="931" y="87"/>
                  </a:lnTo>
                  <a:lnTo>
                    <a:pt x="926" y="89"/>
                  </a:lnTo>
                  <a:lnTo>
                    <a:pt x="922" y="90"/>
                  </a:lnTo>
                  <a:lnTo>
                    <a:pt x="917" y="93"/>
                  </a:lnTo>
                  <a:lnTo>
                    <a:pt x="914" y="94"/>
                  </a:lnTo>
                  <a:lnTo>
                    <a:pt x="910" y="94"/>
                  </a:lnTo>
                  <a:lnTo>
                    <a:pt x="909" y="91"/>
                  </a:lnTo>
                  <a:lnTo>
                    <a:pt x="907" y="89"/>
                  </a:lnTo>
                  <a:lnTo>
                    <a:pt x="906" y="90"/>
                  </a:lnTo>
                  <a:lnTo>
                    <a:pt x="904" y="90"/>
                  </a:lnTo>
                  <a:lnTo>
                    <a:pt x="903" y="89"/>
                  </a:lnTo>
                  <a:lnTo>
                    <a:pt x="902" y="89"/>
                  </a:lnTo>
                  <a:lnTo>
                    <a:pt x="893" y="91"/>
                  </a:lnTo>
                  <a:lnTo>
                    <a:pt x="885" y="93"/>
                  </a:lnTo>
                  <a:lnTo>
                    <a:pt x="876" y="95"/>
                  </a:lnTo>
                  <a:lnTo>
                    <a:pt x="866" y="96"/>
                  </a:lnTo>
                  <a:lnTo>
                    <a:pt x="857" y="97"/>
                  </a:lnTo>
                  <a:lnTo>
                    <a:pt x="849" y="98"/>
                  </a:lnTo>
                  <a:lnTo>
                    <a:pt x="840" y="101"/>
                  </a:lnTo>
                  <a:lnTo>
                    <a:pt x="832" y="103"/>
                  </a:lnTo>
                  <a:lnTo>
                    <a:pt x="823" y="106"/>
                  </a:lnTo>
                  <a:lnTo>
                    <a:pt x="812" y="110"/>
                  </a:lnTo>
                  <a:lnTo>
                    <a:pt x="802" y="112"/>
                  </a:lnTo>
                  <a:lnTo>
                    <a:pt x="791" y="116"/>
                  </a:lnTo>
                  <a:lnTo>
                    <a:pt x="781" y="117"/>
                  </a:lnTo>
                  <a:lnTo>
                    <a:pt x="772" y="119"/>
                  </a:lnTo>
                  <a:lnTo>
                    <a:pt x="761" y="119"/>
                  </a:lnTo>
                  <a:lnTo>
                    <a:pt x="751" y="118"/>
                  </a:lnTo>
                  <a:lnTo>
                    <a:pt x="742" y="119"/>
                  </a:lnTo>
                  <a:lnTo>
                    <a:pt x="737" y="125"/>
                  </a:lnTo>
                  <a:lnTo>
                    <a:pt x="731" y="129"/>
                  </a:lnTo>
                  <a:lnTo>
                    <a:pt x="723" y="131"/>
                  </a:lnTo>
                  <a:lnTo>
                    <a:pt x="717" y="133"/>
                  </a:lnTo>
                  <a:lnTo>
                    <a:pt x="711" y="134"/>
                  </a:lnTo>
                  <a:lnTo>
                    <a:pt x="705" y="135"/>
                  </a:lnTo>
                  <a:lnTo>
                    <a:pt x="699" y="136"/>
                  </a:lnTo>
                  <a:lnTo>
                    <a:pt x="693" y="136"/>
                  </a:lnTo>
                  <a:lnTo>
                    <a:pt x="688" y="137"/>
                  </a:lnTo>
                  <a:lnTo>
                    <a:pt x="682" y="137"/>
                  </a:lnTo>
                  <a:lnTo>
                    <a:pt x="675" y="139"/>
                  </a:lnTo>
                  <a:lnTo>
                    <a:pt x="653" y="143"/>
                  </a:lnTo>
                  <a:lnTo>
                    <a:pt x="644" y="148"/>
                  </a:lnTo>
                  <a:lnTo>
                    <a:pt x="642" y="148"/>
                  </a:lnTo>
                  <a:lnTo>
                    <a:pt x="638" y="148"/>
                  </a:lnTo>
                  <a:lnTo>
                    <a:pt x="630" y="151"/>
                  </a:lnTo>
                  <a:lnTo>
                    <a:pt x="617" y="156"/>
                  </a:lnTo>
                  <a:lnTo>
                    <a:pt x="605" y="159"/>
                  </a:lnTo>
                  <a:lnTo>
                    <a:pt x="592" y="163"/>
                  </a:lnTo>
                  <a:lnTo>
                    <a:pt x="578" y="165"/>
                  </a:lnTo>
                  <a:lnTo>
                    <a:pt x="564" y="169"/>
                  </a:lnTo>
                  <a:lnTo>
                    <a:pt x="552" y="171"/>
                  </a:lnTo>
                  <a:lnTo>
                    <a:pt x="538" y="172"/>
                  </a:lnTo>
                  <a:lnTo>
                    <a:pt x="524" y="173"/>
                  </a:lnTo>
                  <a:lnTo>
                    <a:pt x="518" y="173"/>
                  </a:lnTo>
                  <a:lnTo>
                    <a:pt x="513" y="174"/>
                  </a:lnTo>
                  <a:lnTo>
                    <a:pt x="508" y="174"/>
                  </a:lnTo>
                  <a:lnTo>
                    <a:pt x="502" y="176"/>
                  </a:lnTo>
                  <a:lnTo>
                    <a:pt x="496" y="176"/>
                  </a:lnTo>
                  <a:lnTo>
                    <a:pt x="492" y="177"/>
                  </a:lnTo>
                  <a:lnTo>
                    <a:pt x="486" y="176"/>
                  </a:lnTo>
                  <a:lnTo>
                    <a:pt x="480" y="176"/>
                  </a:lnTo>
                  <a:lnTo>
                    <a:pt x="473" y="174"/>
                  </a:lnTo>
                  <a:lnTo>
                    <a:pt x="468" y="174"/>
                  </a:lnTo>
                  <a:lnTo>
                    <a:pt x="461" y="176"/>
                  </a:lnTo>
                  <a:lnTo>
                    <a:pt x="454" y="176"/>
                  </a:lnTo>
                  <a:lnTo>
                    <a:pt x="443" y="176"/>
                  </a:lnTo>
                  <a:lnTo>
                    <a:pt x="434" y="176"/>
                  </a:lnTo>
                  <a:lnTo>
                    <a:pt x="424" y="176"/>
                  </a:lnTo>
                  <a:lnTo>
                    <a:pt x="415" y="176"/>
                  </a:lnTo>
                  <a:lnTo>
                    <a:pt x="404" y="176"/>
                  </a:lnTo>
                  <a:lnTo>
                    <a:pt x="394" y="177"/>
                  </a:lnTo>
                  <a:lnTo>
                    <a:pt x="385" y="178"/>
                  </a:lnTo>
                  <a:lnTo>
                    <a:pt x="374" y="179"/>
                  </a:lnTo>
                  <a:lnTo>
                    <a:pt x="364" y="179"/>
                  </a:lnTo>
                  <a:lnTo>
                    <a:pt x="355" y="180"/>
                  </a:lnTo>
                  <a:lnTo>
                    <a:pt x="344" y="181"/>
                  </a:lnTo>
                  <a:lnTo>
                    <a:pt x="335" y="184"/>
                  </a:lnTo>
                  <a:lnTo>
                    <a:pt x="325" y="185"/>
                  </a:lnTo>
                  <a:lnTo>
                    <a:pt x="315" y="187"/>
                  </a:lnTo>
                  <a:lnTo>
                    <a:pt x="305" y="189"/>
                  </a:lnTo>
                  <a:lnTo>
                    <a:pt x="296" y="192"/>
                  </a:lnTo>
                  <a:lnTo>
                    <a:pt x="289" y="194"/>
                  </a:lnTo>
                  <a:lnTo>
                    <a:pt x="283" y="197"/>
                  </a:lnTo>
                  <a:lnTo>
                    <a:pt x="276" y="200"/>
                  </a:lnTo>
                  <a:lnTo>
                    <a:pt x="269" y="202"/>
                  </a:lnTo>
                  <a:lnTo>
                    <a:pt x="266" y="204"/>
                  </a:lnTo>
                  <a:lnTo>
                    <a:pt x="261" y="207"/>
                  </a:lnTo>
                  <a:lnTo>
                    <a:pt x="257" y="208"/>
                  </a:lnTo>
                  <a:lnTo>
                    <a:pt x="252" y="209"/>
                  </a:lnTo>
                  <a:lnTo>
                    <a:pt x="251" y="208"/>
                  </a:lnTo>
                  <a:lnTo>
                    <a:pt x="250" y="206"/>
                  </a:lnTo>
                  <a:lnTo>
                    <a:pt x="247" y="204"/>
                  </a:lnTo>
                  <a:lnTo>
                    <a:pt x="245" y="203"/>
                  </a:lnTo>
                  <a:lnTo>
                    <a:pt x="242" y="203"/>
                  </a:lnTo>
                  <a:lnTo>
                    <a:pt x="238" y="203"/>
                  </a:lnTo>
                  <a:lnTo>
                    <a:pt x="235" y="204"/>
                  </a:lnTo>
                  <a:lnTo>
                    <a:pt x="231" y="204"/>
                  </a:lnTo>
                  <a:lnTo>
                    <a:pt x="226" y="204"/>
                  </a:lnTo>
                  <a:lnTo>
                    <a:pt x="220" y="206"/>
                  </a:lnTo>
                  <a:lnTo>
                    <a:pt x="215" y="207"/>
                  </a:lnTo>
                  <a:lnTo>
                    <a:pt x="209" y="209"/>
                  </a:lnTo>
                  <a:lnTo>
                    <a:pt x="204" y="211"/>
                  </a:lnTo>
                  <a:lnTo>
                    <a:pt x="198" y="212"/>
                  </a:lnTo>
                  <a:lnTo>
                    <a:pt x="192" y="215"/>
                  </a:lnTo>
                  <a:lnTo>
                    <a:pt x="186" y="216"/>
                  </a:lnTo>
                  <a:lnTo>
                    <a:pt x="178" y="218"/>
                  </a:lnTo>
                  <a:lnTo>
                    <a:pt x="170" y="222"/>
                  </a:lnTo>
                  <a:lnTo>
                    <a:pt x="163" y="226"/>
                  </a:lnTo>
                  <a:lnTo>
                    <a:pt x="156" y="232"/>
                  </a:lnTo>
                  <a:lnTo>
                    <a:pt x="147" y="238"/>
                  </a:lnTo>
                  <a:lnTo>
                    <a:pt x="147" y="237"/>
                  </a:lnTo>
                  <a:lnTo>
                    <a:pt x="141" y="240"/>
                  </a:lnTo>
                  <a:lnTo>
                    <a:pt x="135" y="245"/>
                  </a:lnTo>
                  <a:lnTo>
                    <a:pt x="129" y="249"/>
                  </a:lnTo>
                  <a:lnTo>
                    <a:pt x="123" y="253"/>
                  </a:lnTo>
                  <a:lnTo>
                    <a:pt x="117" y="257"/>
                  </a:lnTo>
                  <a:lnTo>
                    <a:pt x="111" y="261"/>
                  </a:lnTo>
                  <a:lnTo>
                    <a:pt x="106" y="264"/>
                  </a:lnTo>
                  <a:lnTo>
                    <a:pt x="99" y="267"/>
                  </a:lnTo>
                  <a:lnTo>
                    <a:pt x="92" y="271"/>
                  </a:lnTo>
                  <a:lnTo>
                    <a:pt x="86" y="276"/>
                  </a:lnTo>
                  <a:lnTo>
                    <a:pt x="79" y="279"/>
                  </a:lnTo>
                  <a:lnTo>
                    <a:pt x="72" y="280"/>
                  </a:lnTo>
                  <a:lnTo>
                    <a:pt x="61" y="286"/>
                  </a:lnTo>
                  <a:lnTo>
                    <a:pt x="56" y="287"/>
                  </a:lnTo>
                  <a:lnTo>
                    <a:pt x="52" y="290"/>
                  </a:lnTo>
                  <a:lnTo>
                    <a:pt x="46" y="291"/>
                  </a:lnTo>
                  <a:lnTo>
                    <a:pt x="41" y="292"/>
                  </a:lnTo>
                  <a:lnTo>
                    <a:pt x="35" y="294"/>
                  </a:lnTo>
                  <a:lnTo>
                    <a:pt x="31" y="295"/>
                  </a:lnTo>
                  <a:lnTo>
                    <a:pt x="25" y="298"/>
                  </a:lnTo>
                  <a:lnTo>
                    <a:pt x="20" y="300"/>
                  </a:lnTo>
                  <a:lnTo>
                    <a:pt x="16" y="299"/>
                  </a:lnTo>
                  <a:lnTo>
                    <a:pt x="11" y="295"/>
                  </a:lnTo>
                  <a:lnTo>
                    <a:pt x="7" y="291"/>
                  </a:lnTo>
                  <a:lnTo>
                    <a:pt x="3" y="287"/>
                  </a:lnTo>
                  <a:lnTo>
                    <a:pt x="2" y="286"/>
                  </a:lnTo>
                  <a:lnTo>
                    <a:pt x="2" y="285"/>
                  </a:lnTo>
                  <a:lnTo>
                    <a:pt x="1" y="284"/>
                  </a:lnTo>
                  <a:lnTo>
                    <a:pt x="0" y="283"/>
                  </a:lnTo>
                  <a:lnTo>
                    <a:pt x="20" y="280"/>
                  </a:lnTo>
                  <a:lnTo>
                    <a:pt x="46" y="274"/>
                  </a:lnTo>
                  <a:lnTo>
                    <a:pt x="54" y="270"/>
                  </a:lnTo>
                  <a:lnTo>
                    <a:pt x="62" y="267"/>
                  </a:lnTo>
                  <a:lnTo>
                    <a:pt x="70" y="263"/>
                  </a:lnTo>
                  <a:lnTo>
                    <a:pt x="79" y="260"/>
                  </a:lnTo>
                  <a:lnTo>
                    <a:pt x="81" y="259"/>
                  </a:lnTo>
                  <a:lnTo>
                    <a:pt x="84" y="257"/>
                  </a:lnTo>
                  <a:lnTo>
                    <a:pt x="86" y="256"/>
                  </a:lnTo>
                  <a:lnTo>
                    <a:pt x="87" y="254"/>
                  </a:lnTo>
                  <a:lnTo>
                    <a:pt x="95" y="250"/>
                  </a:lnTo>
                  <a:lnTo>
                    <a:pt x="103" y="247"/>
                  </a:lnTo>
                  <a:lnTo>
                    <a:pt x="111" y="244"/>
                  </a:lnTo>
                  <a:lnTo>
                    <a:pt x="118" y="240"/>
                  </a:lnTo>
                  <a:lnTo>
                    <a:pt x="126" y="235"/>
                  </a:lnTo>
                  <a:lnTo>
                    <a:pt x="133" y="231"/>
                  </a:lnTo>
                  <a:lnTo>
                    <a:pt x="140" y="225"/>
                  </a:lnTo>
                  <a:lnTo>
                    <a:pt x="147" y="219"/>
                  </a:lnTo>
                  <a:lnTo>
                    <a:pt x="155" y="214"/>
                  </a:lnTo>
                  <a:lnTo>
                    <a:pt x="162" y="209"/>
                  </a:lnTo>
                  <a:lnTo>
                    <a:pt x="170" y="203"/>
                  </a:lnTo>
                  <a:lnTo>
                    <a:pt x="177" y="199"/>
                  </a:lnTo>
                  <a:lnTo>
                    <a:pt x="185" y="193"/>
                  </a:lnTo>
                  <a:lnTo>
                    <a:pt x="192" y="188"/>
                  </a:lnTo>
                  <a:lnTo>
                    <a:pt x="200" y="182"/>
                  </a:lnTo>
                  <a:lnTo>
                    <a:pt x="207" y="177"/>
                  </a:lnTo>
                  <a:lnTo>
                    <a:pt x="213" y="174"/>
                  </a:lnTo>
                  <a:lnTo>
                    <a:pt x="220" y="172"/>
                  </a:lnTo>
                  <a:lnTo>
                    <a:pt x="226" y="169"/>
                  </a:lnTo>
                  <a:lnTo>
                    <a:pt x="231" y="165"/>
                  </a:lnTo>
                  <a:lnTo>
                    <a:pt x="238" y="164"/>
                  </a:lnTo>
                  <a:lnTo>
                    <a:pt x="244" y="163"/>
                  </a:lnTo>
                  <a:lnTo>
                    <a:pt x="249" y="161"/>
                  </a:lnTo>
                  <a:lnTo>
                    <a:pt x="254" y="158"/>
                  </a:lnTo>
                  <a:lnTo>
                    <a:pt x="264" y="158"/>
                  </a:lnTo>
                  <a:lnTo>
                    <a:pt x="274" y="157"/>
                  </a:lnTo>
                  <a:lnTo>
                    <a:pt x="283" y="156"/>
                  </a:lnTo>
                  <a:lnTo>
                    <a:pt x="292" y="155"/>
                  </a:lnTo>
                  <a:lnTo>
                    <a:pt x="303" y="154"/>
                  </a:lnTo>
                  <a:lnTo>
                    <a:pt x="312" y="152"/>
                  </a:lnTo>
                  <a:lnTo>
                    <a:pt x="321" y="150"/>
                  </a:lnTo>
                  <a:lnTo>
                    <a:pt x="330" y="149"/>
                  </a:lnTo>
                  <a:lnTo>
                    <a:pt x="342" y="149"/>
                  </a:lnTo>
                  <a:lnTo>
                    <a:pt x="342" y="151"/>
                  </a:lnTo>
                  <a:lnTo>
                    <a:pt x="341" y="152"/>
                  </a:lnTo>
                  <a:lnTo>
                    <a:pt x="337" y="152"/>
                  </a:lnTo>
                  <a:lnTo>
                    <a:pt x="335" y="154"/>
                  </a:lnTo>
                  <a:lnTo>
                    <a:pt x="329" y="156"/>
                  </a:lnTo>
                  <a:lnTo>
                    <a:pt x="322" y="157"/>
                  </a:lnTo>
                  <a:lnTo>
                    <a:pt x="317" y="158"/>
                  </a:lnTo>
                  <a:lnTo>
                    <a:pt x="310" y="159"/>
                  </a:lnTo>
                  <a:lnTo>
                    <a:pt x="303" y="161"/>
                  </a:lnTo>
                  <a:lnTo>
                    <a:pt x="296" y="162"/>
                  </a:lnTo>
                  <a:lnTo>
                    <a:pt x="290" y="164"/>
                  </a:lnTo>
                  <a:lnTo>
                    <a:pt x="283" y="166"/>
                  </a:lnTo>
                  <a:lnTo>
                    <a:pt x="282" y="167"/>
                  </a:lnTo>
                  <a:lnTo>
                    <a:pt x="283" y="170"/>
                  </a:lnTo>
                  <a:lnTo>
                    <a:pt x="284" y="171"/>
                  </a:lnTo>
                  <a:lnTo>
                    <a:pt x="285" y="172"/>
                  </a:lnTo>
                  <a:lnTo>
                    <a:pt x="292" y="172"/>
                  </a:lnTo>
                  <a:lnTo>
                    <a:pt x="300" y="170"/>
                  </a:lnTo>
                  <a:lnTo>
                    <a:pt x="307" y="169"/>
                  </a:lnTo>
                  <a:lnTo>
                    <a:pt x="315" y="167"/>
                  </a:lnTo>
                  <a:lnTo>
                    <a:pt x="322" y="166"/>
                  </a:lnTo>
                  <a:lnTo>
                    <a:pt x="329" y="166"/>
                  </a:lnTo>
                  <a:lnTo>
                    <a:pt x="337" y="165"/>
                  </a:lnTo>
                  <a:lnTo>
                    <a:pt x="345" y="165"/>
                  </a:lnTo>
                  <a:lnTo>
                    <a:pt x="352" y="165"/>
                  </a:lnTo>
                  <a:lnTo>
                    <a:pt x="360" y="164"/>
                  </a:lnTo>
                  <a:lnTo>
                    <a:pt x="368" y="164"/>
                  </a:lnTo>
                  <a:lnTo>
                    <a:pt x="375" y="163"/>
                  </a:lnTo>
                  <a:lnTo>
                    <a:pt x="379" y="164"/>
                  </a:lnTo>
                  <a:lnTo>
                    <a:pt x="382" y="163"/>
                  </a:lnTo>
                  <a:lnTo>
                    <a:pt x="386" y="162"/>
                  </a:lnTo>
                  <a:lnTo>
                    <a:pt x="389" y="162"/>
                  </a:lnTo>
                  <a:lnTo>
                    <a:pt x="403" y="161"/>
                  </a:lnTo>
                  <a:lnTo>
                    <a:pt x="417" y="161"/>
                  </a:lnTo>
                  <a:lnTo>
                    <a:pt x="431" y="159"/>
                  </a:lnTo>
                  <a:lnTo>
                    <a:pt x="446" y="158"/>
                  </a:lnTo>
                  <a:lnTo>
                    <a:pt x="460" y="158"/>
                  </a:lnTo>
                  <a:lnTo>
                    <a:pt x="473" y="157"/>
                  </a:lnTo>
                  <a:lnTo>
                    <a:pt x="487" y="156"/>
                  </a:lnTo>
                  <a:lnTo>
                    <a:pt x="501" y="155"/>
                  </a:lnTo>
                  <a:lnTo>
                    <a:pt x="508" y="154"/>
                  </a:lnTo>
                  <a:lnTo>
                    <a:pt x="516" y="151"/>
                  </a:lnTo>
                  <a:lnTo>
                    <a:pt x="524" y="150"/>
                  </a:lnTo>
                  <a:lnTo>
                    <a:pt x="532" y="150"/>
                  </a:lnTo>
                  <a:lnTo>
                    <a:pt x="546" y="146"/>
                  </a:lnTo>
                  <a:lnTo>
                    <a:pt x="559" y="141"/>
                  </a:lnTo>
                  <a:lnTo>
                    <a:pt x="571" y="137"/>
                  </a:lnTo>
                  <a:lnTo>
                    <a:pt x="585" y="133"/>
                  </a:lnTo>
                  <a:lnTo>
                    <a:pt x="598" y="129"/>
                  </a:lnTo>
                  <a:lnTo>
                    <a:pt x="612" y="127"/>
                  </a:lnTo>
                  <a:lnTo>
                    <a:pt x="625" y="124"/>
                  </a:lnTo>
                  <a:lnTo>
                    <a:pt x="640" y="123"/>
                  </a:lnTo>
                  <a:lnTo>
                    <a:pt x="649" y="120"/>
                  </a:lnTo>
                  <a:lnTo>
                    <a:pt x="655" y="118"/>
                  </a:lnTo>
                  <a:lnTo>
                    <a:pt x="661" y="116"/>
                  </a:lnTo>
                  <a:lnTo>
                    <a:pt x="669" y="114"/>
                  </a:lnTo>
                  <a:lnTo>
                    <a:pt x="674" y="113"/>
                  </a:lnTo>
                  <a:lnTo>
                    <a:pt x="682" y="113"/>
                  </a:lnTo>
                  <a:lnTo>
                    <a:pt x="689" y="113"/>
                  </a:lnTo>
                  <a:lnTo>
                    <a:pt x="693" y="114"/>
                  </a:lnTo>
                  <a:lnTo>
                    <a:pt x="699" y="112"/>
                  </a:lnTo>
                  <a:lnTo>
                    <a:pt x="706" y="111"/>
                  </a:lnTo>
                  <a:lnTo>
                    <a:pt x="712" y="110"/>
                  </a:lnTo>
                  <a:lnTo>
                    <a:pt x="719" y="110"/>
                  </a:lnTo>
                  <a:lnTo>
                    <a:pt x="726" y="110"/>
                  </a:lnTo>
                  <a:lnTo>
                    <a:pt x="731" y="109"/>
                  </a:lnTo>
                  <a:lnTo>
                    <a:pt x="738" y="108"/>
                  </a:lnTo>
                  <a:lnTo>
                    <a:pt x="744" y="105"/>
                  </a:lnTo>
                  <a:lnTo>
                    <a:pt x="745" y="101"/>
                  </a:lnTo>
                  <a:lnTo>
                    <a:pt x="750" y="98"/>
                  </a:lnTo>
                  <a:lnTo>
                    <a:pt x="753" y="96"/>
                  </a:lnTo>
                  <a:lnTo>
                    <a:pt x="758" y="95"/>
                  </a:lnTo>
                  <a:lnTo>
                    <a:pt x="765" y="94"/>
                  </a:lnTo>
                  <a:lnTo>
                    <a:pt x="772" y="91"/>
                  </a:lnTo>
                  <a:lnTo>
                    <a:pt x="779" y="90"/>
                  </a:lnTo>
                  <a:lnTo>
                    <a:pt x="786" y="89"/>
                  </a:lnTo>
                  <a:lnTo>
                    <a:pt x="793" y="88"/>
                  </a:lnTo>
                  <a:lnTo>
                    <a:pt x="799" y="87"/>
                  </a:lnTo>
                  <a:lnTo>
                    <a:pt x="805" y="84"/>
                  </a:lnTo>
                  <a:lnTo>
                    <a:pt x="812" y="82"/>
                  </a:lnTo>
                  <a:lnTo>
                    <a:pt x="819" y="82"/>
                  </a:lnTo>
                  <a:lnTo>
                    <a:pt x="827" y="81"/>
                  </a:lnTo>
                  <a:lnTo>
                    <a:pt x="834" y="81"/>
                  </a:lnTo>
                  <a:lnTo>
                    <a:pt x="841" y="80"/>
                  </a:lnTo>
                  <a:lnTo>
                    <a:pt x="849" y="79"/>
                  </a:lnTo>
                  <a:lnTo>
                    <a:pt x="856" y="78"/>
                  </a:lnTo>
                  <a:lnTo>
                    <a:pt x="863" y="76"/>
                  </a:lnTo>
                  <a:lnTo>
                    <a:pt x="870" y="75"/>
                  </a:lnTo>
                  <a:lnTo>
                    <a:pt x="874" y="76"/>
                  </a:lnTo>
                  <a:lnTo>
                    <a:pt x="882" y="74"/>
                  </a:lnTo>
                  <a:lnTo>
                    <a:pt x="891" y="72"/>
                  </a:lnTo>
                  <a:lnTo>
                    <a:pt x="900" y="71"/>
                  </a:lnTo>
                  <a:lnTo>
                    <a:pt x="908" y="68"/>
                  </a:lnTo>
                  <a:lnTo>
                    <a:pt x="916" y="66"/>
                  </a:lnTo>
                  <a:lnTo>
                    <a:pt x="924" y="63"/>
                  </a:lnTo>
                  <a:lnTo>
                    <a:pt x="932" y="59"/>
                  </a:lnTo>
                  <a:lnTo>
                    <a:pt x="940" y="56"/>
                  </a:lnTo>
                  <a:lnTo>
                    <a:pt x="944" y="54"/>
                  </a:lnTo>
                  <a:lnTo>
                    <a:pt x="946" y="52"/>
                  </a:lnTo>
                  <a:lnTo>
                    <a:pt x="949" y="51"/>
                  </a:lnTo>
                  <a:lnTo>
                    <a:pt x="952" y="50"/>
                  </a:lnTo>
                  <a:lnTo>
                    <a:pt x="963" y="45"/>
                  </a:lnTo>
                  <a:lnTo>
                    <a:pt x="974" y="41"/>
                  </a:lnTo>
                  <a:lnTo>
                    <a:pt x="985" y="37"/>
                  </a:lnTo>
                  <a:lnTo>
                    <a:pt x="997" y="33"/>
                  </a:lnTo>
                  <a:lnTo>
                    <a:pt x="1008" y="29"/>
                  </a:lnTo>
                  <a:lnTo>
                    <a:pt x="1020" y="25"/>
                  </a:lnTo>
                  <a:lnTo>
                    <a:pt x="1030" y="20"/>
                  </a:lnTo>
                  <a:lnTo>
                    <a:pt x="1042" y="14"/>
                  </a:lnTo>
                  <a:lnTo>
                    <a:pt x="1048" y="12"/>
                  </a:lnTo>
                  <a:lnTo>
                    <a:pt x="1055" y="8"/>
                  </a:lnTo>
                  <a:lnTo>
                    <a:pt x="1062" y="4"/>
                  </a:lnTo>
                  <a:lnTo>
                    <a:pt x="1069" y="0"/>
                  </a:lnTo>
                  <a:lnTo>
                    <a:pt x="107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4" name="Freeform 19"/>
            <p:cNvSpPr>
              <a:spLocks noChangeAspect="1"/>
            </p:cNvSpPr>
            <p:nvPr/>
          </p:nvSpPr>
          <p:spPr bwMode="auto">
            <a:xfrm>
              <a:off x="4454" y="1078"/>
              <a:ext cx="18" cy="9"/>
            </a:xfrm>
            <a:custGeom>
              <a:avLst/>
              <a:gdLst>
                <a:gd name="T0" fmla="*/ 18 w 34"/>
                <a:gd name="T1" fmla="*/ 1 h 17"/>
                <a:gd name="T2" fmla="*/ 15 w 34"/>
                <a:gd name="T3" fmla="*/ 5 h 17"/>
                <a:gd name="T4" fmla="*/ 10 w 34"/>
                <a:gd name="T5" fmla="*/ 7 h 17"/>
                <a:gd name="T6" fmla="*/ 5 w 34"/>
                <a:gd name="T7" fmla="*/ 8 h 17"/>
                <a:gd name="T8" fmla="*/ 1 w 34"/>
                <a:gd name="T9" fmla="*/ 9 h 17"/>
                <a:gd name="T10" fmla="*/ 0 w 34"/>
                <a:gd name="T11" fmla="*/ 7 h 17"/>
                <a:gd name="T12" fmla="*/ 1 w 34"/>
                <a:gd name="T13" fmla="*/ 5 h 17"/>
                <a:gd name="T14" fmla="*/ 1 w 34"/>
                <a:gd name="T15" fmla="*/ 4 h 17"/>
                <a:gd name="T16" fmla="*/ 0 w 34"/>
                <a:gd name="T17" fmla="*/ 3 h 17"/>
                <a:gd name="T18" fmla="*/ 2 w 34"/>
                <a:gd name="T19" fmla="*/ 1 h 17"/>
                <a:gd name="T20" fmla="*/ 4 w 34"/>
                <a:gd name="T21" fmla="*/ 1 h 17"/>
                <a:gd name="T22" fmla="*/ 6 w 34"/>
                <a:gd name="T23" fmla="*/ 0 h 17"/>
                <a:gd name="T24" fmla="*/ 8 w 34"/>
                <a:gd name="T25" fmla="*/ 0 h 17"/>
                <a:gd name="T26" fmla="*/ 11 w 34"/>
                <a:gd name="T27" fmla="*/ 0 h 17"/>
                <a:gd name="T28" fmla="*/ 13 w 34"/>
                <a:gd name="T29" fmla="*/ 1 h 17"/>
                <a:gd name="T30" fmla="*/ 16 w 34"/>
                <a:gd name="T31" fmla="*/ 1 h 17"/>
                <a:gd name="T32" fmla="*/ 18 w 34"/>
                <a:gd name="T33" fmla="*/ 1 h 17"/>
                <a:gd name="T34" fmla="*/ 18 w 34"/>
                <a:gd name="T35" fmla="*/ 1 h 1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4"/>
                <a:gd name="T55" fmla="*/ 0 h 17"/>
                <a:gd name="T56" fmla="*/ 34 w 34"/>
                <a:gd name="T57" fmla="*/ 17 h 1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4" h="17">
                  <a:moveTo>
                    <a:pt x="34" y="2"/>
                  </a:moveTo>
                  <a:lnTo>
                    <a:pt x="28" y="9"/>
                  </a:lnTo>
                  <a:lnTo>
                    <a:pt x="19" y="13"/>
                  </a:lnTo>
                  <a:lnTo>
                    <a:pt x="10" y="15"/>
                  </a:lnTo>
                  <a:lnTo>
                    <a:pt x="1" y="17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2" y="8"/>
                  </a:lnTo>
                  <a:lnTo>
                    <a:pt x="0" y="5"/>
                  </a:lnTo>
                  <a:lnTo>
                    <a:pt x="3" y="2"/>
                  </a:lnTo>
                  <a:lnTo>
                    <a:pt x="8" y="1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21" y="0"/>
                  </a:lnTo>
                  <a:lnTo>
                    <a:pt x="25" y="1"/>
                  </a:lnTo>
                  <a:lnTo>
                    <a:pt x="30" y="1"/>
                  </a:lnTo>
                  <a:lnTo>
                    <a:pt x="34" y="1"/>
                  </a:lnTo>
                  <a:lnTo>
                    <a:pt x="34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5" name="Freeform 20"/>
            <p:cNvSpPr>
              <a:spLocks noChangeAspect="1"/>
            </p:cNvSpPr>
            <p:nvPr/>
          </p:nvSpPr>
          <p:spPr bwMode="auto">
            <a:xfrm>
              <a:off x="4390" y="1109"/>
              <a:ext cx="51" cy="20"/>
            </a:xfrm>
            <a:custGeom>
              <a:avLst/>
              <a:gdLst>
                <a:gd name="T0" fmla="*/ 51 w 101"/>
                <a:gd name="T1" fmla="*/ 1 h 42"/>
                <a:gd name="T2" fmla="*/ 46 w 101"/>
                <a:gd name="T3" fmla="*/ 4 h 42"/>
                <a:gd name="T4" fmla="*/ 41 w 101"/>
                <a:gd name="T5" fmla="*/ 6 h 42"/>
                <a:gd name="T6" fmla="*/ 37 w 101"/>
                <a:gd name="T7" fmla="*/ 8 h 42"/>
                <a:gd name="T8" fmla="*/ 31 w 101"/>
                <a:gd name="T9" fmla="*/ 10 h 42"/>
                <a:gd name="T10" fmla="*/ 26 w 101"/>
                <a:gd name="T11" fmla="*/ 11 h 42"/>
                <a:gd name="T12" fmla="*/ 21 w 101"/>
                <a:gd name="T13" fmla="*/ 13 h 42"/>
                <a:gd name="T14" fmla="*/ 16 w 101"/>
                <a:gd name="T15" fmla="*/ 15 h 42"/>
                <a:gd name="T16" fmla="*/ 11 w 101"/>
                <a:gd name="T17" fmla="*/ 17 h 42"/>
                <a:gd name="T18" fmla="*/ 0 w 101"/>
                <a:gd name="T19" fmla="*/ 20 h 42"/>
                <a:gd name="T20" fmla="*/ 4 w 101"/>
                <a:gd name="T21" fmla="*/ 18 h 42"/>
                <a:gd name="T22" fmla="*/ 8 w 101"/>
                <a:gd name="T23" fmla="*/ 17 h 42"/>
                <a:gd name="T24" fmla="*/ 11 w 101"/>
                <a:gd name="T25" fmla="*/ 14 h 42"/>
                <a:gd name="T26" fmla="*/ 14 w 101"/>
                <a:gd name="T27" fmla="*/ 11 h 42"/>
                <a:gd name="T28" fmla="*/ 16 w 101"/>
                <a:gd name="T29" fmla="*/ 10 h 42"/>
                <a:gd name="T30" fmla="*/ 19 w 101"/>
                <a:gd name="T31" fmla="*/ 9 h 42"/>
                <a:gd name="T32" fmla="*/ 22 w 101"/>
                <a:gd name="T33" fmla="*/ 8 h 42"/>
                <a:gd name="T34" fmla="*/ 24 w 101"/>
                <a:gd name="T35" fmla="*/ 5 h 42"/>
                <a:gd name="T36" fmla="*/ 27 w 101"/>
                <a:gd name="T37" fmla="*/ 4 h 42"/>
                <a:gd name="T38" fmla="*/ 30 w 101"/>
                <a:gd name="T39" fmla="*/ 3 h 42"/>
                <a:gd name="T40" fmla="*/ 33 w 101"/>
                <a:gd name="T41" fmla="*/ 2 h 42"/>
                <a:gd name="T42" fmla="*/ 37 w 101"/>
                <a:gd name="T43" fmla="*/ 2 h 42"/>
                <a:gd name="T44" fmla="*/ 40 w 101"/>
                <a:gd name="T45" fmla="*/ 1 h 42"/>
                <a:gd name="T46" fmla="*/ 43 w 101"/>
                <a:gd name="T47" fmla="*/ 0 h 42"/>
                <a:gd name="T48" fmla="*/ 47 w 101"/>
                <a:gd name="T49" fmla="*/ 0 h 42"/>
                <a:gd name="T50" fmla="*/ 50 w 101"/>
                <a:gd name="T51" fmla="*/ 0 h 42"/>
                <a:gd name="T52" fmla="*/ 51 w 101"/>
                <a:gd name="T53" fmla="*/ 1 h 4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01"/>
                <a:gd name="T82" fmla="*/ 0 h 42"/>
                <a:gd name="T83" fmla="*/ 101 w 101"/>
                <a:gd name="T84" fmla="*/ 42 h 4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01" h="42">
                  <a:moveTo>
                    <a:pt x="101" y="2"/>
                  </a:moveTo>
                  <a:lnTo>
                    <a:pt x="92" y="8"/>
                  </a:lnTo>
                  <a:lnTo>
                    <a:pt x="82" y="13"/>
                  </a:lnTo>
                  <a:lnTo>
                    <a:pt x="73" y="17"/>
                  </a:lnTo>
                  <a:lnTo>
                    <a:pt x="62" y="21"/>
                  </a:lnTo>
                  <a:lnTo>
                    <a:pt x="52" y="24"/>
                  </a:lnTo>
                  <a:lnTo>
                    <a:pt x="41" y="28"/>
                  </a:lnTo>
                  <a:lnTo>
                    <a:pt x="31" y="32"/>
                  </a:lnTo>
                  <a:lnTo>
                    <a:pt x="21" y="36"/>
                  </a:lnTo>
                  <a:lnTo>
                    <a:pt x="0" y="42"/>
                  </a:lnTo>
                  <a:lnTo>
                    <a:pt x="7" y="37"/>
                  </a:lnTo>
                  <a:lnTo>
                    <a:pt x="15" y="35"/>
                  </a:lnTo>
                  <a:lnTo>
                    <a:pt x="22" y="30"/>
                  </a:lnTo>
                  <a:lnTo>
                    <a:pt x="28" y="24"/>
                  </a:lnTo>
                  <a:lnTo>
                    <a:pt x="32" y="22"/>
                  </a:lnTo>
                  <a:lnTo>
                    <a:pt x="38" y="19"/>
                  </a:lnTo>
                  <a:lnTo>
                    <a:pt x="44" y="16"/>
                  </a:lnTo>
                  <a:lnTo>
                    <a:pt x="47" y="10"/>
                  </a:lnTo>
                  <a:lnTo>
                    <a:pt x="53" y="8"/>
                  </a:lnTo>
                  <a:lnTo>
                    <a:pt x="60" y="6"/>
                  </a:lnTo>
                  <a:lnTo>
                    <a:pt x="66" y="5"/>
                  </a:lnTo>
                  <a:lnTo>
                    <a:pt x="73" y="4"/>
                  </a:lnTo>
                  <a:lnTo>
                    <a:pt x="79" y="2"/>
                  </a:lnTo>
                  <a:lnTo>
                    <a:pt x="86" y="1"/>
                  </a:lnTo>
                  <a:lnTo>
                    <a:pt x="93" y="1"/>
                  </a:lnTo>
                  <a:lnTo>
                    <a:pt x="100" y="0"/>
                  </a:lnTo>
                  <a:lnTo>
                    <a:pt x="101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6" name="Freeform 21"/>
            <p:cNvSpPr>
              <a:spLocks noChangeAspect="1"/>
            </p:cNvSpPr>
            <p:nvPr/>
          </p:nvSpPr>
          <p:spPr bwMode="auto">
            <a:xfrm>
              <a:off x="4335" y="1136"/>
              <a:ext cx="50" cy="24"/>
            </a:xfrm>
            <a:custGeom>
              <a:avLst/>
              <a:gdLst>
                <a:gd name="T0" fmla="*/ 50 w 101"/>
                <a:gd name="T1" fmla="*/ 1 h 49"/>
                <a:gd name="T2" fmla="*/ 47 w 101"/>
                <a:gd name="T3" fmla="*/ 3 h 49"/>
                <a:gd name="T4" fmla="*/ 43 w 101"/>
                <a:gd name="T5" fmla="*/ 5 h 49"/>
                <a:gd name="T6" fmla="*/ 39 w 101"/>
                <a:gd name="T7" fmla="*/ 6 h 49"/>
                <a:gd name="T8" fmla="*/ 35 w 101"/>
                <a:gd name="T9" fmla="*/ 8 h 49"/>
                <a:gd name="T10" fmla="*/ 31 w 101"/>
                <a:gd name="T11" fmla="*/ 10 h 49"/>
                <a:gd name="T12" fmla="*/ 27 w 101"/>
                <a:gd name="T13" fmla="*/ 12 h 49"/>
                <a:gd name="T14" fmla="*/ 23 w 101"/>
                <a:gd name="T15" fmla="*/ 13 h 49"/>
                <a:gd name="T16" fmla="*/ 20 w 101"/>
                <a:gd name="T17" fmla="*/ 16 h 49"/>
                <a:gd name="T18" fmla="*/ 17 w 101"/>
                <a:gd name="T19" fmla="*/ 17 h 49"/>
                <a:gd name="T20" fmla="*/ 15 w 101"/>
                <a:gd name="T21" fmla="*/ 18 h 49"/>
                <a:gd name="T22" fmla="*/ 13 w 101"/>
                <a:gd name="T23" fmla="*/ 19 h 49"/>
                <a:gd name="T24" fmla="*/ 10 w 101"/>
                <a:gd name="T25" fmla="*/ 20 h 49"/>
                <a:gd name="T26" fmla="*/ 8 w 101"/>
                <a:gd name="T27" fmla="*/ 21 h 49"/>
                <a:gd name="T28" fmla="*/ 6 w 101"/>
                <a:gd name="T29" fmla="*/ 22 h 49"/>
                <a:gd name="T30" fmla="*/ 3 w 101"/>
                <a:gd name="T31" fmla="*/ 23 h 49"/>
                <a:gd name="T32" fmla="*/ 1 w 101"/>
                <a:gd name="T33" fmla="*/ 24 h 49"/>
                <a:gd name="T34" fmla="*/ 0 w 101"/>
                <a:gd name="T35" fmla="*/ 22 h 49"/>
                <a:gd name="T36" fmla="*/ 0 w 101"/>
                <a:gd name="T37" fmla="*/ 21 h 49"/>
                <a:gd name="T38" fmla="*/ 0 w 101"/>
                <a:gd name="T39" fmla="*/ 19 h 49"/>
                <a:gd name="T40" fmla="*/ 1 w 101"/>
                <a:gd name="T41" fmla="*/ 17 h 49"/>
                <a:gd name="T42" fmla="*/ 7 w 101"/>
                <a:gd name="T43" fmla="*/ 15 h 49"/>
                <a:gd name="T44" fmla="*/ 13 w 101"/>
                <a:gd name="T45" fmla="*/ 13 h 49"/>
                <a:gd name="T46" fmla="*/ 19 w 101"/>
                <a:gd name="T47" fmla="*/ 10 h 49"/>
                <a:gd name="T48" fmla="*/ 25 w 101"/>
                <a:gd name="T49" fmla="*/ 7 h 49"/>
                <a:gd name="T50" fmla="*/ 31 w 101"/>
                <a:gd name="T51" fmla="*/ 6 h 49"/>
                <a:gd name="T52" fmla="*/ 37 w 101"/>
                <a:gd name="T53" fmla="*/ 3 h 49"/>
                <a:gd name="T54" fmla="*/ 44 w 101"/>
                <a:gd name="T55" fmla="*/ 2 h 49"/>
                <a:gd name="T56" fmla="*/ 50 w 101"/>
                <a:gd name="T57" fmla="*/ 0 h 49"/>
                <a:gd name="T58" fmla="*/ 50 w 101"/>
                <a:gd name="T59" fmla="*/ 1 h 4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01"/>
                <a:gd name="T91" fmla="*/ 0 h 49"/>
                <a:gd name="T92" fmla="*/ 101 w 101"/>
                <a:gd name="T93" fmla="*/ 49 h 49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01" h="49">
                  <a:moveTo>
                    <a:pt x="101" y="2"/>
                  </a:moveTo>
                  <a:lnTo>
                    <a:pt x="94" y="6"/>
                  </a:lnTo>
                  <a:lnTo>
                    <a:pt x="86" y="10"/>
                  </a:lnTo>
                  <a:lnTo>
                    <a:pt x="78" y="13"/>
                  </a:lnTo>
                  <a:lnTo>
                    <a:pt x="71" y="17"/>
                  </a:lnTo>
                  <a:lnTo>
                    <a:pt x="63" y="20"/>
                  </a:lnTo>
                  <a:lnTo>
                    <a:pt x="54" y="24"/>
                  </a:lnTo>
                  <a:lnTo>
                    <a:pt x="46" y="27"/>
                  </a:lnTo>
                  <a:lnTo>
                    <a:pt x="40" y="32"/>
                  </a:lnTo>
                  <a:lnTo>
                    <a:pt x="35" y="34"/>
                  </a:lnTo>
                  <a:lnTo>
                    <a:pt x="30" y="36"/>
                  </a:lnTo>
                  <a:lnTo>
                    <a:pt x="26" y="38"/>
                  </a:lnTo>
                  <a:lnTo>
                    <a:pt x="21" y="41"/>
                  </a:lnTo>
                  <a:lnTo>
                    <a:pt x="16" y="43"/>
                  </a:lnTo>
                  <a:lnTo>
                    <a:pt x="12" y="45"/>
                  </a:lnTo>
                  <a:lnTo>
                    <a:pt x="7" y="47"/>
                  </a:lnTo>
                  <a:lnTo>
                    <a:pt x="3" y="49"/>
                  </a:lnTo>
                  <a:lnTo>
                    <a:pt x="1" y="45"/>
                  </a:lnTo>
                  <a:lnTo>
                    <a:pt x="0" y="42"/>
                  </a:lnTo>
                  <a:lnTo>
                    <a:pt x="0" y="38"/>
                  </a:lnTo>
                  <a:lnTo>
                    <a:pt x="3" y="35"/>
                  </a:lnTo>
                  <a:lnTo>
                    <a:pt x="14" y="30"/>
                  </a:lnTo>
                  <a:lnTo>
                    <a:pt x="26" y="26"/>
                  </a:lnTo>
                  <a:lnTo>
                    <a:pt x="38" y="21"/>
                  </a:lnTo>
                  <a:lnTo>
                    <a:pt x="50" y="15"/>
                  </a:lnTo>
                  <a:lnTo>
                    <a:pt x="63" y="12"/>
                  </a:lnTo>
                  <a:lnTo>
                    <a:pt x="75" y="7"/>
                  </a:lnTo>
                  <a:lnTo>
                    <a:pt x="88" y="4"/>
                  </a:lnTo>
                  <a:lnTo>
                    <a:pt x="101" y="0"/>
                  </a:lnTo>
                  <a:lnTo>
                    <a:pt x="101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7" name="Freeform 22"/>
            <p:cNvSpPr>
              <a:spLocks noChangeAspect="1"/>
            </p:cNvSpPr>
            <p:nvPr/>
          </p:nvSpPr>
          <p:spPr bwMode="auto">
            <a:xfrm>
              <a:off x="3524" y="1167"/>
              <a:ext cx="48" cy="26"/>
            </a:xfrm>
            <a:custGeom>
              <a:avLst/>
              <a:gdLst>
                <a:gd name="T0" fmla="*/ 36 w 95"/>
                <a:gd name="T1" fmla="*/ 16 h 53"/>
                <a:gd name="T2" fmla="*/ 39 w 95"/>
                <a:gd name="T3" fmla="*/ 18 h 53"/>
                <a:gd name="T4" fmla="*/ 41 w 95"/>
                <a:gd name="T5" fmla="*/ 20 h 53"/>
                <a:gd name="T6" fmla="*/ 43 w 95"/>
                <a:gd name="T7" fmla="*/ 23 h 53"/>
                <a:gd name="T8" fmla="*/ 46 w 95"/>
                <a:gd name="T9" fmla="*/ 25 h 53"/>
                <a:gd name="T10" fmla="*/ 47 w 95"/>
                <a:gd name="T11" fmla="*/ 25 h 53"/>
                <a:gd name="T12" fmla="*/ 47 w 95"/>
                <a:gd name="T13" fmla="*/ 25 h 53"/>
                <a:gd name="T14" fmla="*/ 48 w 95"/>
                <a:gd name="T15" fmla="*/ 25 h 53"/>
                <a:gd name="T16" fmla="*/ 48 w 95"/>
                <a:gd name="T17" fmla="*/ 25 h 53"/>
                <a:gd name="T18" fmla="*/ 48 w 95"/>
                <a:gd name="T19" fmla="*/ 26 h 53"/>
                <a:gd name="T20" fmla="*/ 46 w 95"/>
                <a:gd name="T21" fmla="*/ 25 h 53"/>
                <a:gd name="T22" fmla="*/ 43 w 95"/>
                <a:gd name="T23" fmla="*/ 24 h 53"/>
                <a:gd name="T24" fmla="*/ 40 w 95"/>
                <a:gd name="T25" fmla="*/ 24 h 53"/>
                <a:gd name="T26" fmla="*/ 38 w 95"/>
                <a:gd name="T27" fmla="*/ 23 h 53"/>
                <a:gd name="T28" fmla="*/ 35 w 95"/>
                <a:gd name="T29" fmla="*/ 22 h 53"/>
                <a:gd name="T30" fmla="*/ 32 w 95"/>
                <a:gd name="T31" fmla="*/ 21 h 53"/>
                <a:gd name="T32" fmla="*/ 30 w 95"/>
                <a:gd name="T33" fmla="*/ 20 h 53"/>
                <a:gd name="T34" fmla="*/ 27 w 95"/>
                <a:gd name="T35" fmla="*/ 19 h 53"/>
                <a:gd name="T36" fmla="*/ 25 w 95"/>
                <a:gd name="T37" fmla="*/ 17 h 53"/>
                <a:gd name="T38" fmla="*/ 22 w 95"/>
                <a:gd name="T39" fmla="*/ 16 h 53"/>
                <a:gd name="T40" fmla="*/ 20 w 95"/>
                <a:gd name="T41" fmla="*/ 15 h 53"/>
                <a:gd name="T42" fmla="*/ 17 w 95"/>
                <a:gd name="T43" fmla="*/ 13 h 53"/>
                <a:gd name="T44" fmla="*/ 14 w 95"/>
                <a:gd name="T45" fmla="*/ 12 h 53"/>
                <a:gd name="T46" fmla="*/ 12 w 95"/>
                <a:gd name="T47" fmla="*/ 10 h 53"/>
                <a:gd name="T48" fmla="*/ 9 w 95"/>
                <a:gd name="T49" fmla="*/ 9 h 53"/>
                <a:gd name="T50" fmla="*/ 7 w 95"/>
                <a:gd name="T51" fmla="*/ 7 h 53"/>
                <a:gd name="T52" fmla="*/ 0 w 95"/>
                <a:gd name="T53" fmla="*/ 0 h 53"/>
                <a:gd name="T54" fmla="*/ 4 w 95"/>
                <a:gd name="T55" fmla="*/ 1 h 53"/>
                <a:gd name="T56" fmla="*/ 8 w 95"/>
                <a:gd name="T57" fmla="*/ 3 h 53"/>
                <a:gd name="T58" fmla="*/ 13 w 95"/>
                <a:gd name="T59" fmla="*/ 5 h 53"/>
                <a:gd name="T60" fmla="*/ 18 w 95"/>
                <a:gd name="T61" fmla="*/ 7 h 53"/>
                <a:gd name="T62" fmla="*/ 24 w 95"/>
                <a:gd name="T63" fmla="*/ 9 h 53"/>
                <a:gd name="T64" fmla="*/ 28 w 95"/>
                <a:gd name="T65" fmla="*/ 12 h 53"/>
                <a:gd name="T66" fmla="*/ 32 w 95"/>
                <a:gd name="T67" fmla="*/ 14 h 53"/>
                <a:gd name="T68" fmla="*/ 36 w 95"/>
                <a:gd name="T69" fmla="*/ 16 h 5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95"/>
                <a:gd name="T106" fmla="*/ 0 h 53"/>
                <a:gd name="T107" fmla="*/ 95 w 95"/>
                <a:gd name="T108" fmla="*/ 53 h 5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95" h="53">
                  <a:moveTo>
                    <a:pt x="71" y="33"/>
                  </a:moveTo>
                  <a:lnTo>
                    <a:pt x="77" y="36"/>
                  </a:lnTo>
                  <a:lnTo>
                    <a:pt x="81" y="41"/>
                  </a:lnTo>
                  <a:lnTo>
                    <a:pt x="86" y="46"/>
                  </a:lnTo>
                  <a:lnTo>
                    <a:pt x="92" y="50"/>
                  </a:lnTo>
                  <a:lnTo>
                    <a:pt x="93" y="50"/>
                  </a:lnTo>
                  <a:lnTo>
                    <a:pt x="94" y="50"/>
                  </a:lnTo>
                  <a:lnTo>
                    <a:pt x="95" y="50"/>
                  </a:lnTo>
                  <a:lnTo>
                    <a:pt x="95" y="51"/>
                  </a:lnTo>
                  <a:lnTo>
                    <a:pt x="95" y="53"/>
                  </a:lnTo>
                  <a:lnTo>
                    <a:pt x="91" y="51"/>
                  </a:lnTo>
                  <a:lnTo>
                    <a:pt x="85" y="49"/>
                  </a:lnTo>
                  <a:lnTo>
                    <a:pt x="80" y="48"/>
                  </a:lnTo>
                  <a:lnTo>
                    <a:pt x="75" y="46"/>
                  </a:lnTo>
                  <a:lnTo>
                    <a:pt x="70" y="45"/>
                  </a:lnTo>
                  <a:lnTo>
                    <a:pt x="64" y="42"/>
                  </a:lnTo>
                  <a:lnTo>
                    <a:pt x="60" y="40"/>
                  </a:lnTo>
                  <a:lnTo>
                    <a:pt x="54" y="38"/>
                  </a:lnTo>
                  <a:lnTo>
                    <a:pt x="49" y="35"/>
                  </a:lnTo>
                  <a:lnTo>
                    <a:pt x="43" y="33"/>
                  </a:lnTo>
                  <a:lnTo>
                    <a:pt x="39" y="30"/>
                  </a:lnTo>
                  <a:lnTo>
                    <a:pt x="33" y="27"/>
                  </a:lnTo>
                  <a:lnTo>
                    <a:pt x="28" y="24"/>
                  </a:lnTo>
                  <a:lnTo>
                    <a:pt x="23" y="20"/>
                  </a:lnTo>
                  <a:lnTo>
                    <a:pt x="18" y="18"/>
                  </a:lnTo>
                  <a:lnTo>
                    <a:pt x="13" y="15"/>
                  </a:lnTo>
                  <a:lnTo>
                    <a:pt x="0" y="0"/>
                  </a:lnTo>
                  <a:lnTo>
                    <a:pt x="7" y="3"/>
                  </a:lnTo>
                  <a:lnTo>
                    <a:pt x="16" y="6"/>
                  </a:lnTo>
                  <a:lnTo>
                    <a:pt x="26" y="10"/>
                  </a:lnTo>
                  <a:lnTo>
                    <a:pt x="36" y="15"/>
                  </a:lnTo>
                  <a:lnTo>
                    <a:pt x="47" y="19"/>
                  </a:lnTo>
                  <a:lnTo>
                    <a:pt x="56" y="24"/>
                  </a:lnTo>
                  <a:lnTo>
                    <a:pt x="64" y="28"/>
                  </a:lnTo>
                  <a:lnTo>
                    <a:pt x="71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8" name="Freeform 23"/>
            <p:cNvSpPr>
              <a:spLocks noChangeAspect="1"/>
            </p:cNvSpPr>
            <p:nvPr/>
          </p:nvSpPr>
          <p:spPr bwMode="auto">
            <a:xfrm>
              <a:off x="3837" y="1159"/>
              <a:ext cx="30" cy="24"/>
            </a:xfrm>
            <a:custGeom>
              <a:avLst/>
              <a:gdLst>
                <a:gd name="T0" fmla="*/ 12 w 58"/>
                <a:gd name="T1" fmla="*/ 8 h 48"/>
                <a:gd name="T2" fmla="*/ 11 w 58"/>
                <a:gd name="T3" fmla="*/ 8 h 48"/>
                <a:gd name="T4" fmla="*/ 10 w 58"/>
                <a:gd name="T5" fmla="*/ 8 h 48"/>
                <a:gd name="T6" fmla="*/ 9 w 58"/>
                <a:gd name="T7" fmla="*/ 7 h 48"/>
                <a:gd name="T8" fmla="*/ 8 w 58"/>
                <a:gd name="T9" fmla="*/ 8 h 48"/>
                <a:gd name="T10" fmla="*/ 10 w 58"/>
                <a:gd name="T11" fmla="*/ 10 h 48"/>
                <a:gd name="T12" fmla="*/ 30 w 58"/>
                <a:gd name="T13" fmla="*/ 23 h 48"/>
                <a:gd name="T14" fmla="*/ 30 w 58"/>
                <a:gd name="T15" fmla="*/ 23 h 48"/>
                <a:gd name="T16" fmla="*/ 29 w 58"/>
                <a:gd name="T17" fmla="*/ 23 h 48"/>
                <a:gd name="T18" fmla="*/ 29 w 58"/>
                <a:gd name="T19" fmla="*/ 24 h 48"/>
                <a:gd name="T20" fmla="*/ 28 w 58"/>
                <a:gd name="T21" fmla="*/ 24 h 48"/>
                <a:gd name="T22" fmla="*/ 25 w 58"/>
                <a:gd name="T23" fmla="*/ 23 h 48"/>
                <a:gd name="T24" fmla="*/ 22 w 58"/>
                <a:gd name="T25" fmla="*/ 22 h 48"/>
                <a:gd name="T26" fmla="*/ 19 w 58"/>
                <a:gd name="T27" fmla="*/ 20 h 48"/>
                <a:gd name="T28" fmla="*/ 17 w 58"/>
                <a:gd name="T29" fmla="*/ 19 h 48"/>
                <a:gd name="T30" fmla="*/ 13 w 58"/>
                <a:gd name="T31" fmla="*/ 17 h 48"/>
                <a:gd name="T32" fmla="*/ 10 w 58"/>
                <a:gd name="T33" fmla="*/ 16 h 48"/>
                <a:gd name="T34" fmla="*/ 8 w 58"/>
                <a:gd name="T35" fmla="*/ 14 h 48"/>
                <a:gd name="T36" fmla="*/ 5 w 58"/>
                <a:gd name="T37" fmla="*/ 12 h 48"/>
                <a:gd name="T38" fmla="*/ 3 w 58"/>
                <a:gd name="T39" fmla="*/ 9 h 48"/>
                <a:gd name="T40" fmla="*/ 2 w 58"/>
                <a:gd name="T41" fmla="*/ 6 h 48"/>
                <a:gd name="T42" fmla="*/ 1 w 58"/>
                <a:gd name="T43" fmla="*/ 3 h 48"/>
                <a:gd name="T44" fmla="*/ 0 w 58"/>
                <a:gd name="T45" fmla="*/ 0 h 48"/>
                <a:gd name="T46" fmla="*/ 3 w 58"/>
                <a:gd name="T47" fmla="*/ 1 h 48"/>
                <a:gd name="T48" fmla="*/ 6 w 58"/>
                <a:gd name="T49" fmla="*/ 3 h 48"/>
                <a:gd name="T50" fmla="*/ 9 w 58"/>
                <a:gd name="T51" fmla="*/ 6 h 48"/>
                <a:gd name="T52" fmla="*/ 12 w 58"/>
                <a:gd name="T53" fmla="*/ 8 h 48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58"/>
                <a:gd name="T82" fmla="*/ 0 h 48"/>
                <a:gd name="T83" fmla="*/ 58 w 58"/>
                <a:gd name="T84" fmla="*/ 48 h 48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58" h="48">
                  <a:moveTo>
                    <a:pt x="23" y="16"/>
                  </a:moveTo>
                  <a:lnTo>
                    <a:pt x="21" y="16"/>
                  </a:lnTo>
                  <a:lnTo>
                    <a:pt x="19" y="15"/>
                  </a:lnTo>
                  <a:lnTo>
                    <a:pt x="18" y="13"/>
                  </a:lnTo>
                  <a:lnTo>
                    <a:pt x="16" y="15"/>
                  </a:lnTo>
                  <a:lnTo>
                    <a:pt x="19" y="19"/>
                  </a:lnTo>
                  <a:lnTo>
                    <a:pt x="58" y="45"/>
                  </a:lnTo>
                  <a:lnTo>
                    <a:pt x="58" y="46"/>
                  </a:lnTo>
                  <a:lnTo>
                    <a:pt x="57" y="46"/>
                  </a:lnTo>
                  <a:lnTo>
                    <a:pt x="56" y="47"/>
                  </a:lnTo>
                  <a:lnTo>
                    <a:pt x="55" y="48"/>
                  </a:lnTo>
                  <a:lnTo>
                    <a:pt x="49" y="46"/>
                  </a:lnTo>
                  <a:lnTo>
                    <a:pt x="42" y="43"/>
                  </a:lnTo>
                  <a:lnTo>
                    <a:pt x="36" y="40"/>
                  </a:lnTo>
                  <a:lnTo>
                    <a:pt x="32" y="38"/>
                  </a:lnTo>
                  <a:lnTo>
                    <a:pt x="26" y="34"/>
                  </a:lnTo>
                  <a:lnTo>
                    <a:pt x="20" y="32"/>
                  </a:lnTo>
                  <a:lnTo>
                    <a:pt x="16" y="28"/>
                  </a:lnTo>
                  <a:lnTo>
                    <a:pt x="10" y="24"/>
                  </a:lnTo>
                  <a:lnTo>
                    <a:pt x="6" y="18"/>
                  </a:lnTo>
                  <a:lnTo>
                    <a:pt x="4" y="12"/>
                  </a:lnTo>
                  <a:lnTo>
                    <a:pt x="2" y="5"/>
                  </a:lnTo>
                  <a:lnTo>
                    <a:pt x="0" y="0"/>
                  </a:lnTo>
                  <a:lnTo>
                    <a:pt x="6" y="2"/>
                  </a:lnTo>
                  <a:lnTo>
                    <a:pt x="12" y="6"/>
                  </a:lnTo>
                  <a:lnTo>
                    <a:pt x="18" y="11"/>
                  </a:lnTo>
                  <a:lnTo>
                    <a:pt x="23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9" name="Freeform 24"/>
            <p:cNvSpPr>
              <a:spLocks noChangeAspect="1"/>
            </p:cNvSpPr>
            <p:nvPr/>
          </p:nvSpPr>
          <p:spPr bwMode="auto">
            <a:xfrm>
              <a:off x="4312" y="1173"/>
              <a:ext cx="22" cy="14"/>
            </a:xfrm>
            <a:custGeom>
              <a:avLst/>
              <a:gdLst>
                <a:gd name="T0" fmla="*/ 22 w 44"/>
                <a:gd name="T1" fmla="*/ 0 h 29"/>
                <a:gd name="T2" fmla="*/ 21 w 44"/>
                <a:gd name="T3" fmla="*/ 3 h 29"/>
                <a:gd name="T4" fmla="*/ 18 w 44"/>
                <a:gd name="T5" fmla="*/ 5 h 29"/>
                <a:gd name="T6" fmla="*/ 16 w 44"/>
                <a:gd name="T7" fmla="*/ 7 h 29"/>
                <a:gd name="T8" fmla="*/ 13 w 44"/>
                <a:gd name="T9" fmla="*/ 8 h 29"/>
                <a:gd name="T10" fmla="*/ 10 w 44"/>
                <a:gd name="T11" fmla="*/ 10 h 29"/>
                <a:gd name="T12" fmla="*/ 7 w 44"/>
                <a:gd name="T13" fmla="*/ 11 h 29"/>
                <a:gd name="T14" fmla="*/ 4 w 44"/>
                <a:gd name="T15" fmla="*/ 12 h 29"/>
                <a:gd name="T16" fmla="*/ 2 w 44"/>
                <a:gd name="T17" fmla="*/ 14 h 29"/>
                <a:gd name="T18" fmla="*/ 2 w 44"/>
                <a:gd name="T19" fmla="*/ 14 h 29"/>
                <a:gd name="T20" fmla="*/ 1 w 44"/>
                <a:gd name="T21" fmla="*/ 14 h 29"/>
                <a:gd name="T22" fmla="*/ 0 w 44"/>
                <a:gd name="T23" fmla="*/ 14 h 29"/>
                <a:gd name="T24" fmla="*/ 0 w 44"/>
                <a:gd name="T25" fmla="*/ 13 h 29"/>
                <a:gd name="T26" fmla="*/ 2 w 44"/>
                <a:gd name="T27" fmla="*/ 12 h 29"/>
                <a:gd name="T28" fmla="*/ 3 w 44"/>
                <a:gd name="T29" fmla="*/ 11 h 29"/>
                <a:gd name="T30" fmla="*/ 4 w 44"/>
                <a:gd name="T31" fmla="*/ 10 h 29"/>
                <a:gd name="T32" fmla="*/ 4 w 44"/>
                <a:gd name="T33" fmla="*/ 7 h 29"/>
                <a:gd name="T34" fmla="*/ 6 w 44"/>
                <a:gd name="T35" fmla="*/ 6 h 29"/>
                <a:gd name="T36" fmla="*/ 8 w 44"/>
                <a:gd name="T37" fmla="*/ 6 h 29"/>
                <a:gd name="T38" fmla="*/ 10 w 44"/>
                <a:gd name="T39" fmla="*/ 4 h 29"/>
                <a:gd name="T40" fmla="*/ 11 w 44"/>
                <a:gd name="T41" fmla="*/ 3 h 29"/>
                <a:gd name="T42" fmla="*/ 14 w 44"/>
                <a:gd name="T43" fmla="*/ 2 h 29"/>
                <a:gd name="T44" fmla="*/ 17 w 44"/>
                <a:gd name="T45" fmla="*/ 1 h 29"/>
                <a:gd name="T46" fmla="*/ 19 w 44"/>
                <a:gd name="T47" fmla="*/ 0 h 29"/>
                <a:gd name="T48" fmla="*/ 22 w 44"/>
                <a:gd name="T49" fmla="*/ 0 h 2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4"/>
                <a:gd name="T76" fmla="*/ 0 h 29"/>
                <a:gd name="T77" fmla="*/ 44 w 44"/>
                <a:gd name="T78" fmla="*/ 29 h 2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4" h="29">
                  <a:moveTo>
                    <a:pt x="44" y="0"/>
                  </a:moveTo>
                  <a:lnTo>
                    <a:pt x="41" y="6"/>
                  </a:lnTo>
                  <a:lnTo>
                    <a:pt x="36" y="10"/>
                  </a:lnTo>
                  <a:lnTo>
                    <a:pt x="31" y="14"/>
                  </a:lnTo>
                  <a:lnTo>
                    <a:pt x="26" y="16"/>
                  </a:lnTo>
                  <a:lnTo>
                    <a:pt x="20" y="20"/>
                  </a:lnTo>
                  <a:lnTo>
                    <a:pt x="14" y="22"/>
                  </a:lnTo>
                  <a:lnTo>
                    <a:pt x="8" y="25"/>
                  </a:lnTo>
                  <a:lnTo>
                    <a:pt x="4" y="29"/>
                  </a:lnTo>
                  <a:lnTo>
                    <a:pt x="3" y="29"/>
                  </a:lnTo>
                  <a:lnTo>
                    <a:pt x="1" y="29"/>
                  </a:lnTo>
                  <a:lnTo>
                    <a:pt x="0" y="28"/>
                  </a:lnTo>
                  <a:lnTo>
                    <a:pt x="0" y="27"/>
                  </a:lnTo>
                  <a:lnTo>
                    <a:pt x="4" y="24"/>
                  </a:lnTo>
                  <a:lnTo>
                    <a:pt x="6" y="22"/>
                  </a:lnTo>
                  <a:lnTo>
                    <a:pt x="8" y="20"/>
                  </a:lnTo>
                  <a:lnTo>
                    <a:pt x="8" y="15"/>
                  </a:lnTo>
                  <a:lnTo>
                    <a:pt x="12" y="13"/>
                  </a:lnTo>
                  <a:lnTo>
                    <a:pt x="16" y="12"/>
                  </a:lnTo>
                  <a:lnTo>
                    <a:pt x="20" y="9"/>
                  </a:lnTo>
                  <a:lnTo>
                    <a:pt x="22" y="6"/>
                  </a:lnTo>
                  <a:lnTo>
                    <a:pt x="28" y="5"/>
                  </a:lnTo>
                  <a:lnTo>
                    <a:pt x="34" y="2"/>
                  </a:lnTo>
                  <a:lnTo>
                    <a:pt x="38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20" name="Freeform 25"/>
            <p:cNvSpPr>
              <a:spLocks noChangeAspect="1"/>
            </p:cNvSpPr>
            <p:nvPr/>
          </p:nvSpPr>
          <p:spPr bwMode="auto">
            <a:xfrm>
              <a:off x="3883" y="1214"/>
              <a:ext cx="82" cy="89"/>
            </a:xfrm>
            <a:custGeom>
              <a:avLst/>
              <a:gdLst>
                <a:gd name="T0" fmla="*/ 81 w 162"/>
                <a:gd name="T1" fmla="*/ 31 h 178"/>
                <a:gd name="T2" fmla="*/ 77 w 162"/>
                <a:gd name="T3" fmla="*/ 44 h 178"/>
                <a:gd name="T4" fmla="*/ 73 w 162"/>
                <a:gd name="T5" fmla="*/ 52 h 178"/>
                <a:gd name="T6" fmla="*/ 69 w 162"/>
                <a:gd name="T7" fmla="*/ 56 h 178"/>
                <a:gd name="T8" fmla="*/ 65 w 162"/>
                <a:gd name="T9" fmla="*/ 59 h 178"/>
                <a:gd name="T10" fmla="*/ 59 w 162"/>
                <a:gd name="T11" fmla="*/ 61 h 178"/>
                <a:gd name="T12" fmla="*/ 57 w 162"/>
                <a:gd name="T13" fmla="*/ 64 h 178"/>
                <a:gd name="T14" fmla="*/ 58 w 162"/>
                <a:gd name="T15" fmla="*/ 65 h 178"/>
                <a:gd name="T16" fmla="*/ 61 w 162"/>
                <a:gd name="T17" fmla="*/ 64 h 178"/>
                <a:gd name="T18" fmla="*/ 62 w 162"/>
                <a:gd name="T19" fmla="*/ 64 h 178"/>
                <a:gd name="T20" fmla="*/ 62 w 162"/>
                <a:gd name="T21" fmla="*/ 71 h 178"/>
                <a:gd name="T22" fmla="*/ 55 w 162"/>
                <a:gd name="T23" fmla="*/ 84 h 178"/>
                <a:gd name="T24" fmla="*/ 49 w 162"/>
                <a:gd name="T25" fmla="*/ 89 h 178"/>
                <a:gd name="T26" fmla="*/ 47 w 162"/>
                <a:gd name="T27" fmla="*/ 64 h 178"/>
                <a:gd name="T28" fmla="*/ 39 w 162"/>
                <a:gd name="T29" fmla="*/ 47 h 178"/>
                <a:gd name="T30" fmla="*/ 30 w 162"/>
                <a:gd name="T31" fmla="*/ 39 h 178"/>
                <a:gd name="T32" fmla="*/ 25 w 162"/>
                <a:gd name="T33" fmla="*/ 35 h 178"/>
                <a:gd name="T34" fmla="*/ 20 w 162"/>
                <a:gd name="T35" fmla="*/ 31 h 178"/>
                <a:gd name="T36" fmla="*/ 14 w 162"/>
                <a:gd name="T37" fmla="*/ 30 h 178"/>
                <a:gd name="T38" fmla="*/ 8 w 162"/>
                <a:gd name="T39" fmla="*/ 28 h 178"/>
                <a:gd name="T40" fmla="*/ 3 w 162"/>
                <a:gd name="T41" fmla="*/ 26 h 178"/>
                <a:gd name="T42" fmla="*/ 2 w 162"/>
                <a:gd name="T43" fmla="*/ 24 h 178"/>
                <a:gd name="T44" fmla="*/ 9 w 162"/>
                <a:gd name="T45" fmla="*/ 25 h 178"/>
                <a:gd name="T46" fmla="*/ 14 w 162"/>
                <a:gd name="T47" fmla="*/ 26 h 178"/>
                <a:gd name="T48" fmla="*/ 19 w 162"/>
                <a:gd name="T49" fmla="*/ 26 h 178"/>
                <a:gd name="T50" fmla="*/ 21 w 162"/>
                <a:gd name="T51" fmla="*/ 26 h 178"/>
                <a:gd name="T52" fmla="*/ 20 w 162"/>
                <a:gd name="T53" fmla="*/ 26 h 178"/>
                <a:gd name="T54" fmla="*/ 17 w 162"/>
                <a:gd name="T55" fmla="*/ 23 h 178"/>
                <a:gd name="T56" fmla="*/ 12 w 162"/>
                <a:gd name="T57" fmla="*/ 20 h 178"/>
                <a:gd name="T58" fmla="*/ 10 w 162"/>
                <a:gd name="T59" fmla="*/ 17 h 178"/>
                <a:gd name="T60" fmla="*/ 6 w 162"/>
                <a:gd name="T61" fmla="*/ 15 h 178"/>
                <a:gd name="T62" fmla="*/ 9 w 162"/>
                <a:gd name="T63" fmla="*/ 15 h 178"/>
                <a:gd name="T64" fmla="*/ 16 w 162"/>
                <a:gd name="T65" fmla="*/ 17 h 178"/>
                <a:gd name="T66" fmla="*/ 22 w 162"/>
                <a:gd name="T67" fmla="*/ 19 h 178"/>
                <a:gd name="T68" fmla="*/ 28 w 162"/>
                <a:gd name="T69" fmla="*/ 23 h 178"/>
                <a:gd name="T70" fmla="*/ 31 w 162"/>
                <a:gd name="T71" fmla="*/ 26 h 178"/>
                <a:gd name="T72" fmla="*/ 30 w 162"/>
                <a:gd name="T73" fmla="*/ 28 h 178"/>
                <a:gd name="T74" fmla="*/ 35 w 162"/>
                <a:gd name="T75" fmla="*/ 33 h 178"/>
                <a:gd name="T76" fmla="*/ 43 w 162"/>
                <a:gd name="T77" fmla="*/ 43 h 178"/>
                <a:gd name="T78" fmla="*/ 47 w 162"/>
                <a:gd name="T79" fmla="*/ 50 h 178"/>
                <a:gd name="T80" fmla="*/ 49 w 162"/>
                <a:gd name="T81" fmla="*/ 55 h 178"/>
                <a:gd name="T82" fmla="*/ 53 w 162"/>
                <a:gd name="T83" fmla="*/ 56 h 178"/>
                <a:gd name="T84" fmla="*/ 57 w 162"/>
                <a:gd name="T85" fmla="*/ 54 h 178"/>
                <a:gd name="T86" fmla="*/ 59 w 162"/>
                <a:gd name="T87" fmla="*/ 53 h 178"/>
                <a:gd name="T88" fmla="*/ 62 w 162"/>
                <a:gd name="T89" fmla="*/ 53 h 178"/>
                <a:gd name="T90" fmla="*/ 67 w 162"/>
                <a:gd name="T91" fmla="*/ 49 h 178"/>
                <a:gd name="T92" fmla="*/ 71 w 162"/>
                <a:gd name="T93" fmla="*/ 41 h 178"/>
                <a:gd name="T94" fmla="*/ 73 w 162"/>
                <a:gd name="T95" fmla="*/ 32 h 178"/>
                <a:gd name="T96" fmla="*/ 74 w 162"/>
                <a:gd name="T97" fmla="*/ 25 h 178"/>
                <a:gd name="T98" fmla="*/ 72 w 162"/>
                <a:gd name="T99" fmla="*/ 20 h 178"/>
                <a:gd name="T100" fmla="*/ 71 w 162"/>
                <a:gd name="T101" fmla="*/ 16 h 178"/>
                <a:gd name="T102" fmla="*/ 72 w 162"/>
                <a:gd name="T103" fmla="*/ 10 h 178"/>
                <a:gd name="T104" fmla="*/ 69 w 162"/>
                <a:gd name="T105" fmla="*/ 4 h 178"/>
                <a:gd name="T106" fmla="*/ 73 w 162"/>
                <a:gd name="T107" fmla="*/ 5 h 178"/>
                <a:gd name="T108" fmla="*/ 80 w 162"/>
                <a:gd name="T109" fmla="*/ 18 h 17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62"/>
                <a:gd name="T166" fmla="*/ 0 h 178"/>
                <a:gd name="T167" fmla="*/ 162 w 162"/>
                <a:gd name="T168" fmla="*/ 178 h 17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62" h="178">
                  <a:moveTo>
                    <a:pt x="162" y="47"/>
                  </a:moveTo>
                  <a:lnTo>
                    <a:pt x="160" y="61"/>
                  </a:lnTo>
                  <a:lnTo>
                    <a:pt x="158" y="74"/>
                  </a:lnTo>
                  <a:lnTo>
                    <a:pt x="153" y="88"/>
                  </a:lnTo>
                  <a:lnTo>
                    <a:pt x="148" y="100"/>
                  </a:lnTo>
                  <a:lnTo>
                    <a:pt x="145" y="104"/>
                  </a:lnTo>
                  <a:lnTo>
                    <a:pt x="142" y="108"/>
                  </a:lnTo>
                  <a:lnTo>
                    <a:pt x="137" y="111"/>
                  </a:lnTo>
                  <a:lnTo>
                    <a:pt x="132" y="114"/>
                  </a:lnTo>
                  <a:lnTo>
                    <a:pt x="128" y="117"/>
                  </a:lnTo>
                  <a:lnTo>
                    <a:pt x="123" y="119"/>
                  </a:lnTo>
                  <a:lnTo>
                    <a:pt x="117" y="121"/>
                  </a:lnTo>
                  <a:lnTo>
                    <a:pt x="113" y="125"/>
                  </a:lnTo>
                  <a:lnTo>
                    <a:pt x="112" y="127"/>
                  </a:lnTo>
                  <a:lnTo>
                    <a:pt x="113" y="128"/>
                  </a:lnTo>
                  <a:lnTo>
                    <a:pt x="115" y="129"/>
                  </a:lnTo>
                  <a:lnTo>
                    <a:pt x="117" y="128"/>
                  </a:lnTo>
                  <a:lnTo>
                    <a:pt x="120" y="128"/>
                  </a:lnTo>
                  <a:lnTo>
                    <a:pt x="121" y="128"/>
                  </a:lnTo>
                  <a:lnTo>
                    <a:pt x="123" y="128"/>
                  </a:lnTo>
                  <a:lnTo>
                    <a:pt x="124" y="128"/>
                  </a:lnTo>
                  <a:lnTo>
                    <a:pt x="123" y="142"/>
                  </a:lnTo>
                  <a:lnTo>
                    <a:pt x="117" y="156"/>
                  </a:lnTo>
                  <a:lnTo>
                    <a:pt x="109" y="167"/>
                  </a:lnTo>
                  <a:lnTo>
                    <a:pt x="100" y="178"/>
                  </a:lnTo>
                  <a:lnTo>
                    <a:pt x="97" y="178"/>
                  </a:lnTo>
                  <a:lnTo>
                    <a:pt x="97" y="144"/>
                  </a:lnTo>
                  <a:lnTo>
                    <a:pt x="92" y="127"/>
                  </a:lnTo>
                  <a:lnTo>
                    <a:pt x="86" y="110"/>
                  </a:lnTo>
                  <a:lnTo>
                    <a:pt x="77" y="93"/>
                  </a:lnTo>
                  <a:lnTo>
                    <a:pt x="63" y="81"/>
                  </a:lnTo>
                  <a:lnTo>
                    <a:pt x="59" y="77"/>
                  </a:lnTo>
                  <a:lnTo>
                    <a:pt x="54" y="73"/>
                  </a:lnTo>
                  <a:lnTo>
                    <a:pt x="49" y="69"/>
                  </a:lnTo>
                  <a:lnTo>
                    <a:pt x="45" y="66"/>
                  </a:lnTo>
                  <a:lnTo>
                    <a:pt x="39" y="62"/>
                  </a:lnTo>
                  <a:lnTo>
                    <a:pt x="33" y="60"/>
                  </a:lnTo>
                  <a:lnTo>
                    <a:pt x="27" y="59"/>
                  </a:lnTo>
                  <a:lnTo>
                    <a:pt x="22" y="58"/>
                  </a:lnTo>
                  <a:lnTo>
                    <a:pt x="16" y="55"/>
                  </a:lnTo>
                  <a:lnTo>
                    <a:pt x="11" y="54"/>
                  </a:lnTo>
                  <a:lnTo>
                    <a:pt x="6" y="52"/>
                  </a:lnTo>
                  <a:lnTo>
                    <a:pt x="0" y="49"/>
                  </a:lnTo>
                  <a:lnTo>
                    <a:pt x="4" y="47"/>
                  </a:lnTo>
                  <a:lnTo>
                    <a:pt x="11" y="47"/>
                  </a:lnTo>
                  <a:lnTo>
                    <a:pt x="18" y="49"/>
                  </a:lnTo>
                  <a:lnTo>
                    <a:pt x="23" y="50"/>
                  </a:lnTo>
                  <a:lnTo>
                    <a:pt x="27" y="51"/>
                  </a:lnTo>
                  <a:lnTo>
                    <a:pt x="32" y="52"/>
                  </a:lnTo>
                  <a:lnTo>
                    <a:pt x="37" y="52"/>
                  </a:lnTo>
                  <a:lnTo>
                    <a:pt x="42" y="51"/>
                  </a:lnTo>
                  <a:lnTo>
                    <a:pt x="41" y="51"/>
                  </a:lnTo>
                  <a:lnTo>
                    <a:pt x="40" y="51"/>
                  </a:lnTo>
                  <a:lnTo>
                    <a:pt x="39" y="51"/>
                  </a:lnTo>
                  <a:lnTo>
                    <a:pt x="34" y="46"/>
                  </a:lnTo>
                  <a:lnTo>
                    <a:pt x="29" y="43"/>
                  </a:lnTo>
                  <a:lnTo>
                    <a:pt x="24" y="39"/>
                  </a:lnTo>
                  <a:lnTo>
                    <a:pt x="18" y="37"/>
                  </a:lnTo>
                  <a:lnTo>
                    <a:pt x="19" y="34"/>
                  </a:lnTo>
                  <a:lnTo>
                    <a:pt x="16" y="31"/>
                  </a:lnTo>
                  <a:lnTo>
                    <a:pt x="12" y="30"/>
                  </a:lnTo>
                  <a:lnTo>
                    <a:pt x="11" y="27"/>
                  </a:lnTo>
                  <a:lnTo>
                    <a:pt x="17" y="29"/>
                  </a:lnTo>
                  <a:lnTo>
                    <a:pt x="24" y="31"/>
                  </a:lnTo>
                  <a:lnTo>
                    <a:pt x="31" y="34"/>
                  </a:lnTo>
                  <a:lnTo>
                    <a:pt x="37" y="36"/>
                  </a:lnTo>
                  <a:lnTo>
                    <a:pt x="44" y="38"/>
                  </a:lnTo>
                  <a:lnTo>
                    <a:pt x="50" y="42"/>
                  </a:lnTo>
                  <a:lnTo>
                    <a:pt x="56" y="45"/>
                  </a:lnTo>
                  <a:lnTo>
                    <a:pt x="62" y="49"/>
                  </a:lnTo>
                  <a:lnTo>
                    <a:pt x="62" y="51"/>
                  </a:lnTo>
                  <a:lnTo>
                    <a:pt x="61" y="53"/>
                  </a:lnTo>
                  <a:lnTo>
                    <a:pt x="60" y="55"/>
                  </a:lnTo>
                  <a:lnTo>
                    <a:pt x="69" y="65"/>
                  </a:lnTo>
                  <a:lnTo>
                    <a:pt x="78" y="75"/>
                  </a:lnTo>
                  <a:lnTo>
                    <a:pt x="85" y="85"/>
                  </a:lnTo>
                  <a:lnTo>
                    <a:pt x="92" y="96"/>
                  </a:lnTo>
                  <a:lnTo>
                    <a:pt x="93" y="100"/>
                  </a:lnTo>
                  <a:lnTo>
                    <a:pt x="94" y="105"/>
                  </a:lnTo>
                  <a:lnTo>
                    <a:pt x="97" y="110"/>
                  </a:lnTo>
                  <a:lnTo>
                    <a:pt x="100" y="112"/>
                  </a:lnTo>
                  <a:lnTo>
                    <a:pt x="105" y="111"/>
                  </a:lnTo>
                  <a:lnTo>
                    <a:pt x="108" y="110"/>
                  </a:lnTo>
                  <a:lnTo>
                    <a:pt x="112" y="107"/>
                  </a:lnTo>
                  <a:lnTo>
                    <a:pt x="115" y="104"/>
                  </a:lnTo>
                  <a:lnTo>
                    <a:pt x="117" y="105"/>
                  </a:lnTo>
                  <a:lnTo>
                    <a:pt x="120" y="106"/>
                  </a:lnTo>
                  <a:lnTo>
                    <a:pt x="123" y="106"/>
                  </a:lnTo>
                  <a:lnTo>
                    <a:pt x="125" y="105"/>
                  </a:lnTo>
                  <a:lnTo>
                    <a:pt x="132" y="98"/>
                  </a:lnTo>
                  <a:lnTo>
                    <a:pt x="137" y="90"/>
                  </a:lnTo>
                  <a:lnTo>
                    <a:pt x="140" y="81"/>
                  </a:lnTo>
                  <a:lnTo>
                    <a:pt x="144" y="72"/>
                  </a:lnTo>
                  <a:lnTo>
                    <a:pt x="145" y="63"/>
                  </a:lnTo>
                  <a:lnTo>
                    <a:pt x="146" y="55"/>
                  </a:lnTo>
                  <a:lnTo>
                    <a:pt x="147" y="49"/>
                  </a:lnTo>
                  <a:lnTo>
                    <a:pt x="145" y="40"/>
                  </a:lnTo>
                  <a:lnTo>
                    <a:pt x="143" y="39"/>
                  </a:lnTo>
                  <a:lnTo>
                    <a:pt x="142" y="36"/>
                  </a:lnTo>
                  <a:lnTo>
                    <a:pt x="140" y="31"/>
                  </a:lnTo>
                  <a:lnTo>
                    <a:pt x="142" y="27"/>
                  </a:lnTo>
                  <a:lnTo>
                    <a:pt x="142" y="20"/>
                  </a:lnTo>
                  <a:lnTo>
                    <a:pt x="138" y="13"/>
                  </a:lnTo>
                  <a:lnTo>
                    <a:pt x="136" y="7"/>
                  </a:lnTo>
                  <a:lnTo>
                    <a:pt x="137" y="0"/>
                  </a:lnTo>
                  <a:lnTo>
                    <a:pt x="145" y="9"/>
                  </a:lnTo>
                  <a:lnTo>
                    <a:pt x="152" y="21"/>
                  </a:lnTo>
                  <a:lnTo>
                    <a:pt x="158" y="35"/>
                  </a:lnTo>
                  <a:lnTo>
                    <a:pt x="162" y="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21" name="Freeform 26"/>
            <p:cNvSpPr>
              <a:spLocks noChangeAspect="1"/>
            </p:cNvSpPr>
            <p:nvPr/>
          </p:nvSpPr>
          <p:spPr bwMode="auto">
            <a:xfrm>
              <a:off x="3879" y="1243"/>
              <a:ext cx="18" cy="24"/>
            </a:xfrm>
            <a:custGeom>
              <a:avLst/>
              <a:gdLst>
                <a:gd name="T0" fmla="*/ 6 w 36"/>
                <a:gd name="T1" fmla="*/ 2 h 48"/>
                <a:gd name="T2" fmla="*/ 8 w 36"/>
                <a:gd name="T3" fmla="*/ 8 h 48"/>
                <a:gd name="T4" fmla="*/ 10 w 36"/>
                <a:gd name="T5" fmla="*/ 13 h 48"/>
                <a:gd name="T6" fmla="*/ 13 w 36"/>
                <a:gd name="T7" fmla="*/ 19 h 48"/>
                <a:gd name="T8" fmla="*/ 18 w 36"/>
                <a:gd name="T9" fmla="*/ 24 h 48"/>
                <a:gd name="T10" fmla="*/ 16 w 36"/>
                <a:gd name="T11" fmla="*/ 24 h 48"/>
                <a:gd name="T12" fmla="*/ 13 w 36"/>
                <a:gd name="T13" fmla="*/ 23 h 48"/>
                <a:gd name="T14" fmla="*/ 11 w 36"/>
                <a:gd name="T15" fmla="*/ 21 h 48"/>
                <a:gd name="T16" fmla="*/ 9 w 36"/>
                <a:gd name="T17" fmla="*/ 19 h 48"/>
                <a:gd name="T18" fmla="*/ 6 w 36"/>
                <a:gd name="T19" fmla="*/ 17 h 48"/>
                <a:gd name="T20" fmla="*/ 5 w 36"/>
                <a:gd name="T21" fmla="*/ 15 h 48"/>
                <a:gd name="T22" fmla="*/ 2 w 36"/>
                <a:gd name="T23" fmla="*/ 13 h 48"/>
                <a:gd name="T24" fmla="*/ 1 w 36"/>
                <a:gd name="T25" fmla="*/ 11 h 48"/>
                <a:gd name="T26" fmla="*/ 1 w 36"/>
                <a:gd name="T27" fmla="*/ 8 h 48"/>
                <a:gd name="T28" fmla="*/ 0 w 36"/>
                <a:gd name="T29" fmla="*/ 5 h 48"/>
                <a:gd name="T30" fmla="*/ 0 w 36"/>
                <a:gd name="T31" fmla="*/ 3 h 48"/>
                <a:gd name="T32" fmla="*/ 1 w 36"/>
                <a:gd name="T33" fmla="*/ 0 h 48"/>
                <a:gd name="T34" fmla="*/ 2 w 36"/>
                <a:gd name="T35" fmla="*/ 0 h 48"/>
                <a:gd name="T36" fmla="*/ 3 w 36"/>
                <a:gd name="T37" fmla="*/ 0 h 48"/>
                <a:gd name="T38" fmla="*/ 5 w 36"/>
                <a:gd name="T39" fmla="*/ 1 h 48"/>
                <a:gd name="T40" fmla="*/ 6 w 36"/>
                <a:gd name="T41" fmla="*/ 2 h 4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6"/>
                <a:gd name="T64" fmla="*/ 0 h 48"/>
                <a:gd name="T65" fmla="*/ 36 w 36"/>
                <a:gd name="T66" fmla="*/ 48 h 4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6" h="48">
                  <a:moveTo>
                    <a:pt x="11" y="3"/>
                  </a:moveTo>
                  <a:lnTo>
                    <a:pt x="16" y="15"/>
                  </a:lnTo>
                  <a:lnTo>
                    <a:pt x="19" y="25"/>
                  </a:lnTo>
                  <a:lnTo>
                    <a:pt x="25" y="37"/>
                  </a:lnTo>
                  <a:lnTo>
                    <a:pt x="36" y="48"/>
                  </a:lnTo>
                  <a:lnTo>
                    <a:pt x="32" y="47"/>
                  </a:lnTo>
                  <a:lnTo>
                    <a:pt x="26" y="45"/>
                  </a:lnTo>
                  <a:lnTo>
                    <a:pt x="21" y="41"/>
                  </a:lnTo>
                  <a:lnTo>
                    <a:pt x="17" y="38"/>
                  </a:lnTo>
                  <a:lnTo>
                    <a:pt x="12" y="34"/>
                  </a:lnTo>
                  <a:lnTo>
                    <a:pt x="9" y="30"/>
                  </a:lnTo>
                  <a:lnTo>
                    <a:pt x="4" y="26"/>
                  </a:lnTo>
                  <a:lnTo>
                    <a:pt x="1" y="22"/>
                  </a:lnTo>
                  <a:lnTo>
                    <a:pt x="1" y="16"/>
                  </a:lnTo>
                  <a:lnTo>
                    <a:pt x="0" y="10"/>
                  </a:lnTo>
                  <a:lnTo>
                    <a:pt x="0" y="5"/>
                  </a:lnTo>
                  <a:lnTo>
                    <a:pt x="1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9" y="2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22" name="Freeform 27"/>
            <p:cNvSpPr>
              <a:spLocks noChangeAspect="1"/>
            </p:cNvSpPr>
            <p:nvPr/>
          </p:nvSpPr>
          <p:spPr bwMode="auto">
            <a:xfrm>
              <a:off x="3902" y="1255"/>
              <a:ext cx="16" cy="19"/>
            </a:xfrm>
            <a:custGeom>
              <a:avLst/>
              <a:gdLst>
                <a:gd name="T0" fmla="*/ 14 w 31"/>
                <a:gd name="T1" fmla="*/ 18 h 38"/>
                <a:gd name="T2" fmla="*/ 8 w 31"/>
                <a:gd name="T3" fmla="*/ 19 h 38"/>
                <a:gd name="T4" fmla="*/ 6 w 31"/>
                <a:gd name="T5" fmla="*/ 19 h 38"/>
                <a:gd name="T6" fmla="*/ 5 w 31"/>
                <a:gd name="T7" fmla="*/ 18 h 38"/>
                <a:gd name="T8" fmla="*/ 3 w 31"/>
                <a:gd name="T9" fmla="*/ 16 h 38"/>
                <a:gd name="T10" fmla="*/ 2 w 31"/>
                <a:gd name="T11" fmla="*/ 15 h 38"/>
                <a:gd name="T12" fmla="*/ 4 w 31"/>
                <a:gd name="T13" fmla="*/ 15 h 38"/>
                <a:gd name="T14" fmla="*/ 6 w 31"/>
                <a:gd name="T15" fmla="*/ 15 h 38"/>
                <a:gd name="T16" fmla="*/ 8 w 31"/>
                <a:gd name="T17" fmla="*/ 15 h 38"/>
                <a:gd name="T18" fmla="*/ 8 w 31"/>
                <a:gd name="T19" fmla="*/ 14 h 38"/>
                <a:gd name="T20" fmla="*/ 9 w 31"/>
                <a:gd name="T21" fmla="*/ 10 h 38"/>
                <a:gd name="T22" fmla="*/ 8 w 31"/>
                <a:gd name="T23" fmla="*/ 7 h 38"/>
                <a:gd name="T24" fmla="*/ 4 w 31"/>
                <a:gd name="T25" fmla="*/ 3 h 38"/>
                <a:gd name="T26" fmla="*/ 0 w 31"/>
                <a:gd name="T27" fmla="*/ 0 h 38"/>
                <a:gd name="T28" fmla="*/ 4 w 31"/>
                <a:gd name="T29" fmla="*/ 1 h 38"/>
                <a:gd name="T30" fmla="*/ 7 w 31"/>
                <a:gd name="T31" fmla="*/ 2 h 38"/>
                <a:gd name="T32" fmla="*/ 9 w 31"/>
                <a:gd name="T33" fmla="*/ 3 h 38"/>
                <a:gd name="T34" fmla="*/ 12 w 31"/>
                <a:gd name="T35" fmla="*/ 5 h 38"/>
                <a:gd name="T36" fmla="*/ 14 w 31"/>
                <a:gd name="T37" fmla="*/ 9 h 38"/>
                <a:gd name="T38" fmla="*/ 14 w 31"/>
                <a:gd name="T39" fmla="*/ 12 h 38"/>
                <a:gd name="T40" fmla="*/ 15 w 31"/>
                <a:gd name="T41" fmla="*/ 13 h 38"/>
                <a:gd name="T42" fmla="*/ 16 w 31"/>
                <a:gd name="T43" fmla="*/ 14 h 38"/>
                <a:gd name="T44" fmla="*/ 16 w 31"/>
                <a:gd name="T45" fmla="*/ 15 h 38"/>
                <a:gd name="T46" fmla="*/ 14 w 31"/>
                <a:gd name="T47" fmla="*/ 18 h 3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1"/>
                <a:gd name="T73" fmla="*/ 0 h 38"/>
                <a:gd name="T74" fmla="*/ 31 w 31"/>
                <a:gd name="T75" fmla="*/ 38 h 3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1" h="38">
                  <a:moveTo>
                    <a:pt x="27" y="35"/>
                  </a:moveTo>
                  <a:lnTo>
                    <a:pt x="15" y="38"/>
                  </a:lnTo>
                  <a:lnTo>
                    <a:pt x="11" y="37"/>
                  </a:lnTo>
                  <a:lnTo>
                    <a:pt x="9" y="35"/>
                  </a:lnTo>
                  <a:lnTo>
                    <a:pt x="6" y="32"/>
                  </a:lnTo>
                  <a:lnTo>
                    <a:pt x="4" y="29"/>
                  </a:lnTo>
                  <a:lnTo>
                    <a:pt x="7" y="29"/>
                  </a:lnTo>
                  <a:lnTo>
                    <a:pt x="11" y="30"/>
                  </a:lnTo>
                  <a:lnTo>
                    <a:pt x="15" y="30"/>
                  </a:lnTo>
                  <a:lnTo>
                    <a:pt x="16" y="28"/>
                  </a:lnTo>
                  <a:lnTo>
                    <a:pt x="18" y="20"/>
                  </a:lnTo>
                  <a:lnTo>
                    <a:pt x="15" y="13"/>
                  </a:lnTo>
                  <a:lnTo>
                    <a:pt x="8" y="6"/>
                  </a:lnTo>
                  <a:lnTo>
                    <a:pt x="0" y="0"/>
                  </a:lnTo>
                  <a:lnTo>
                    <a:pt x="7" y="1"/>
                  </a:lnTo>
                  <a:lnTo>
                    <a:pt x="14" y="3"/>
                  </a:lnTo>
                  <a:lnTo>
                    <a:pt x="18" y="6"/>
                  </a:lnTo>
                  <a:lnTo>
                    <a:pt x="24" y="9"/>
                  </a:lnTo>
                  <a:lnTo>
                    <a:pt x="27" y="17"/>
                  </a:lnTo>
                  <a:lnTo>
                    <a:pt x="27" y="23"/>
                  </a:lnTo>
                  <a:lnTo>
                    <a:pt x="30" y="26"/>
                  </a:lnTo>
                  <a:lnTo>
                    <a:pt x="31" y="28"/>
                  </a:lnTo>
                  <a:lnTo>
                    <a:pt x="31" y="29"/>
                  </a:lnTo>
                  <a:lnTo>
                    <a:pt x="27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23" name="Freeform 28"/>
            <p:cNvSpPr>
              <a:spLocks noChangeAspect="1"/>
            </p:cNvSpPr>
            <p:nvPr/>
          </p:nvSpPr>
          <p:spPr bwMode="auto">
            <a:xfrm>
              <a:off x="3920" y="1277"/>
              <a:ext cx="5" cy="10"/>
            </a:xfrm>
            <a:custGeom>
              <a:avLst/>
              <a:gdLst>
                <a:gd name="T0" fmla="*/ 5 w 12"/>
                <a:gd name="T1" fmla="*/ 10 h 19"/>
                <a:gd name="T2" fmla="*/ 3 w 12"/>
                <a:gd name="T3" fmla="*/ 9 h 19"/>
                <a:gd name="T4" fmla="*/ 2 w 12"/>
                <a:gd name="T5" fmla="*/ 8 h 19"/>
                <a:gd name="T6" fmla="*/ 1 w 12"/>
                <a:gd name="T7" fmla="*/ 6 h 19"/>
                <a:gd name="T8" fmla="*/ 0 w 12"/>
                <a:gd name="T9" fmla="*/ 4 h 19"/>
                <a:gd name="T10" fmla="*/ 2 w 12"/>
                <a:gd name="T11" fmla="*/ 4 h 19"/>
                <a:gd name="T12" fmla="*/ 3 w 12"/>
                <a:gd name="T13" fmla="*/ 2 h 19"/>
                <a:gd name="T14" fmla="*/ 3 w 12"/>
                <a:gd name="T15" fmla="*/ 1 h 19"/>
                <a:gd name="T16" fmla="*/ 5 w 12"/>
                <a:gd name="T17" fmla="*/ 0 h 19"/>
                <a:gd name="T18" fmla="*/ 5 w 12"/>
                <a:gd name="T19" fmla="*/ 10 h 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"/>
                <a:gd name="T31" fmla="*/ 0 h 19"/>
                <a:gd name="T32" fmla="*/ 12 w 12"/>
                <a:gd name="T33" fmla="*/ 19 h 1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" h="19">
                  <a:moveTo>
                    <a:pt x="12" y="19"/>
                  </a:moveTo>
                  <a:lnTo>
                    <a:pt x="7" y="18"/>
                  </a:lnTo>
                  <a:lnTo>
                    <a:pt x="5" y="16"/>
                  </a:lnTo>
                  <a:lnTo>
                    <a:pt x="3" y="12"/>
                  </a:lnTo>
                  <a:lnTo>
                    <a:pt x="0" y="8"/>
                  </a:lnTo>
                  <a:lnTo>
                    <a:pt x="4" y="7"/>
                  </a:lnTo>
                  <a:lnTo>
                    <a:pt x="6" y="4"/>
                  </a:lnTo>
                  <a:lnTo>
                    <a:pt x="7" y="2"/>
                  </a:lnTo>
                  <a:lnTo>
                    <a:pt x="11" y="0"/>
                  </a:lnTo>
                  <a:lnTo>
                    <a:pt x="12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24" name="Freeform 29"/>
            <p:cNvSpPr>
              <a:spLocks noChangeAspect="1"/>
            </p:cNvSpPr>
            <p:nvPr/>
          </p:nvSpPr>
          <p:spPr bwMode="auto">
            <a:xfrm>
              <a:off x="3829" y="1450"/>
              <a:ext cx="43" cy="61"/>
            </a:xfrm>
            <a:custGeom>
              <a:avLst/>
              <a:gdLst>
                <a:gd name="T0" fmla="*/ 16 w 86"/>
                <a:gd name="T1" fmla="*/ 6 h 122"/>
                <a:gd name="T2" fmla="*/ 19 w 86"/>
                <a:gd name="T3" fmla="*/ 7 h 122"/>
                <a:gd name="T4" fmla="*/ 22 w 86"/>
                <a:gd name="T5" fmla="*/ 9 h 122"/>
                <a:gd name="T6" fmla="*/ 24 w 86"/>
                <a:gd name="T7" fmla="*/ 11 h 122"/>
                <a:gd name="T8" fmla="*/ 28 w 86"/>
                <a:gd name="T9" fmla="*/ 11 h 122"/>
                <a:gd name="T10" fmla="*/ 32 w 86"/>
                <a:gd name="T11" fmla="*/ 14 h 122"/>
                <a:gd name="T12" fmla="*/ 34 w 86"/>
                <a:gd name="T13" fmla="*/ 16 h 122"/>
                <a:gd name="T14" fmla="*/ 37 w 86"/>
                <a:gd name="T15" fmla="*/ 19 h 122"/>
                <a:gd name="T16" fmla="*/ 39 w 86"/>
                <a:gd name="T17" fmla="*/ 24 h 122"/>
                <a:gd name="T18" fmla="*/ 41 w 86"/>
                <a:gd name="T19" fmla="*/ 32 h 122"/>
                <a:gd name="T20" fmla="*/ 43 w 86"/>
                <a:gd name="T21" fmla="*/ 38 h 122"/>
                <a:gd name="T22" fmla="*/ 43 w 86"/>
                <a:gd name="T23" fmla="*/ 43 h 122"/>
                <a:gd name="T24" fmla="*/ 40 w 86"/>
                <a:gd name="T25" fmla="*/ 42 h 122"/>
                <a:gd name="T26" fmla="*/ 38 w 86"/>
                <a:gd name="T27" fmla="*/ 35 h 122"/>
                <a:gd name="T28" fmla="*/ 37 w 86"/>
                <a:gd name="T29" fmla="*/ 29 h 122"/>
                <a:gd name="T30" fmla="*/ 33 w 86"/>
                <a:gd name="T31" fmla="*/ 27 h 122"/>
                <a:gd name="T32" fmla="*/ 29 w 86"/>
                <a:gd name="T33" fmla="*/ 23 h 122"/>
                <a:gd name="T34" fmla="*/ 26 w 86"/>
                <a:gd name="T35" fmla="*/ 18 h 122"/>
                <a:gd name="T36" fmla="*/ 22 w 86"/>
                <a:gd name="T37" fmla="*/ 22 h 122"/>
                <a:gd name="T38" fmla="*/ 22 w 86"/>
                <a:gd name="T39" fmla="*/ 29 h 122"/>
                <a:gd name="T40" fmla="*/ 20 w 86"/>
                <a:gd name="T41" fmla="*/ 48 h 122"/>
                <a:gd name="T42" fmla="*/ 17 w 86"/>
                <a:gd name="T43" fmla="*/ 54 h 122"/>
                <a:gd name="T44" fmla="*/ 15 w 86"/>
                <a:gd name="T45" fmla="*/ 59 h 122"/>
                <a:gd name="T46" fmla="*/ 11 w 86"/>
                <a:gd name="T47" fmla="*/ 59 h 122"/>
                <a:gd name="T48" fmla="*/ 11 w 86"/>
                <a:gd name="T49" fmla="*/ 53 h 122"/>
                <a:gd name="T50" fmla="*/ 12 w 86"/>
                <a:gd name="T51" fmla="*/ 47 h 122"/>
                <a:gd name="T52" fmla="*/ 12 w 86"/>
                <a:gd name="T53" fmla="*/ 40 h 122"/>
                <a:gd name="T54" fmla="*/ 13 w 86"/>
                <a:gd name="T55" fmla="*/ 35 h 122"/>
                <a:gd name="T56" fmla="*/ 13 w 86"/>
                <a:gd name="T57" fmla="*/ 31 h 122"/>
                <a:gd name="T58" fmla="*/ 13 w 86"/>
                <a:gd name="T59" fmla="*/ 27 h 122"/>
                <a:gd name="T60" fmla="*/ 13 w 86"/>
                <a:gd name="T61" fmla="*/ 23 h 122"/>
                <a:gd name="T62" fmla="*/ 12 w 86"/>
                <a:gd name="T63" fmla="*/ 20 h 122"/>
                <a:gd name="T64" fmla="*/ 10 w 86"/>
                <a:gd name="T65" fmla="*/ 18 h 122"/>
                <a:gd name="T66" fmla="*/ 7 w 86"/>
                <a:gd name="T67" fmla="*/ 19 h 122"/>
                <a:gd name="T68" fmla="*/ 4 w 86"/>
                <a:gd name="T69" fmla="*/ 23 h 122"/>
                <a:gd name="T70" fmla="*/ 3 w 86"/>
                <a:gd name="T71" fmla="*/ 25 h 122"/>
                <a:gd name="T72" fmla="*/ 2 w 86"/>
                <a:gd name="T73" fmla="*/ 25 h 122"/>
                <a:gd name="T74" fmla="*/ 0 w 86"/>
                <a:gd name="T75" fmla="*/ 24 h 122"/>
                <a:gd name="T76" fmla="*/ 3 w 86"/>
                <a:gd name="T77" fmla="*/ 17 h 122"/>
                <a:gd name="T78" fmla="*/ 5 w 86"/>
                <a:gd name="T79" fmla="*/ 8 h 122"/>
                <a:gd name="T80" fmla="*/ 7 w 86"/>
                <a:gd name="T81" fmla="*/ 5 h 122"/>
                <a:gd name="T82" fmla="*/ 7 w 86"/>
                <a:gd name="T83" fmla="*/ 0 h 122"/>
                <a:gd name="T84" fmla="*/ 10 w 86"/>
                <a:gd name="T85" fmla="*/ 4 h 122"/>
                <a:gd name="T86" fmla="*/ 14 w 86"/>
                <a:gd name="T87" fmla="*/ 6 h 12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86"/>
                <a:gd name="T133" fmla="*/ 0 h 122"/>
                <a:gd name="T134" fmla="*/ 86 w 86"/>
                <a:gd name="T135" fmla="*/ 122 h 12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86" h="122">
                  <a:moveTo>
                    <a:pt x="27" y="12"/>
                  </a:moveTo>
                  <a:lnTo>
                    <a:pt x="32" y="11"/>
                  </a:lnTo>
                  <a:lnTo>
                    <a:pt x="35" y="11"/>
                  </a:lnTo>
                  <a:lnTo>
                    <a:pt x="38" y="13"/>
                  </a:lnTo>
                  <a:lnTo>
                    <a:pt x="41" y="15"/>
                  </a:lnTo>
                  <a:lnTo>
                    <a:pt x="43" y="17"/>
                  </a:lnTo>
                  <a:lnTo>
                    <a:pt x="45" y="19"/>
                  </a:lnTo>
                  <a:lnTo>
                    <a:pt x="48" y="21"/>
                  </a:lnTo>
                  <a:lnTo>
                    <a:pt x="51" y="23"/>
                  </a:lnTo>
                  <a:lnTo>
                    <a:pt x="55" y="21"/>
                  </a:lnTo>
                  <a:lnTo>
                    <a:pt x="59" y="24"/>
                  </a:lnTo>
                  <a:lnTo>
                    <a:pt x="63" y="27"/>
                  </a:lnTo>
                  <a:lnTo>
                    <a:pt x="66" y="30"/>
                  </a:lnTo>
                  <a:lnTo>
                    <a:pt x="68" y="32"/>
                  </a:lnTo>
                  <a:lnTo>
                    <a:pt x="71" y="34"/>
                  </a:lnTo>
                  <a:lnTo>
                    <a:pt x="73" y="38"/>
                  </a:lnTo>
                  <a:lnTo>
                    <a:pt x="73" y="42"/>
                  </a:lnTo>
                  <a:lnTo>
                    <a:pt x="78" y="48"/>
                  </a:lnTo>
                  <a:lnTo>
                    <a:pt x="80" y="55"/>
                  </a:lnTo>
                  <a:lnTo>
                    <a:pt x="82" y="63"/>
                  </a:lnTo>
                  <a:lnTo>
                    <a:pt x="85" y="70"/>
                  </a:lnTo>
                  <a:lnTo>
                    <a:pt x="86" y="75"/>
                  </a:lnTo>
                  <a:lnTo>
                    <a:pt x="86" y="80"/>
                  </a:lnTo>
                  <a:lnTo>
                    <a:pt x="86" y="85"/>
                  </a:lnTo>
                  <a:lnTo>
                    <a:pt x="83" y="90"/>
                  </a:lnTo>
                  <a:lnTo>
                    <a:pt x="80" y="84"/>
                  </a:lnTo>
                  <a:lnTo>
                    <a:pt x="78" y="77"/>
                  </a:lnTo>
                  <a:lnTo>
                    <a:pt x="76" y="70"/>
                  </a:lnTo>
                  <a:lnTo>
                    <a:pt x="74" y="63"/>
                  </a:lnTo>
                  <a:lnTo>
                    <a:pt x="73" y="58"/>
                  </a:lnTo>
                  <a:lnTo>
                    <a:pt x="68" y="56"/>
                  </a:lnTo>
                  <a:lnTo>
                    <a:pt x="65" y="53"/>
                  </a:lnTo>
                  <a:lnTo>
                    <a:pt x="63" y="49"/>
                  </a:lnTo>
                  <a:lnTo>
                    <a:pt x="58" y="45"/>
                  </a:lnTo>
                  <a:lnTo>
                    <a:pt x="56" y="40"/>
                  </a:lnTo>
                  <a:lnTo>
                    <a:pt x="52" y="36"/>
                  </a:lnTo>
                  <a:lnTo>
                    <a:pt x="47" y="36"/>
                  </a:lnTo>
                  <a:lnTo>
                    <a:pt x="44" y="43"/>
                  </a:lnTo>
                  <a:lnTo>
                    <a:pt x="43" y="50"/>
                  </a:lnTo>
                  <a:lnTo>
                    <a:pt x="43" y="57"/>
                  </a:lnTo>
                  <a:lnTo>
                    <a:pt x="41" y="64"/>
                  </a:lnTo>
                  <a:lnTo>
                    <a:pt x="40" y="96"/>
                  </a:lnTo>
                  <a:lnTo>
                    <a:pt x="36" y="101"/>
                  </a:lnTo>
                  <a:lnTo>
                    <a:pt x="34" y="107"/>
                  </a:lnTo>
                  <a:lnTo>
                    <a:pt x="33" y="113"/>
                  </a:lnTo>
                  <a:lnTo>
                    <a:pt x="30" y="118"/>
                  </a:lnTo>
                  <a:lnTo>
                    <a:pt x="27" y="122"/>
                  </a:lnTo>
                  <a:lnTo>
                    <a:pt x="22" y="118"/>
                  </a:lnTo>
                  <a:lnTo>
                    <a:pt x="21" y="113"/>
                  </a:lnTo>
                  <a:lnTo>
                    <a:pt x="21" y="106"/>
                  </a:lnTo>
                  <a:lnTo>
                    <a:pt x="22" y="100"/>
                  </a:lnTo>
                  <a:lnTo>
                    <a:pt x="23" y="93"/>
                  </a:lnTo>
                  <a:lnTo>
                    <a:pt x="23" y="86"/>
                  </a:lnTo>
                  <a:lnTo>
                    <a:pt x="23" y="80"/>
                  </a:lnTo>
                  <a:lnTo>
                    <a:pt x="23" y="73"/>
                  </a:lnTo>
                  <a:lnTo>
                    <a:pt x="26" y="70"/>
                  </a:lnTo>
                  <a:lnTo>
                    <a:pt x="26" y="65"/>
                  </a:lnTo>
                  <a:lnTo>
                    <a:pt x="26" y="61"/>
                  </a:lnTo>
                  <a:lnTo>
                    <a:pt x="27" y="57"/>
                  </a:lnTo>
                  <a:lnTo>
                    <a:pt x="26" y="53"/>
                  </a:lnTo>
                  <a:lnTo>
                    <a:pt x="25" y="48"/>
                  </a:lnTo>
                  <a:lnTo>
                    <a:pt x="25" y="45"/>
                  </a:lnTo>
                  <a:lnTo>
                    <a:pt x="25" y="40"/>
                  </a:lnTo>
                  <a:lnTo>
                    <a:pt x="23" y="39"/>
                  </a:lnTo>
                  <a:lnTo>
                    <a:pt x="22" y="36"/>
                  </a:lnTo>
                  <a:lnTo>
                    <a:pt x="20" y="35"/>
                  </a:lnTo>
                  <a:lnTo>
                    <a:pt x="18" y="35"/>
                  </a:lnTo>
                  <a:lnTo>
                    <a:pt x="13" y="38"/>
                  </a:lnTo>
                  <a:lnTo>
                    <a:pt x="11" y="41"/>
                  </a:lnTo>
                  <a:lnTo>
                    <a:pt x="7" y="45"/>
                  </a:lnTo>
                  <a:lnTo>
                    <a:pt x="6" y="49"/>
                  </a:lnTo>
                  <a:lnTo>
                    <a:pt x="5" y="49"/>
                  </a:lnTo>
                  <a:lnTo>
                    <a:pt x="4" y="49"/>
                  </a:lnTo>
                  <a:lnTo>
                    <a:pt x="3" y="49"/>
                  </a:lnTo>
                  <a:lnTo>
                    <a:pt x="2" y="49"/>
                  </a:lnTo>
                  <a:lnTo>
                    <a:pt x="0" y="48"/>
                  </a:lnTo>
                  <a:lnTo>
                    <a:pt x="4" y="41"/>
                  </a:lnTo>
                  <a:lnTo>
                    <a:pt x="6" y="33"/>
                  </a:lnTo>
                  <a:lnTo>
                    <a:pt x="9" y="24"/>
                  </a:lnTo>
                  <a:lnTo>
                    <a:pt x="10" y="16"/>
                  </a:lnTo>
                  <a:lnTo>
                    <a:pt x="13" y="12"/>
                  </a:lnTo>
                  <a:lnTo>
                    <a:pt x="14" y="9"/>
                  </a:lnTo>
                  <a:lnTo>
                    <a:pt x="13" y="4"/>
                  </a:lnTo>
                  <a:lnTo>
                    <a:pt x="14" y="0"/>
                  </a:lnTo>
                  <a:lnTo>
                    <a:pt x="18" y="4"/>
                  </a:lnTo>
                  <a:lnTo>
                    <a:pt x="20" y="8"/>
                  </a:lnTo>
                  <a:lnTo>
                    <a:pt x="23" y="10"/>
                  </a:lnTo>
                  <a:lnTo>
                    <a:pt x="27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25" name="Freeform 30"/>
            <p:cNvSpPr>
              <a:spLocks noChangeAspect="1"/>
            </p:cNvSpPr>
            <p:nvPr/>
          </p:nvSpPr>
          <p:spPr bwMode="auto">
            <a:xfrm>
              <a:off x="3920" y="1453"/>
              <a:ext cx="52" cy="35"/>
            </a:xfrm>
            <a:custGeom>
              <a:avLst/>
              <a:gdLst>
                <a:gd name="T0" fmla="*/ 8 w 104"/>
                <a:gd name="T1" fmla="*/ 4 h 72"/>
                <a:gd name="T2" fmla="*/ 10 w 104"/>
                <a:gd name="T3" fmla="*/ 5 h 72"/>
                <a:gd name="T4" fmla="*/ 13 w 104"/>
                <a:gd name="T5" fmla="*/ 6 h 72"/>
                <a:gd name="T6" fmla="*/ 15 w 104"/>
                <a:gd name="T7" fmla="*/ 7 h 72"/>
                <a:gd name="T8" fmla="*/ 17 w 104"/>
                <a:gd name="T9" fmla="*/ 6 h 72"/>
                <a:gd name="T10" fmla="*/ 21 w 104"/>
                <a:gd name="T11" fmla="*/ 2 h 72"/>
                <a:gd name="T12" fmla="*/ 23 w 104"/>
                <a:gd name="T13" fmla="*/ 6 h 72"/>
                <a:gd name="T14" fmla="*/ 26 w 104"/>
                <a:gd name="T15" fmla="*/ 8 h 72"/>
                <a:gd name="T16" fmla="*/ 30 w 104"/>
                <a:gd name="T17" fmla="*/ 10 h 72"/>
                <a:gd name="T18" fmla="*/ 33 w 104"/>
                <a:gd name="T19" fmla="*/ 13 h 72"/>
                <a:gd name="T20" fmla="*/ 37 w 104"/>
                <a:gd name="T21" fmla="*/ 14 h 72"/>
                <a:gd name="T22" fmla="*/ 40 w 104"/>
                <a:gd name="T23" fmla="*/ 17 h 72"/>
                <a:gd name="T24" fmla="*/ 43 w 104"/>
                <a:gd name="T25" fmla="*/ 18 h 72"/>
                <a:gd name="T26" fmla="*/ 45 w 104"/>
                <a:gd name="T27" fmla="*/ 21 h 72"/>
                <a:gd name="T28" fmla="*/ 48 w 104"/>
                <a:gd name="T29" fmla="*/ 25 h 72"/>
                <a:gd name="T30" fmla="*/ 50 w 104"/>
                <a:gd name="T31" fmla="*/ 27 h 72"/>
                <a:gd name="T32" fmla="*/ 51 w 104"/>
                <a:gd name="T33" fmla="*/ 29 h 72"/>
                <a:gd name="T34" fmla="*/ 52 w 104"/>
                <a:gd name="T35" fmla="*/ 32 h 72"/>
                <a:gd name="T36" fmla="*/ 52 w 104"/>
                <a:gd name="T37" fmla="*/ 34 h 72"/>
                <a:gd name="T38" fmla="*/ 52 w 104"/>
                <a:gd name="T39" fmla="*/ 35 h 72"/>
                <a:gd name="T40" fmla="*/ 51 w 104"/>
                <a:gd name="T41" fmla="*/ 35 h 72"/>
                <a:gd name="T42" fmla="*/ 51 w 104"/>
                <a:gd name="T43" fmla="*/ 35 h 72"/>
                <a:gd name="T44" fmla="*/ 50 w 104"/>
                <a:gd name="T45" fmla="*/ 35 h 72"/>
                <a:gd name="T46" fmla="*/ 47 w 104"/>
                <a:gd name="T47" fmla="*/ 31 h 72"/>
                <a:gd name="T48" fmla="*/ 44 w 104"/>
                <a:gd name="T49" fmla="*/ 27 h 72"/>
                <a:gd name="T50" fmla="*/ 40 w 104"/>
                <a:gd name="T51" fmla="*/ 25 h 72"/>
                <a:gd name="T52" fmla="*/ 36 w 104"/>
                <a:gd name="T53" fmla="*/ 22 h 72"/>
                <a:gd name="T54" fmla="*/ 35 w 104"/>
                <a:gd name="T55" fmla="*/ 22 h 72"/>
                <a:gd name="T56" fmla="*/ 34 w 104"/>
                <a:gd name="T57" fmla="*/ 22 h 72"/>
                <a:gd name="T58" fmla="*/ 33 w 104"/>
                <a:gd name="T59" fmla="*/ 23 h 72"/>
                <a:gd name="T60" fmla="*/ 32 w 104"/>
                <a:gd name="T61" fmla="*/ 24 h 72"/>
                <a:gd name="T62" fmla="*/ 33 w 104"/>
                <a:gd name="T63" fmla="*/ 25 h 72"/>
                <a:gd name="T64" fmla="*/ 33 w 104"/>
                <a:gd name="T65" fmla="*/ 28 h 72"/>
                <a:gd name="T66" fmla="*/ 33 w 104"/>
                <a:gd name="T67" fmla="*/ 30 h 72"/>
                <a:gd name="T68" fmla="*/ 34 w 104"/>
                <a:gd name="T69" fmla="*/ 32 h 72"/>
                <a:gd name="T70" fmla="*/ 33 w 104"/>
                <a:gd name="T71" fmla="*/ 33 h 72"/>
                <a:gd name="T72" fmla="*/ 32 w 104"/>
                <a:gd name="T73" fmla="*/ 33 h 72"/>
                <a:gd name="T74" fmla="*/ 32 w 104"/>
                <a:gd name="T75" fmla="*/ 33 h 72"/>
                <a:gd name="T76" fmla="*/ 31 w 104"/>
                <a:gd name="T77" fmla="*/ 33 h 72"/>
                <a:gd name="T78" fmla="*/ 22 w 104"/>
                <a:gd name="T79" fmla="*/ 17 h 72"/>
                <a:gd name="T80" fmla="*/ 15 w 104"/>
                <a:gd name="T81" fmla="*/ 14 h 72"/>
                <a:gd name="T82" fmla="*/ 14 w 104"/>
                <a:gd name="T83" fmla="*/ 14 h 72"/>
                <a:gd name="T84" fmla="*/ 13 w 104"/>
                <a:gd name="T85" fmla="*/ 15 h 72"/>
                <a:gd name="T86" fmla="*/ 13 w 104"/>
                <a:gd name="T87" fmla="*/ 17 h 72"/>
                <a:gd name="T88" fmla="*/ 11 w 104"/>
                <a:gd name="T89" fmla="*/ 18 h 72"/>
                <a:gd name="T90" fmla="*/ 10 w 104"/>
                <a:gd name="T91" fmla="*/ 20 h 72"/>
                <a:gd name="T92" fmla="*/ 10 w 104"/>
                <a:gd name="T93" fmla="*/ 22 h 72"/>
                <a:gd name="T94" fmla="*/ 9 w 104"/>
                <a:gd name="T95" fmla="*/ 24 h 72"/>
                <a:gd name="T96" fmla="*/ 7 w 104"/>
                <a:gd name="T97" fmla="*/ 25 h 72"/>
                <a:gd name="T98" fmla="*/ 6 w 104"/>
                <a:gd name="T99" fmla="*/ 20 h 72"/>
                <a:gd name="T100" fmla="*/ 5 w 104"/>
                <a:gd name="T101" fmla="*/ 15 h 72"/>
                <a:gd name="T102" fmla="*/ 5 w 104"/>
                <a:gd name="T103" fmla="*/ 10 h 72"/>
                <a:gd name="T104" fmla="*/ 4 w 104"/>
                <a:gd name="T105" fmla="*/ 6 h 72"/>
                <a:gd name="T106" fmla="*/ 3 w 104"/>
                <a:gd name="T107" fmla="*/ 5 h 72"/>
                <a:gd name="T108" fmla="*/ 2 w 104"/>
                <a:gd name="T109" fmla="*/ 4 h 72"/>
                <a:gd name="T110" fmla="*/ 1 w 104"/>
                <a:gd name="T111" fmla="*/ 3 h 72"/>
                <a:gd name="T112" fmla="*/ 0 w 104"/>
                <a:gd name="T113" fmla="*/ 2 h 72"/>
                <a:gd name="T114" fmla="*/ 4 w 104"/>
                <a:gd name="T115" fmla="*/ 0 h 72"/>
                <a:gd name="T116" fmla="*/ 4 w 104"/>
                <a:gd name="T117" fmla="*/ 1 h 72"/>
                <a:gd name="T118" fmla="*/ 6 w 104"/>
                <a:gd name="T119" fmla="*/ 2 h 72"/>
                <a:gd name="T120" fmla="*/ 7 w 104"/>
                <a:gd name="T121" fmla="*/ 3 h 72"/>
                <a:gd name="T122" fmla="*/ 8 w 104"/>
                <a:gd name="T123" fmla="*/ 4 h 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04"/>
                <a:gd name="T187" fmla="*/ 0 h 72"/>
                <a:gd name="T188" fmla="*/ 104 w 104"/>
                <a:gd name="T189" fmla="*/ 72 h 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04" h="72">
                  <a:moveTo>
                    <a:pt x="15" y="8"/>
                  </a:moveTo>
                  <a:lnTo>
                    <a:pt x="20" y="10"/>
                  </a:lnTo>
                  <a:lnTo>
                    <a:pt x="25" y="13"/>
                  </a:lnTo>
                  <a:lnTo>
                    <a:pt x="29" y="14"/>
                  </a:lnTo>
                  <a:lnTo>
                    <a:pt x="34" y="12"/>
                  </a:lnTo>
                  <a:lnTo>
                    <a:pt x="41" y="5"/>
                  </a:lnTo>
                  <a:lnTo>
                    <a:pt x="46" y="12"/>
                  </a:lnTo>
                  <a:lnTo>
                    <a:pt x="52" y="16"/>
                  </a:lnTo>
                  <a:lnTo>
                    <a:pt x="59" y="21"/>
                  </a:lnTo>
                  <a:lnTo>
                    <a:pt x="66" y="26"/>
                  </a:lnTo>
                  <a:lnTo>
                    <a:pt x="73" y="29"/>
                  </a:lnTo>
                  <a:lnTo>
                    <a:pt x="79" y="34"/>
                  </a:lnTo>
                  <a:lnTo>
                    <a:pt x="86" y="38"/>
                  </a:lnTo>
                  <a:lnTo>
                    <a:pt x="90" y="44"/>
                  </a:lnTo>
                  <a:lnTo>
                    <a:pt x="95" y="51"/>
                  </a:lnTo>
                  <a:lnTo>
                    <a:pt x="99" y="56"/>
                  </a:lnTo>
                  <a:lnTo>
                    <a:pt x="102" y="60"/>
                  </a:lnTo>
                  <a:lnTo>
                    <a:pt x="103" y="65"/>
                  </a:lnTo>
                  <a:lnTo>
                    <a:pt x="104" y="70"/>
                  </a:lnTo>
                  <a:lnTo>
                    <a:pt x="104" y="71"/>
                  </a:lnTo>
                  <a:lnTo>
                    <a:pt x="102" y="72"/>
                  </a:lnTo>
                  <a:lnTo>
                    <a:pt x="101" y="72"/>
                  </a:lnTo>
                  <a:lnTo>
                    <a:pt x="99" y="71"/>
                  </a:lnTo>
                  <a:lnTo>
                    <a:pt x="94" y="63"/>
                  </a:lnTo>
                  <a:lnTo>
                    <a:pt x="88" y="56"/>
                  </a:lnTo>
                  <a:lnTo>
                    <a:pt x="80" y="51"/>
                  </a:lnTo>
                  <a:lnTo>
                    <a:pt x="72" y="45"/>
                  </a:lnTo>
                  <a:lnTo>
                    <a:pt x="70" y="46"/>
                  </a:lnTo>
                  <a:lnTo>
                    <a:pt x="67" y="46"/>
                  </a:lnTo>
                  <a:lnTo>
                    <a:pt x="65" y="48"/>
                  </a:lnTo>
                  <a:lnTo>
                    <a:pt x="63" y="49"/>
                  </a:lnTo>
                  <a:lnTo>
                    <a:pt x="65" y="52"/>
                  </a:lnTo>
                  <a:lnTo>
                    <a:pt x="66" y="57"/>
                  </a:lnTo>
                  <a:lnTo>
                    <a:pt x="66" y="61"/>
                  </a:lnTo>
                  <a:lnTo>
                    <a:pt x="67" y="66"/>
                  </a:lnTo>
                  <a:lnTo>
                    <a:pt x="66" y="67"/>
                  </a:lnTo>
                  <a:lnTo>
                    <a:pt x="64" y="68"/>
                  </a:lnTo>
                  <a:lnTo>
                    <a:pt x="63" y="68"/>
                  </a:lnTo>
                  <a:lnTo>
                    <a:pt x="61" y="67"/>
                  </a:lnTo>
                  <a:lnTo>
                    <a:pt x="43" y="35"/>
                  </a:lnTo>
                  <a:lnTo>
                    <a:pt x="29" y="28"/>
                  </a:lnTo>
                  <a:lnTo>
                    <a:pt x="27" y="29"/>
                  </a:lnTo>
                  <a:lnTo>
                    <a:pt x="26" y="31"/>
                  </a:lnTo>
                  <a:lnTo>
                    <a:pt x="25" y="34"/>
                  </a:lnTo>
                  <a:lnTo>
                    <a:pt x="22" y="37"/>
                  </a:lnTo>
                  <a:lnTo>
                    <a:pt x="20" y="42"/>
                  </a:lnTo>
                  <a:lnTo>
                    <a:pt x="19" y="45"/>
                  </a:lnTo>
                  <a:lnTo>
                    <a:pt x="17" y="50"/>
                  </a:lnTo>
                  <a:lnTo>
                    <a:pt x="13" y="51"/>
                  </a:lnTo>
                  <a:lnTo>
                    <a:pt x="11" y="41"/>
                  </a:lnTo>
                  <a:lnTo>
                    <a:pt x="10" y="31"/>
                  </a:lnTo>
                  <a:lnTo>
                    <a:pt x="10" y="21"/>
                  </a:lnTo>
                  <a:lnTo>
                    <a:pt x="8" y="12"/>
                  </a:lnTo>
                  <a:lnTo>
                    <a:pt x="6" y="10"/>
                  </a:lnTo>
                  <a:lnTo>
                    <a:pt x="3" y="8"/>
                  </a:lnTo>
                  <a:lnTo>
                    <a:pt x="2" y="6"/>
                  </a:lnTo>
                  <a:lnTo>
                    <a:pt x="0" y="4"/>
                  </a:lnTo>
                  <a:lnTo>
                    <a:pt x="7" y="0"/>
                  </a:lnTo>
                  <a:lnTo>
                    <a:pt x="8" y="3"/>
                  </a:lnTo>
                  <a:lnTo>
                    <a:pt x="11" y="4"/>
                  </a:lnTo>
                  <a:lnTo>
                    <a:pt x="13" y="6"/>
                  </a:lnTo>
                  <a:lnTo>
                    <a:pt x="15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22" name="Object 2"/>
          <p:cNvGraphicFramePr>
            <a:graphicFrameLocks noChangeAspect="1"/>
          </p:cNvGraphicFramePr>
          <p:nvPr/>
        </p:nvGraphicFramePr>
        <p:xfrm>
          <a:off x="611188" y="455613"/>
          <a:ext cx="1873250" cy="160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2" name="Photo Editor Photo" r:id="rId3" imgW="1142857" imgH="980952" progId="MSPhotoEd.3">
                  <p:embed/>
                </p:oleObj>
              </mc:Choice>
              <mc:Fallback>
                <p:oleObj name="Photo Editor Photo" r:id="rId3" imgW="1142857" imgH="980952" progId="MSPhotoEd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455613"/>
                        <a:ext cx="1873250" cy="160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3" name="Object 3"/>
          <p:cNvGraphicFramePr>
            <a:graphicFrameLocks noChangeAspect="1"/>
          </p:cNvGraphicFramePr>
          <p:nvPr/>
        </p:nvGraphicFramePr>
        <p:xfrm>
          <a:off x="2970213" y="63500"/>
          <a:ext cx="5886450" cy="677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3" name="Photo Editor Photo" r:id="rId5" imgW="3095238" imgH="3561905" progId="MSPhotoEd.3">
                  <p:embed/>
                </p:oleObj>
              </mc:Choice>
              <mc:Fallback>
                <p:oleObj name="Photo Editor Photo" r:id="rId5" imgW="3095238" imgH="3561905" progId="MSPhotoEd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0213" y="63500"/>
                        <a:ext cx="5886450" cy="677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4" name="Oval 5"/>
          <p:cNvSpPr>
            <a:spLocks noChangeArrowheads="1"/>
          </p:cNvSpPr>
          <p:nvPr/>
        </p:nvSpPr>
        <p:spPr bwMode="auto">
          <a:xfrm>
            <a:off x="152400" y="5257800"/>
            <a:ext cx="3200400" cy="1447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5" name="Text Box 6"/>
          <p:cNvSpPr txBox="1">
            <a:spLocks noChangeArrowheads="1"/>
          </p:cNvSpPr>
          <p:nvPr/>
        </p:nvSpPr>
        <p:spPr bwMode="auto">
          <a:xfrm>
            <a:off x="228600" y="2514600"/>
            <a:ext cx="297180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/>
              <a:t>H = Hudson Bay, Canada</a:t>
            </a:r>
          </a:p>
          <a:p>
            <a:pPr>
              <a:spcBef>
                <a:spcPct val="50000"/>
              </a:spcBef>
            </a:pPr>
            <a:r>
              <a:rPr lang="en-US" sz="1400"/>
              <a:t>D = Duluth, Minnesota, USA</a:t>
            </a:r>
          </a:p>
          <a:p>
            <a:pPr>
              <a:spcBef>
                <a:spcPct val="50000"/>
              </a:spcBef>
            </a:pPr>
            <a:r>
              <a:rPr lang="en-US" sz="1400"/>
              <a:t>M = Mexico City, Mexico</a:t>
            </a:r>
          </a:p>
          <a:p>
            <a:pPr>
              <a:spcBef>
                <a:spcPct val="50000"/>
              </a:spcBef>
            </a:pPr>
            <a:r>
              <a:rPr lang="en-US" sz="1400"/>
              <a:t>S = San Jose, Costa Rica</a:t>
            </a:r>
          </a:p>
          <a:p>
            <a:pPr>
              <a:spcBef>
                <a:spcPct val="50000"/>
              </a:spcBef>
            </a:pPr>
            <a:r>
              <a:rPr lang="en-US" sz="1400"/>
              <a:t>Bo = Bogota, Columbia</a:t>
            </a:r>
          </a:p>
          <a:p>
            <a:pPr>
              <a:spcBef>
                <a:spcPct val="50000"/>
              </a:spcBef>
            </a:pPr>
            <a:r>
              <a:rPr lang="en-US" sz="1400"/>
              <a:t>Br = Brasilia, Brazil</a:t>
            </a:r>
          </a:p>
          <a:p>
            <a:pPr>
              <a:spcBef>
                <a:spcPct val="50000"/>
              </a:spcBef>
            </a:pPr>
            <a:r>
              <a:rPr lang="en-US" sz="1400"/>
              <a:t>T = Tierra del Fuego, Argentina</a:t>
            </a:r>
            <a:endParaRPr lang="en-US">
              <a:latin typeface="Times New Roman" charset="0"/>
            </a:endParaRPr>
          </a:p>
        </p:txBody>
      </p:sp>
      <p:pic>
        <p:nvPicPr>
          <p:cNvPr id="30726" name="Picture 7" descr="running_clock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501" t="19649" r="22501" b="19649"/>
          <a:stretch>
            <a:fillRect/>
          </a:stretch>
        </p:blipFill>
        <p:spPr bwMode="auto">
          <a:xfrm>
            <a:off x="914400" y="5410200"/>
            <a:ext cx="1466850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7" name="AutoShape 8">
            <a:hlinkClick r:id="" action="ppaction://hlinkshowjump?jump=nextslide" highlightClick="1">
              <a:snd r:embed="rId8" name="CAMERA.WAV"/>
            </a:hlinkClick>
            <a:hlinkHover r:id="" action="ppaction://noaction" highlightClick="1" endSnd="1"/>
          </p:cNvPr>
          <p:cNvSpPr>
            <a:spLocks noChangeArrowheads="1"/>
          </p:cNvSpPr>
          <p:nvPr/>
        </p:nvSpPr>
        <p:spPr bwMode="auto">
          <a:xfrm>
            <a:off x="2362200" y="5867400"/>
            <a:ext cx="762000" cy="152400"/>
          </a:xfrm>
          <a:prstGeom prst="rightArrow">
            <a:avLst>
              <a:gd name="adj1" fmla="val 50000"/>
              <a:gd name="adj2" fmla="val 125000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8" name="AutoShape 9">
            <a:hlinkClick r:id="" action="ppaction://hlinkshowjump?jump=previousslide" highlightClick="1">
              <a:snd r:embed="rId8" name="CAMERA.WAV"/>
            </a:hlinkClick>
            <a:hlinkHover r:id="" action="ppaction://noaction" highlightClick="1" endSnd="1"/>
          </p:cNvPr>
          <p:cNvSpPr>
            <a:spLocks noChangeArrowheads="1"/>
          </p:cNvSpPr>
          <p:nvPr/>
        </p:nvSpPr>
        <p:spPr bwMode="auto">
          <a:xfrm flipH="1">
            <a:off x="304800" y="5867400"/>
            <a:ext cx="762000" cy="152400"/>
          </a:xfrm>
          <a:prstGeom prst="rightArrow">
            <a:avLst>
              <a:gd name="adj1" fmla="val 50000"/>
              <a:gd name="adj2" fmla="val 125000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9" name="WordArt 10"/>
          <p:cNvSpPr>
            <a:spLocks noChangeArrowheads="1" noChangeShapeType="1" noTextEdit="1"/>
          </p:cNvSpPr>
          <p:nvPr/>
        </p:nvSpPr>
        <p:spPr bwMode="auto">
          <a:xfrm>
            <a:off x="1295400" y="5410200"/>
            <a:ext cx="923925" cy="17145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sz="1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Step Through</a:t>
            </a:r>
          </a:p>
        </p:txBody>
      </p:sp>
      <p:sp>
        <p:nvSpPr>
          <p:cNvPr id="30730" name="WordArt 11"/>
          <p:cNvSpPr>
            <a:spLocks noChangeArrowheads="1" noChangeShapeType="1" noTextEdit="1"/>
          </p:cNvSpPr>
          <p:nvPr/>
        </p:nvSpPr>
        <p:spPr bwMode="auto">
          <a:xfrm>
            <a:off x="1371600" y="6400800"/>
            <a:ext cx="609600" cy="2286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14287"/>
              </a:avLst>
            </a:prstTxWarp>
          </a:bodyPr>
          <a:lstStyle/>
          <a:p>
            <a:pPr algn="ctr"/>
            <a:r>
              <a:rPr lang="en-US" sz="12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Time!</a:t>
            </a:r>
          </a:p>
        </p:txBody>
      </p:sp>
      <p:sp>
        <p:nvSpPr>
          <p:cNvPr id="30731" name="WordArt 12"/>
          <p:cNvSpPr>
            <a:spLocks noChangeArrowheads="1" noChangeShapeType="1" noTextEdit="1"/>
          </p:cNvSpPr>
          <p:nvPr/>
        </p:nvSpPr>
        <p:spPr bwMode="auto">
          <a:xfrm>
            <a:off x="381000" y="5638800"/>
            <a:ext cx="542925" cy="180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7907"/>
              </a:avLst>
            </a:prstTxWarp>
          </a:bodyPr>
          <a:lstStyle/>
          <a:p>
            <a:pPr algn="ctr"/>
            <a:r>
              <a:rPr lang="en-US" sz="14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  <a:latin typeface="CopprplGoth Bd BT"/>
                <a:ea typeface="CopprplGoth Bd BT"/>
                <a:cs typeface="CopprplGoth Bd BT"/>
              </a:rPr>
              <a:t>Back</a:t>
            </a:r>
          </a:p>
        </p:txBody>
      </p:sp>
      <p:sp>
        <p:nvSpPr>
          <p:cNvPr id="30732" name="WordArt 13"/>
          <p:cNvSpPr>
            <a:spLocks noChangeArrowheads="1" noChangeShapeType="1" noTextEdit="1"/>
          </p:cNvSpPr>
          <p:nvPr/>
        </p:nvSpPr>
        <p:spPr bwMode="auto">
          <a:xfrm>
            <a:off x="2362200" y="6019800"/>
            <a:ext cx="876300" cy="180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6199"/>
              </a:avLst>
            </a:prstTxWarp>
          </a:bodyPr>
          <a:lstStyle/>
          <a:p>
            <a:pPr algn="ctr"/>
            <a:r>
              <a:rPr lang="en-US" sz="14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  <a:latin typeface="CopprplGoth Bd BT"/>
                <a:ea typeface="CopprplGoth Bd BT"/>
                <a:cs typeface="CopprplGoth Bd BT"/>
              </a:rPr>
              <a:t>Forward</a:t>
            </a:r>
          </a:p>
        </p:txBody>
      </p:sp>
      <p:grpSp>
        <p:nvGrpSpPr>
          <p:cNvPr id="30733" name="Group 14"/>
          <p:cNvGrpSpPr>
            <a:grpSpLocks noChangeAspect="1"/>
          </p:cNvGrpSpPr>
          <p:nvPr/>
        </p:nvGrpSpPr>
        <p:grpSpPr bwMode="auto">
          <a:xfrm>
            <a:off x="6107113" y="2428875"/>
            <a:ext cx="393700" cy="209550"/>
            <a:chOff x="3360" y="912"/>
            <a:chExt cx="1143" cy="610"/>
          </a:xfrm>
        </p:grpSpPr>
        <p:sp>
          <p:nvSpPr>
            <p:cNvPr id="30734" name="Freeform 15"/>
            <p:cNvSpPr>
              <a:spLocks noChangeAspect="1"/>
            </p:cNvSpPr>
            <p:nvPr/>
          </p:nvSpPr>
          <p:spPr bwMode="auto">
            <a:xfrm>
              <a:off x="3360" y="912"/>
              <a:ext cx="1143" cy="610"/>
            </a:xfrm>
            <a:custGeom>
              <a:avLst/>
              <a:gdLst>
                <a:gd name="T0" fmla="*/ 1079 w 2287"/>
                <a:gd name="T1" fmla="*/ 140 h 1220"/>
                <a:gd name="T2" fmla="*/ 1012 w 2287"/>
                <a:gd name="T3" fmla="*/ 165 h 1220"/>
                <a:gd name="T4" fmla="*/ 936 w 2287"/>
                <a:gd name="T5" fmla="*/ 177 h 1220"/>
                <a:gd name="T6" fmla="*/ 854 w 2287"/>
                <a:gd name="T7" fmla="*/ 186 h 1220"/>
                <a:gd name="T8" fmla="*/ 777 w 2287"/>
                <a:gd name="T9" fmla="*/ 199 h 1220"/>
                <a:gd name="T10" fmla="*/ 698 w 2287"/>
                <a:gd name="T11" fmla="*/ 208 h 1220"/>
                <a:gd name="T12" fmla="*/ 632 w 2287"/>
                <a:gd name="T13" fmla="*/ 243 h 1220"/>
                <a:gd name="T14" fmla="*/ 569 w 2287"/>
                <a:gd name="T15" fmla="*/ 270 h 1220"/>
                <a:gd name="T16" fmla="*/ 487 w 2287"/>
                <a:gd name="T17" fmla="*/ 249 h 1220"/>
                <a:gd name="T18" fmla="*/ 435 w 2287"/>
                <a:gd name="T19" fmla="*/ 205 h 1220"/>
                <a:gd name="T20" fmla="*/ 327 w 2287"/>
                <a:gd name="T21" fmla="*/ 177 h 1220"/>
                <a:gd name="T22" fmla="*/ 256 w 2287"/>
                <a:gd name="T23" fmla="*/ 160 h 1220"/>
                <a:gd name="T24" fmla="*/ 148 w 2287"/>
                <a:gd name="T25" fmla="*/ 117 h 1220"/>
                <a:gd name="T26" fmla="*/ 58 w 2287"/>
                <a:gd name="T27" fmla="*/ 26 h 1220"/>
                <a:gd name="T28" fmla="*/ 0 w 2287"/>
                <a:gd name="T29" fmla="*/ 7 h 1220"/>
                <a:gd name="T30" fmla="*/ 60 w 2287"/>
                <a:gd name="T31" fmla="*/ 67 h 1220"/>
                <a:gd name="T32" fmla="*/ 17 w 2287"/>
                <a:gd name="T33" fmla="*/ 53 h 1220"/>
                <a:gd name="T34" fmla="*/ 32 w 2287"/>
                <a:gd name="T35" fmla="*/ 99 h 1220"/>
                <a:gd name="T36" fmla="*/ 34 w 2287"/>
                <a:gd name="T37" fmla="*/ 133 h 1220"/>
                <a:gd name="T38" fmla="*/ 60 w 2287"/>
                <a:gd name="T39" fmla="*/ 171 h 1220"/>
                <a:gd name="T40" fmla="*/ 87 w 2287"/>
                <a:gd name="T41" fmla="*/ 209 h 1220"/>
                <a:gd name="T42" fmla="*/ 141 w 2287"/>
                <a:gd name="T43" fmla="*/ 246 h 1220"/>
                <a:gd name="T44" fmla="*/ 198 w 2287"/>
                <a:gd name="T45" fmla="*/ 284 h 1220"/>
                <a:gd name="T46" fmla="*/ 236 w 2287"/>
                <a:gd name="T47" fmla="*/ 305 h 1220"/>
                <a:gd name="T48" fmla="*/ 238 w 2287"/>
                <a:gd name="T49" fmla="*/ 318 h 1220"/>
                <a:gd name="T50" fmla="*/ 350 w 2287"/>
                <a:gd name="T51" fmla="*/ 322 h 1220"/>
                <a:gd name="T52" fmla="*/ 417 w 2287"/>
                <a:gd name="T53" fmla="*/ 338 h 1220"/>
                <a:gd name="T54" fmla="*/ 448 w 2287"/>
                <a:gd name="T55" fmla="*/ 400 h 1220"/>
                <a:gd name="T56" fmla="*/ 374 w 2287"/>
                <a:gd name="T57" fmla="*/ 448 h 1220"/>
                <a:gd name="T58" fmla="*/ 313 w 2287"/>
                <a:gd name="T59" fmla="*/ 461 h 1220"/>
                <a:gd name="T60" fmla="*/ 320 w 2287"/>
                <a:gd name="T61" fmla="*/ 475 h 1220"/>
                <a:gd name="T62" fmla="*/ 373 w 2287"/>
                <a:gd name="T63" fmla="*/ 475 h 1220"/>
                <a:gd name="T64" fmla="*/ 374 w 2287"/>
                <a:gd name="T65" fmla="*/ 493 h 1220"/>
                <a:gd name="T66" fmla="*/ 417 w 2287"/>
                <a:gd name="T67" fmla="*/ 495 h 1220"/>
                <a:gd name="T68" fmla="*/ 447 w 2287"/>
                <a:gd name="T69" fmla="*/ 510 h 1220"/>
                <a:gd name="T70" fmla="*/ 460 w 2287"/>
                <a:gd name="T71" fmla="*/ 544 h 1220"/>
                <a:gd name="T72" fmla="*/ 455 w 2287"/>
                <a:gd name="T73" fmla="*/ 585 h 1220"/>
                <a:gd name="T74" fmla="*/ 475 w 2287"/>
                <a:gd name="T75" fmla="*/ 586 h 1220"/>
                <a:gd name="T76" fmla="*/ 492 w 2287"/>
                <a:gd name="T77" fmla="*/ 578 h 1220"/>
                <a:gd name="T78" fmla="*/ 510 w 2287"/>
                <a:gd name="T79" fmla="*/ 592 h 1220"/>
                <a:gd name="T80" fmla="*/ 495 w 2287"/>
                <a:gd name="T81" fmla="*/ 520 h 1220"/>
                <a:gd name="T82" fmla="*/ 521 w 2287"/>
                <a:gd name="T83" fmla="*/ 513 h 1220"/>
                <a:gd name="T84" fmla="*/ 538 w 2287"/>
                <a:gd name="T85" fmla="*/ 491 h 1220"/>
                <a:gd name="T86" fmla="*/ 544 w 2287"/>
                <a:gd name="T87" fmla="*/ 540 h 1220"/>
                <a:gd name="T88" fmla="*/ 561 w 2287"/>
                <a:gd name="T89" fmla="*/ 566 h 1220"/>
                <a:gd name="T90" fmla="*/ 585 w 2287"/>
                <a:gd name="T91" fmla="*/ 580 h 1220"/>
                <a:gd name="T92" fmla="*/ 612 w 2287"/>
                <a:gd name="T93" fmla="*/ 585 h 1220"/>
                <a:gd name="T94" fmla="*/ 593 w 2287"/>
                <a:gd name="T95" fmla="*/ 548 h 1220"/>
                <a:gd name="T96" fmla="*/ 604 w 2287"/>
                <a:gd name="T97" fmla="*/ 509 h 1220"/>
                <a:gd name="T98" fmla="*/ 648 w 2287"/>
                <a:gd name="T99" fmla="*/ 501 h 1220"/>
                <a:gd name="T100" fmla="*/ 612 w 2287"/>
                <a:gd name="T101" fmla="*/ 467 h 1220"/>
                <a:gd name="T102" fmla="*/ 614 w 2287"/>
                <a:gd name="T103" fmla="*/ 385 h 1220"/>
                <a:gd name="T104" fmla="*/ 694 w 2287"/>
                <a:gd name="T105" fmla="*/ 367 h 1220"/>
                <a:gd name="T106" fmla="*/ 856 w 2287"/>
                <a:gd name="T107" fmla="*/ 344 h 1220"/>
                <a:gd name="T108" fmla="*/ 913 w 2287"/>
                <a:gd name="T109" fmla="*/ 310 h 1220"/>
                <a:gd name="T110" fmla="*/ 972 w 2287"/>
                <a:gd name="T111" fmla="*/ 271 h 1220"/>
                <a:gd name="T112" fmla="*/ 1011 w 2287"/>
                <a:gd name="T113" fmla="*/ 237 h 1220"/>
                <a:gd name="T114" fmla="*/ 1079 w 2287"/>
                <a:gd name="T115" fmla="*/ 204 h 1220"/>
                <a:gd name="T116" fmla="*/ 1069 w 2287"/>
                <a:gd name="T117" fmla="*/ 190 h 1220"/>
                <a:gd name="T118" fmla="*/ 1102 w 2287"/>
                <a:gd name="T119" fmla="*/ 162 h 1220"/>
                <a:gd name="T120" fmla="*/ 1100 w 2287"/>
                <a:gd name="T121" fmla="*/ 143 h 122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287"/>
                <a:gd name="T184" fmla="*/ 0 h 1220"/>
                <a:gd name="T185" fmla="*/ 2287 w 2287"/>
                <a:gd name="T186" fmla="*/ 1220 h 122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287" h="1220">
                  <a:moveTo>
                    <a:pt x="2285" y="226"/>
                  </a:moveTo>
                  <a:lnTo>
                    <a:pt x="2282" y="225"/>
                  </a:lnTo>
                  <a:lnTo>
                    <a:pt x="2279" y="222"/>
                  </a:lnTo>
                  <a:lnTo>
                    <a:pt x="2275" y="222"/>
                  </a:lnTo>
                  <a:lnTo>
                    <a:pt x="2272" y="224"/>
                  </a:lnTo>
                  <a:lnTo>
                    <a:pt x="2265" y="227"/>
                  </a:lnTo>
                  <a:lnTo>
                    <a:pt x="2257" y="232"/>
                  </a:lnTo>
                  <a:lnTo>
                    <a:pt x="2248" y="235"/>
                  </a:lnTo>
                  <a:lnTo>
                    <a:pt x="2241" y="241"/>
                  </a:lnTo>
                  <a:lnTo>
                    <a:pt x="2233" y="243"/>
                  </a:lnTo>
                  <a:lnTo>
                    <a:pt x="2226" y="247"/>
                  </a:lnTo>
                  <a:lnTo>
                    <a:pt x="2218" y="250"/>
                  </a:lnTo>
                  <a:lnTo>
                    <a:pt x="2211" y="255"/>
                  </a:lnTo>
                  <a:lnTo>
                    <a:pt x="2204" y="258"/>
                  </a:lnTo>
                  <a:lnTo>
                    <a:pt x="2197" y="263"/>
                  </a:lnTo>
                  <a:lnTo>
                    <a:pt x="2189" y="266"/>
                  </a:lnTo>
                  <a:lnTo>
                    <a:pt x="2182" y="270"/>
                  </a:lnTo>
                  <a:lnTo>
                    <a:pt x="2176" y="272"/>
                  </a:lnTo>
                  <a:lnTo>
                    <a:pt x="2170" y="274"/>
                  </a:lnTo>
                  <a:lnTo>
                    <a:pt x="2165" y="277"/>
                  </a:lnTo>
                  <a:lnTo>
                    <a:pt x="2159" y="280"/>
                  </a:lnTo>
                  <a:lnTo>
                    <a:pt x="2152" y="282"/>
                  </a:lnTo>
                  <a:lnTo>
                    <a:pt x="2146" y="285"/>
                  </a:lnTo>
                  <a:lnTo>
                    <a:pt x="2140" y="287"/>
                  </a:lnTo>
                  <a:lnTo>
                    <a:pt x="2135" y="288"/>
                  </a:lnTo>
                  <a:lnTo>
                    <a:pt x="2129" y="291"/>
                  </a:lnTo>
                  <a:lnTo>
                    <a:pt x="2123" y="293"/>
                  </a:lnTo>
                  <a:lnTo>
                    <a:pt x="2117" y="295"/>
                  </a:lnTo>
                  <a:lnTo>
                    <a:pt x="2112" y="297"/>
                  </a:lnTo>
                  <a:lnTo>
                    <a:pt x="2106" y="299"/>
                  </a:lnTo>
                  <a:lnTo>
                    <a:pt x="2100" y="301"/>
                  </a:lnTo>
                  <a:lnTo>
                    <a:pt x="2094" y="302"/>
                  </a:lnTo>
                  <a:lnTo>
                    <a:pt x="2089" y="304"/>
                  </a:lnTo>
                  <a:lnTo>
                    <a:pt x="2082" y="309"/>
                  </a:lnTo>
                  <a:lnTo>
                    <a:pt x="2075" y="312"/>
                  </a:lnTo>
                  <a:lnTo>
                    <a:pt x="2068" y="316"/>
                  </a:lnTo>
                  <a:lnTo>
                    <a:pt x="2060" y="319"/>
                  </a:lnTo>
                  <a:lnTo>
                    <a:pt x="2052" y="322"/>
                  </a:lnTo>
                  <a:lnTo>
                    <a:pt x="2045" y="324"/>
                  </a:lnTo>
                  <a:lnTo>
                    <a:pt x="2037" y="325"/>
                  </a:lnTo>
                  <a:lnTo>
                    <a:pt x="2029" y="327"/>
                  </a:lnTo>
                  <a:lnTo>
                    <a:pt x="2024" y="330"/>
                  </a:lnTo>
                  <a:lnTo>
                    <a:pt x="2018" y="331"/>
                  </a:lnTo>
                  <a:lnTo>
                    <a:pt x="2014" y="332"/>
                  </a:lnTo>
                  <a:lnTo>
                    <a:pt x="2008" y="332"/>
                  </a:lnTo>
                  <a:lnTo>
                    <a:pt x="2002" y="333"/>
                  </a:lnTo>
                  <a:lnTo>
                    <a:pt x="1996" y="333"/>
                  </a:lnTo>
                  <a:lnTo>
                    <a:pt x="1992" y="334"/>
                  </a:lnTo>
                  <a:lnTo>
                    <a:pt x="1986" y="335"/>
                  </a:lnTo>
                  <a:lnTo>
                    <a:pt x="1976" y="337"/>
                  </a:lnTo>
                  <a:lnTo>
                    <a:pt x="1965" y="338"/>
                  </a:lnTo>
                  <a:lnTo>
                    <a:pt x="1956" y="339"/>
                  </a:lnTo>
                  <a:lnTo>
                    <a:pt x="1946" y="341"/>
                  </a:lnTo>
                  <a:lnTo>
                    <a:pt x="1936" y="344"/>
                  </a:lnTo>
                  <a:lnTo>
                    <a:pt x="1927" y="346"/>
                  </a:lnTo>
                  <a:lnTo>
                    <a:pt x="1918" y="347"/>
                  </a:lnTo>
                  <a:lnTo>
                    <a:pt x="1908" y="349"/>
                  </a:lnTo>
                  <a:lnTo>
                    <a:pt x="1902" y="350"/>
                  </a:lnTo>
                  <a:lnTo>
                    <a:pt x="1896" y="352"/>
                  </a:lnTo>
                  <a:lnTo>
                    <a:pt x="1890" y="353"/>
                  </a:lnTo>
                  <a:lnTo>
                    <a:pt x="1885" y="353"/>
                  </a:lnTo>
                  <a:lnTo>
                    <a:pt x="1879" y="354"/>
                  </a:lnTo>
                  <a:lnTo>
                    <a:pt x="1873" y="354"/>
                  </a:lnTo>
                  <a:lnTo>
                    <a:pt x="1867" y="354"/>
                  </a:lnTo>
                  <a:lnTo>
                    <a:pt x="1862" y="354"/>
                  </a:lnTo>
                  <a:lnTo>
                    <a:pt x="1852" y="355"/>
                  </a:lnTo>
                  <a:lnTo>
                    <a:pt x="1843" y="356"/>
                  </a:lnTo>
                  <a:lnTo>
                    <a:pt x="1834" y="359"/>
                  </a:lnTo>
                  <a:lnTo>
                    <a:pt x="1825" y="360"/>
                  </a:lnTo>
                  <a:lnTo>
                    <a:pt x="1815" y="361"/>
                  </a:lnTo>
                  <a:lnTo>
                    <a:pt x="1805" y="363"/>
                  </a:lnTo>
                  <a:lnTo>
                    <a:pt x="1796" y="364"/>
                  </a:lnTo>
                  <a:lnTo>
                    <a:pt x="1787" y="365"/>
                  </a:lnTo>
                  <a:lnTo>
                    <a:pt x="1780" y="368"/>
                  </a:lnTo>
                  <a:lnTo>
                    <a:pt x="1774" y="369"/>
                  </a:lnTo>
                  <a:lnTo>
                    <a:pt x="1767" y="370"/>
                  </a:lnTo>
                  <a:lnTo>
                    <a:pt x="1760" y="370"/>
                  </a:lnTo>
                  <a:lnTo>
                    <a:pt x="1754" y="371"/>
                  </a:lnTo>
                  <a:lnTo>
                    <a:pt x="1747" y="371"/>
                  </a:lnTo>
                  <a:lnTo>
                    <a:pt x="1741" y="371"/>
                  </a:lnTo>
                  <a:lnTo>
                    <a:pt x="1734" y="371"/>
                  </a:lnTo>
                  <a:lnTo>
                    <a:pt x="1726" y="371"/>
                  </a:lnTo>
                  <a:lnTo>
                    <a:pt x="1718" y="372"/>
                  </a:lnTo>
                  <a:lnTo>
                    <a:pt x="1709" y="372"/>
                  </a:lnTo>
                  <a:lnTo>
                    <a:pt x="1701" y="374"/>
                  </a:lnTo>
                  <a:lnTo>
                    <a:pt x="1694" y="375"/>
                  </a:lnTo>
                  <a:lnTo>
                    <a:pt x="1686" y="376"/>
                  </a:lnTo>
                  <a:lnTo>
                    <a:pt x="1678" y="377"/>
                  </a:lnTo>
                  <a:lnTo>
                    <a:pt x="1671" y="378"/>
                  </a:lnTo>
                  <a:lnTo>
                    <a:pt x="1667" y="382"/>
                  </a:lnTo>
                  <a:lnTo>
                    <a:pt x="1662" y="383"/>
                  </a:lnTo>
                  <a:lnTo>
                    <a:pt x="1658" y="385"/>
                  </a:lnTo>
                  <a:lnTo>
                    <a:pt x="1652" y="386"/>
                  </a:lnTo>
                  <a:lnTo>
                    <a:pt x="1646" y="386"/>
                  </a:lnTo>
                  <a:lnTo>
                    <a:pt x="1640" y="386"/>
                  </a:lnTo>
                  <a:lnTo>
                    <a:pt x="1636" y="387"/>
                  </a:lnTo>
                  <a:lnTo>
                    <a:pt x="1630" y="387"/>
                  </a:lnTo>
                  <a:lnTo>
                    <a:pt x="1626" y="390"/>
                  </a:lnTo>
                  <a:lnTo>
                    <a:pt x="1623" y="390"/>
                  </a:lnTo>
                  <a:lnTo>
                    <a:pt x="1618" y="391"/>
                  </a:lnTo>
                  <a:lnTo>
                    <a:pt x="1615" y="392"/>
                  </a:lnTo>
                  <a:lnTo>
                    <a:pt x="1600" y="393"/>
                  </a:lnTo>
                  <a:lnTo>
                    <a:pt x="1584" y="394"/>
                  </a:lnTo>
                  <a:lnTo>
                    <a:pt x="1569" y="397"/>
                  </a:lnTo>
                  <a:lnTo>
                    <a:pt x="1554" y="398"/>
                  </a:lnTo>
                  <a:lnTo>
                    <a:pt x="1538" y="399"/>
                  </a:lnTo>
                  <a:lnTo>
                    <a:pt x="1523" y="401"/>
                  </a:lnTo>
                  <a:lnTo>
                    <a:pt x="1507" y="402"/>
                  </a:lnTo>
                  <a:lnTo>
                    <a:pt x="1492" y="403"/>
                  </a:lnTo>
                  <a:lnTo>
                    <a:pt x="1486" y="405"/>
                  </a:lnTo>
                  <a:lnTo>
                    <a:pt x="1481" y="403"/>
                  </a:lnTo>
                  <a:lnTo>
                    <a:pt x="1475" y="403"/>
                  </a:lnTo>
                  <a:lnTo>
                    <a:pt x="1470" y="403"/>
                  </a:lnTo>
                  <a:lnTo>
                    <a:pt x="1463" y="406"/>
                  </a:lnTo>
                  <a:lnTo>
                    <a:pt x="1456" y="406"/>
                  </a:lnTo>
                  <a:lnTo>
                    <a:pt x="1449" y="407"/>
                  </a:lnTo>
                  <a:lnTo>
                    <a:pt x="1443" y="409"/>
                  </a:lnTo>
                  <a:lnTo>
                    <a:pt x="1439" y="409"/>
                  </a:lnTo>
                  <a:lnTo>
                    <a:pt x="1434" y="410"/>
                  </a:lnTo>
                  <a:lnTo>
                    <a:pt x="1428" y="410"/>
                  </a:lnTo>
                  <a:lnTo>
                    <a:pt x="1424" y="412"/>
                  </a:lnTo>
                  <a:lnTo>
                    <a:pt x="1419" y="412"/>
                  </a:lnTo>
                  <a:lnTo>
                    <a:pt x="1413" y="413"/>
                  </a:lnTo>
                  <a:lnTo>
                    <a:pt x="1409" y="413"/>
                  </a:lnTo>
                  <a:lnTo>
                    <a:pt x="1404" y="413"/>
                  </a:lnTo>
                  <a:lnTo>
                    <a:pt x="1396" y="416"/>
                  </a:lnTo>
                  <a:lnTo>
                    <a:pt x="1388" y="417"/>
                  </a:lnTo>
                  <a:lnTo>
                    <a:pt x="1380" y="418"/>
                  </a:lnTo>
                  <a:lnTo>
                    <a:pt x="1372" y="421"/>
                  </a:lnTo>
                  <a:lnTo>
                    <a:pt x="1365" y="424"/>
                  </a:lnTo>
                  <a:lnTo>
                    <a:pt x="1357" y="427"/>
                  </a:lnTo>
                  <a:lnTo>
                    <a:pt x="1350" y="430"/>
                  </a:lnTo>
                  <a:lnTo>
                    <a:pt x="1343" y="432"/>
                  </a:lnTo>
                  <a:lnTo>
                    <a:pt x="1336" y="436"/>
                  </a:lnTo>
                  <a:lnTo>
                    <a:pt x="1329" y="440"/>
                  </a:lnTo>
                  <a:lnTo>
                    <a:pt x="1322" y="444"/>
                  </a:lnTo>
                  <a:lnTo>
                    <a:pt x="1316" y="450"/>
                  </a:lnTo>
                  <a:lnTo>
                    <a:pt x="1312" y="453"/>
                  </a:lnTo>
                  <a:lnTo>
                    <a:pt x="1308" y="457"/>
                  </a:lnTo>
                  <a:lnTo>
                    <a:pt x="1304" y="460"/>
                  </a:lnTo>
                  <a:lnTo>
                    <a:pt x="1299" y="463"/>
                  </a:lnTo>
                  <a:lnTo>
                    <a:pt x="1295" y="467"/>
                  </a:lnTo>
                  <a:lnTo>
                    <a:pt x="1291" y="470"/>
                  </a:lnTo>
                  <a:lnTo>
                    <a:pt x="1286" y="473"/>
                  </a:lnTo>
                  <a:lnTo>
                    <a:pt x="1282" y="475"/>
                  </a:lnTo>
                  <a:lnTo>
                    <a:pt x="1274" y="481"/>
                  </a:lnTo>
                  <a:lnTo>
                    <a:pt x="1265" y="486"/>
                  </a:lnTo>
                  <a:lnTo>
                    <a:pt x="1257" y="492"/>
                  </a:lnTo>
                  <a:lnTo>
                    <a:pt x="1247" y="498"/>
                  </a:lnTo>
                  <a:lnTo>
                    <a:pt x="1239" y="503"/>
                  </a:lnTo>
                  <a:lnTo>
                    <a:pt x="1230" y="508"/>
                  </a:lnTo>
                  <a:lnTo>
                    <a:pt x="1221" y="512"/>
                  </a:lnTo>
                  <a:lnTo>
                    <a:pt x="1212" y="516"/>
                  </a:lnTo>
                  <a:lnTo>
                    <a:pt x="1206" y="519"/>
                  </a:lnTo>
                  <a:lnTo>
                    <a:pt x="1200" y="521"/>
                  </a:lnTo>
                  <a:lnTo>
                    <a:pt x="1195" y="523"/>
                  </a:lnTo>
                  <a:lnTo>
                    <a:pt x="1191" y="526"/>
                  </a:lnTo>
                  <a:lnTo>
                    <a:pt x="1186" y="528"/>
                  </a:lnTo>
                  <a:lnTo>
                    <a:pt x="1182" y="530"/>
                  </a:lnTo>
                  <a:lnTo>
                    <a:pt x="1176" y="531"/>
                  </a:lnTo>
                  <a:lnTo>
                    <a:pt x="1170" y="533"/>
                  </a:lnTo>
                  <a:lnTo>
                    <a:pt x="1165" y="534"/>
                  </a:lnTo>
                  <a:lnTo>
                    <a:pt x="1162" y="535"/>
                  </a:lnTo>
                  <a:lnTo>
                    <a:pt x="1157" y="537"/>
                  </a:lnTo>
                  <a:lnTo>
                    <a:pt x="1153" y="538"/>
                  </a:lnTo>
                  <a:lnTo>
                    <a:pt x="1148" y="540"/>
                  </a:lnTo>
                  <a:lnTo>
                    <a:pt x="1145" y="540"/>
                  </a:lnTo>
                  <a:lnTo>
                    <a:pt x="1139" y="540"/>
                  </a:lnTo>
                  <a:lnTo>
                    <a:pt x="1134" y="540"/>
                  </a:lnTo>
                  <a:lnTo>
                    <a:pt x="1124" y="537"/>
                  </a:lnTo>
                  <a:lnTo>
                    <a:pt x="1114" y="535"/>
                  </a:lnTo>
                  <a:lnTo>
                    <a:pt x="1102" y="535"/>
                  </a:lnTo>
                  <a:lnTo>
                    <a:pt x="1092" y="535"/>
                  </a:lnTo>
                  <a:lnTo>
                    <a:pt x="1080" y="536"/>
                  </a:lnTo>
                  <a:lnTo>
                    <a:pt x="1069" y="536"/>
                  </a:lnTo>
                  <a:lnTo>
                    <a:pt x="1058" y="537"/>
                  </a:lnTo>
                  <a:lnTo>
                    <a:pt x="1048" y="537"/>
                  </a:lnTo>
                  <a:lnTo>
                    <a:pt x="1042" y="535"/>
                  </a:lnTo>
                  <a:lnTo>
                    <a:pt x="1038" y="531"/>
                  </a:lnTo>
                  <a:lnTo>
                    <a:pt x="1032" y="529"/>
                  </a:lnTo>
                  <a:lnTo>
                    <a:pt x="1026" y="526"/>
                  </a:lnTo>
                  <a:lnTo>
                    <a:pt x="1021" y="523"/>
                  </a:lnTo>
                  <a:lnTo>
                    <a:pt x="1016" y="520"/>
                  </a:lnTo>
                  <a:lnTo>
                    <a:pt x="1010" y="516"/>
                  </a:lnTo>
                  <a:lnTo>
                    <a:pt x="1004" y="513"/>
                  </a:lnTo>
                  <a:lnTo>
                    <a:pt x="996" y="510"/>
                  </a:lnTo>
                  <a:lnTo>
                    <a:pt x="989" y="506"/>
                  </a:lnTo>
                  <a:lnTo>
                    <a:pt x="982" y="501"/>
                  </a:lnTo>
                  <a:lnTo>
                    <a:pt x="974" y="497"/>
                  </a:lnTo>
                  <a:lnTo>
                    <a:pt x="967" y="491"/>
                  </a:lnTo>
                  <a:lnTo>
                    <a:pt x="960" y="486"/>
                  </a:lnTo>
                  <a:lnTo>
                    <a:pt x="955" y="481"/>
                  </a:lnTo>
                  <a:lnTo>
                    <a:pt x="948" y="476"/>
                  </a:lnTo>
                  <a:lnTo>
                    <a:pt x="943" y="474"/>
                  </a:lnTo>
                  <a:lnTo>
                    <a:pt x="940" y="472"/>
                  </a:lnTo>
                  <a:lnTo>
                    <a:pt x="935" y="468"/>
                  </a:lnTo>
                  <a:lnTo>
                    <a:pt x="932" y="465"/>
                  </a:lnTo>
                  <a:lnTo>
                    <a:pt x="926" y="460"/>
                  </a:lnTo>
                  <a:lnTo>
                    <a:pt x="921" y="454"/>
                  </a:lnTo>
                  <a:lnTo>
                    <a:pt x="915" y="447"/>
                  </a:lnTo>
                  <a:lnTo>
                    <a:pt x="910" y="442"/>
                  </a:lnTo>
                  <a:lnTo>
                    <a:pt x="905" y="438"/>
                  </a:lnTo>
                  <a:lnTo>
                    <a:pt x="900" y="435"/>
                  </a:lnTo>
                  <a:lnTo>
                    <a:pt x="897" y="431"/>
                  </a:lnTo>
                  <a:lnTo>
                    <a:pt x="893" y="425"/>
                  </a:lnTo>
                  <a:lnTo>
                    <a:pt x="889" y="423"/>
                  </a:lnTo>
                  <a:lnTo>
                    <a:pt x="883" y="420"/>
                  </a:lnTo>
                  <a:lnTo>
                    <a:pt x="879" y="416"/>
                  </a:lnTo>
                  <a:lnTo>
                    <a:pt x="875" y="413"/>
                  </a:lnTo>
                  <a:lnTo>
                    <a:pt x="870" y="410"/>
                  </a:lnTo>
                  <a:lnTo>
                    <a:pt x="866" y="407"/>
                  </a:lnTo>
                  <a:lnTo>
                    <a:pt x="860" y="403"/>
                  </a:lnTo>
                  <a:lnTo>
                    <a:pt x="855" y="401"/>
                  </a:lnTo>
                  <a:lnTo>
                    <a:pt x="844" y="395"/>
                  </a:lnTo>
                  <a:lnTo>
                    <a:pt x="834" y="390"/>
                  </a:lnTo>
                  <a:lnTo>
                    <a:pt x="821" y="385"/>
                  </a:lnTo>
                  <a:lnTo>
                    <a:pt x="809" y="382"/>
                  </a:lnTo>
                  <a:lnTo>
                    <a:pt x="797" y="378"/>
                  </a:lnTo>
                  <a:lnTo>
                    <a:pt x="785" y="375"/>
                  </a:lnTo>
                  <a:lnTo>
                    <a:pt x="772" y="371"/>
                  </a:lnTo>
                  <a:lnTo>
                    <a:pt x="760" y="368"/>
                  </a:lnTo>
                  <a:lnTo>
                    <a:pt x="748" y="367"/>
                  </a:lnTo>
                  <a:lnTo>
                    <a:pt x="737" y="364"/>
                  </a:lnTo>
                  <a:lnTo>
                    <a:pt x="725" y="363"/>
                  </a:lnTo>
                  <a:lnTo>
                    <a:pt x="714" y="362"/>
                  </a:lnTo>
                  <a:lnTo>
                    <a:pt x="701" y="362"/>
                  </a:lnTo>
                  <a:lnTo>
                    <a:pt x="689" y="361"/>
                  </a:lnTo>
                  <a:lnTo>
                    <a:pt x="678" y="359"/>
                  </a:lnTo>
                  <a:lnTo>
                    <a:pt x="666" y="357"/>
                  </a:lnTo>
                  <a:lnTo>
                    <a:pt x="661" y="356"/>
                  </a:lnTo>
                  <a:lnTo>
                    <a:pt x="655" y="354"/>
                  </a:lnTo>
                  <a:lnTo>
                    <a:pt x="649" y="353"/>
                  </a:lnTo>
                  <a:lnTo>
                    <a:pt x="643" y="352"/>
                  </a:lnTo>
                  <a:lnTo>
                    <a:pt x="638" y="350"/>
                  </a:lnTo>
                  <a:lnTo>
                    <a:pt x="632" y="349"/>
                  </a:lnTo>
                  <a:lnTo>
                    <a:pt x="625" y="348"/>
                  </a:lnTo>
                  <a:lnTo>
                    <a:pt x="619" y="347"/>
                  </a:lnTo>
                  <a:lnTo>
                    <a:pt x="611" y="344"/>
                  </a:lnTo>
                  <a:lnTo>
                    <a:pt x="603" y="341"/>
                  </a:lnTo>
                  <a:lnTo>
                    <a:pt x="594" y="340"/>
                  </a:lnTo>
                  <a:lnTo>
                    <a:pt x="586" y="338"/>
                  </a:lnTo>
                  <a:lnTo>
                    <a:pt x="580" y="337"/>
                  </a:lnTo>
                  <a:lnTo>
                    <a:pt x="575" y="335"/>
                  </a:lnTo>
                  <a:lnTo>
                    <a:pt x="570" y="333"/>
                  </a:lnTo>
                  <a:lnTo>
                    <a:pt x="565" y="332"/>
                  </a:lnTo>
                  <a:lnTo>
                    <a:pt x="559" y="330"/>
                  </a:lnTo>
                  <a:lnTo>
                    <a:pt x="555" y="329"/>
                  </a:lnTo>
                  <a:lnTo>
                    <a:pt x="549" y="326"/>
                  </a:lnTo>
                  <a:lnTo>
                    <a:pt x="544" y="325"/>
                  </a:lnTo>
                  <a:lnTo>
                    <a:pt x="534" y="324"/>
                  </a:lnTo>
                  <a:lnTo>
                    <a:pt x="522" y="322"/>
                  </a:lnTo>
                  <a:lnTo>
                    <a:pt x="512" y="319"/>
                  </a:lnTo>
                  <a:lnTo>
                    <a:pt x="502" y="317"/>
                  </a:lnTo>
                  <a:lnTo>
                    <a:pt x="492" y="314"/>
                  </a:lnTo>
                  <a:lnTo>
                    <a:pt x="482" y="311"/>
                  </a:lnTo>
                  <a:lnTo>
                    <a:pt x="472" y="308"/>
                  </a:lnTo>
                  <a:lnTo>
                    <a:pt x="462" y="306"/>
                  </a:lnTo>
                  <a:lnTo>
                    <a:pt x="450" y="304"/>
                  </a:lnTo>
                  <a:lnTo>
                    <a:pt x="446" y="302"/>
                  </a:lnTo>
                  <a:lnTo>
                    <a:pt x="442" y="301"/>
                  </a:lnTo>
                  <a:lnTo>
                    <a:pt x="437" y="301"/>
                  </a:lnTo>
                  <a:lnTo>
                    <a:pt x="434" y="299"/>
                  </a:lnTo>
                  <a:lnTo>
                    <a:pt x="427" y="296"/>
                  </a:lnTo>
                  <a:lnTo>
                    <a:pt x="419" y="294"/>
                  </a:lnTo>
                  <a:lnTo>
                    <a:pt x="412" y="291"/>
                  </a:lnTo>
                  <a:lnTo>
                    <a:pt x="404" y="287"/>
                  </a:lnTo>
                  <a:lnTo>
                    <a:pt x="397" y="284"/>
                  </a:lnTo>
                  <a:lnTo>
                    <a:pt x="389" y="280"/>
                  </a:lnTo>
                  <a:lnTo>
                    <a:pt x="382" y="277"/>
                  </a:lnTo>
                  <a:lnTo>
                    <a:pt x="375" y="273"/>
                  </a:lnTo>
                  <a:lnTo>
                    <a:pt x="328" y="254"/>
                  </a:lnTo>
                  <a:lnTo>
                    <a:pt x="311" y="243"/>
                  </a:lnTo>
                  <a:lnTo>
                    <a:pt x="296" y="234"/>
                  </a:lnTo>
                  <a:lnTo>
                    <a:pt x="284" y="227"/>
                  </a:lnTo>
                  <a:lnTo>
                    <a:pt x="271" y="219"/>
                  </a:lnTo>
                  <a:lnTo>
                    <a:pt x="260" y="211"/>
                  </a:lnTo>
                  <a:lnTo>
                    <a:pt x="248" y="201"/>
                  </a:lnTo>
                  <a:lnTo>
                    <a:pt x="237" y="188"/>
                  </a:lnTo>
                  <a:lnTo>
                    <a:pt x="224" y="172"/>
                  </a:lnTo>
                  <a:lnTo>
                    <a:pt x="217" y="165"/>
                  </a:lnTo>
                  <a:lnTo>
                    <a:pt x="210" y="158"/>
                  </a:lnTo>
                  <a:lnTo>
                    <a:pt x="204" y="151"/>
                  </a:lnTo>
                  <a:lnTo>
                    <a:pt x="199" y="144"/>
                  </a:lnTo>
                  <a:lnTo>
                    <a:pt x="192" y="137"/>
                  </a:lnTo>
                  <a:lnTo>
                    <a:pt x="186" y="130"/>
                  </a:lnTo>
                  <a:lnTo>
                    <a:pt x="180" y="123"/>
                  </a:lnTo>
                  <a:lnTo>
                    <a:pt x="173" y="116"/>
                  </a:lnTo>
                  <a:lnTo>
                    <a:pt x="166" y="106"/>
                  </a:lnTo>
                  <a:lnTo>
                    <a:pt x="159" y="97"/>
                  </a:lnTo>
                  <a:lnTo>
                    <a:pt x="150" y="89"/>
                  </a:lnTo>
                  <a:lnTo>
                    <a:pt x="142" y="81"/>
                  </a:lnTo>
                  <a:lnTo>
                    <a:pt x="134" y="70"/>
                  </a:lnTo>
                  <a:lnTo>
                    <a:pt x="126" y="61"/>
                  </a:lnTo>
                  <a:lnTo>
                    <a:pt x="117" y="52"/>
                  </a:lnTo>
                  <a:lnTo>
                    <a:pt x="107" y="43"/>
                  </a:lnTo>
                  <a:lnTo>
                    <a:pt x="97" y="35"/>
                  </a:lnTo>
                  <a:lnTo>
                    <a:pt x="87" y="27"/>
                  </a:lnTo>
                  <a:lnTo>
                    <a:pt x="76" y="20"/>
                  </a:lnTo>
                  <a:lnTo>
                    <a:pt x="65" y="14"/>
                  </a:lnTo>
                  <a:lnTo>
                    <a:pt x="60" y="14"/>
                  </a:lnTo>
                  <a:lnTo>
                    <a:pt x="56" y="12"/>
                  </a:lnTo>
                  <a:lnTo>
                    <a:pt x="50" y="8"/>
                  </a:lnTo>
                  <a:lnTo>
                    <a:pt x="45" y="7"/>
                  </a:lnTo>
                  <a:lnTo>
                    <a:pt x="42" y="5"/>
                  </a:lnTo>
                  <a:lnTo>
                    <a:pt x="37" y="3"/>
                  </a:lnTo>
                  <a:lnTo>
                    <a:pt x="34" y="2"/>
                  </a:lnTo>
                  <a:lnTo>
                    <a:pt x="29" y="2"/>
                  </a:lnTo>
                  <a:lnTo>
                    <a:pt x="25" y="2"/>
                  </a:lnTo>
                  <a:lnTo>
                    <a:pt x="19" y="1"/>
                  </a:lnTo>
                  <a:lnTo>
                    <a:pt x="14" y="1"/>
                  </a:lnTo>
                  <a:lnTo>
                    <a:pt x="10" y="0"/>
                  </a:lnTo>
                  <a:lnTo>
                    <a:pt x="5" y="2"/>
                  </a:lnTo>
                  <a:lnTo>
                    <a:pt x="1" y="5"/>
                  </a:lnTo>
                  <a:lnTo>
                    <a:pt x="0" y="8"/>
                  </a:lnTo>
                  <a:lnTo>
                    <a:pt x="1" y="13"/>
                  </a:lnTo>
                  <a:lnTo>
                    <a:pt x="1" y="16"/>
                  </a:lnTo>
                  <a:lnTo>
                    <a:pt x="7" y="23"/>
                  </a:lnTo>
                  <a:lnTo>
                    <a:pt x="12" y="29"/>
                  </a:lnTo>
                  <a:lnTo>
                    <a:pt x="18" y="33"/>
                  </a:lnTo>
                  <a:lnTo>
                    <a:pt x="23" y="38"/>
                  </a:lnTo>
                  <a:lnTo>
                    <a:pt x="30" y="43"/>
                  </a:lnTo>
                  <a:lnTo>
                    <a:pt x="36" y="47"/>
                  </a:lnTo>
                  <a:lnTo>
                    <a:pt x="42" y="52"/>
                  </a:lnTo>
                  <a:lnTo>
                    <a:pt x="49" y="56"/>
                  </a:lnTo>
                  <a:lnTo>
                    <a:pt x="57" y="65"/>
                  </a:lnTo>
                  <a:lnTo>
                    <a:pt x="65" y="73"/>
                  </a:lnTo>
                  <a:lnTo>
                    <a:pt x="73" y="81"/>
                  </a:lnTo>
                  <a:lnTo>
                    <a:pt x="80" y="89"/>
                  </a:lnTo>
                  <a:lnTo>
                    <a:pt x="87" y="97"/>
                  </a:lnTo>
                  <a:lnTo>
                    <a:pt x="95" y="104"/>
                  </a:lnTo>
                  <a:lnTo>
                    <a:pt x="102" y="113"/>
                  </a:lnTo>
                  <a:lnTo>
                    <a:pt x="109" y="121"/>
                  </a:lnTo>
                  <a:lnTo>
                    <a:pt x="113" y="123"/>
                  </a:lnTo>
                  <a:lnTo>
                    <a:pt x="117" y="126"/>
                  </a:lnTo>
                  <a:lnTo>
                    <a:pt x="119" y="130"/>
                  </a:lnTo>
                  <a:lnTo>
                    <a:pt x="121" y="134"/>
                  </a:lnTo>
                  <a:lnTo>
                    <a:pt x="125" y="136"/>
                  </a:lnTo>
                  <a:lnTo>
                    <a:pt x="127" y="139"/>
                  </a:lnTo>
                  <a:lnTo>
                    <a:pt x="129" y="144"/>
                  </a:lnTo>
                  <a:lnTo>
                    <a:pt x="132" y="146"/>
                  </a:lnTo>
                  <a:lnTo>
                    <a:pt x="131" y="148"/>
                  </a:lnTo>
                  <a:lnTo>
                    <a:pt x="129" y="146"/>
                  </a:lnTo>
                  <a:lnTo>
                    <a:pt x="128" y="145"/>
                  </a:lnTo>
                  <a:lnTo>
                    <a:pt x="126" y="145"/>
                  </a:lnTo>
                  <a:lnTo>
                    <a:pt x="119" y="139"/>
                  </a:lnTo>
                  <a:lnTo>
                    <a:pt x="112" y="134"/>
                  </a:lnTo>
                  <a:lnTo>
                    <a:pt x="104" y="128"/>
                  </a:lnTo>
                  <a:lnTo>
                    <a:pt x="97" y="122"/>
                  </a:lnTo>
                  <a:lnTo>
                    <a:pt x="93" y="120"/>
                  </a:lnTo>
                  <a:lnTo>
                    <a:pt x="88" y="118"/>
                  </a:lnTo>
                  <a:lnTo>
                    <a:pt x="83" y="116"/>
                  </a:lnTo>
                  <a:lnTo>
                    <a:pt x="79" y="114"/>
                  </a:lnTo>
                  <a:lnTo>
                    <a:pt x="73" y="113"/>
                  </a:lnTo>
                  <a:lnTo>
                    <a:pt x="68" y="111"/>
                  </a:lnTo>
                  <a:lnTo>
                    <a:pt x="64" y="110"/>
                  </a:lnTo>
                  <a:lnTo>
                    <a:pt x="59" y="107"/>
                  </a:lnTo>
                  <a:lnTo>
                    <a:pt x="34" y="106"/>
                  </a:lnTo>
                  <a:lnTo>
                    <a:pt x="30" y="110"/>
                  </a:lnTo>
                  <a:lnTo>
                    <a:pt x="27" y="112"/>
                  </a:lnTo>
                  <a:lnTo>
                    <a:pt x="23" y="114"/>
                  </a:lnTo>
                  <a:lnTo>
                    <a:pt x="25" y="119"/>
                  </a:lnTo>
                  <a:lnTo>
                    <a:pt x="26" y="122"/>
                  </a:lnTo>
                  <a:lnTo>
                    <a:pt x="27" y="126"/>
                  </a:lnTo>
                  <a:lnTo>
                    <a:pt x="29" y="129"/>
                  </a:lnTo>
                  <a:lnTo>
                    <a:pt x="31" y="133"/>
                  </a:lnTo>
                  <a:lnTo>
                    <a:pt x="39" y="138"/>
                  </a:lnTo>
                  <a:lnTo>
                    <a:pt x="48" y="143"/>
                  </a:lnTo>
                  <a:lnTo>
                    <a:pt x="56" y="149"/>
                  </a:lnTo>
                  <a:lnTo>
                    <a:pt x="63" y="154"/>
                  </a:lnTo>
                  <a:lnTo>
                    <a:pt x="65" y="165"/>
                  </a:lnTo>
                  <a:lnTo>
                    <a:pt x="72" y="173"/>
                  </a:lnTo>
                  <a:lnTo>
                    <a:pt x="80" y="181"/>
                  </a:lnTo>
                  <a:lnTo>
                    <a:pt x="87" y="189"/>
                  </a:lnTo>
                  <a:lnTo>
                    <a:pt x="87" y="190"/>
                  </a:lnTo>
                  <a:lnTo>
                    <a:pt x="81" y="190"/>
                  </a:lnTo>
                  <a:lnTo>
                    <a:pt x="75" y="191"/>
                  </a:lnTo>
                  <a:lnTo>
                    <a:pt x="69" y="194"/>
                  </a:lnTo>
                  <a:lnTo>
                    <a:pt x="65" y="197"/>
                  </a:lnTo>
                  <a:lnTo>
                    <a:pt x="65" y="202"/>
                  </a:lnTo>
                  <a:lnTo>
                    <a:pt x="66" y="206"/>
                  </a:lnTo>
                  <a:lnTo>
                    <a:pt x="68" y="211"/>
                  </a:lnTo>
                  <a:lnTo>
                    <a:pt x="72" y="213"/>
                  </a:lnTo>
                  <a:lnTo>
                    <a:pt x="75" y="218"/>
                  </a:lnTo>
                  <a:lnTo>
                    <a:pt x="80" y="222"/>
                  </a:lnTo>
                  <a:lnTo>
                    <a:pt x="82" y="227"/>
                  </a:lnTo>
                  <a:lnTo>
                    <a:pt x="82" y="233"/>
                  </a:lnTo>
                  <a:lnTo>
                    <a:pt x="68" y="228"/>
                  </a:lnTo>
                  <a:lnTo>
                    <a:pt x="61" y="229"/>
                  </a:lnTo>
                  <a:lnTo>
                    <a:pt x="54" y="229"/>
                  </a:lnTo>
                  <a:lnTo>
                    <a:pt x="48" y="231"/>
                  </a:lnTo>
                  <a:lnTo>
                    <a:pt x="42" y="235"/>
                  </a:lnTo>
                  <a:lnTo>
                    <a:pt x="41" y="237"/>
                  </a:lnTo>
                  <a:lnTo>
                    <a:pt x="41" y="239"/>
                  </a:lnTo>
                  <a:lnTo>
                    <a:pt x="41" y="241"/>
                  </a:lnTo>
                  <a:lnTo>
                    <a:pt x="42" y="243"/>
                  </a:lnTo>
                  <a:lnTo>
                    <a:pt x="48" y="250"/>
                  </a:lnTo>
                  <a:lnTo>
                    <a:pt x="53" y="256"/>
                  </a:lnTo>
                  <a:lnTo>
                    <a:pt x="60" y="261"/>
                  </a:lnTo>
                  <a:lnTo>
                    <a:pt x="68" y="265"/>
                  </a:lnTo>
                  <a:lnTo>
                    <a:pt x="75" y="270"/>
                  </a:lnTo>
                  <a:lnTo>
                    <a:pt x="82" y="273"/>
                  </a:lnTo>
                  <a:lnTo>
                    <a:pt x="90" y="278"/>
                  </a:lnTo>
                  <a:lnTo>
                    <a:pt x="97" y="281"/>
                  </a:lnTo>
                  <a:lnTo>
                    <a:pt x="96" y="282"/>
                  </a:lnTo>
                  <a:lnTo>
                    <a:pt x="95" y="284"/>
                  </a:lnTo>
                  <a:lnTo>
                    <a:pt x="94" y="284"/>
                  </a:lnTo>
                  <a:lnTo>
                    <a:pt x="93" y="285"/>
                  </a:lnTo>
                  <a:lnTo>
                    <a:pt x="90" y="288"/>
                  </a:lnTo>
                  <a:lnTo>
                    <a:pt x="90" y="292"/>
                  </a:lnTo>
                  <a:lnTo>
                    <a:pt x="91" y="295"/>
                  </a:lnTo>
                  <a:lnTo>
                    <a:pt x="93" y="299"/>
                  </a:lnTo>
                  <a:lnTo>
                    <a:pt x="94" y="302"/>
                  </a:lnTo>
                  <a:lnTo>
                    <a:pt x="95" y="304"/>
                  </a:lnTo>
                  <a:lnTo>
                    <a:pt x="95" y="308"/>
                  </a:lnTo>
                  <a:lnTo>
                    <a:pt x="97" y="308"/>
                  </a:lnTo>
                  <a:lnTo>
                    <a:pt x="105" y="316"/>
                  </a:lnTo>
                  <a:lnTo>
                    <a:pt x="113" y="323"/>
                  </a:lnTo>
                  <a:lnTo>
                    <a:pt x="121" y="331"/>
                  </a:lnTo>
                  <a:lnTo>
                    <a:pt x="129" y="339"/>
                  </a:lnTo>
                  <a:lnTo>
                    <a:pt x="121" y="341"/>
                  </a:lnTo>
                  <a:lnTo>
                    <a:pt x="114" y="340"/>
                  </a:lnTo>
                  <a:lnTo>
                    <a:pt x="107" y="341"/>
                  </a:lnTo>
                  <a:lnTo>
                    <a:pt x="103" y="347"/>
                  </a:lnTo>
                  <a:lnTo>
                    <a:pt x="101" y="349"/>
                  </a:lnTo>
                  <a:lnTo>
                    <a:pt x="101" y="352"/>
                  </a:lnTo>
                  <a:lnTo>
                    <a:pt x="101" y="355"/>
                  </a:lnTo>
                  <a:lnTo>
                    <a:pt x="99" y="357"/>
                  </a:lnTo>
                  <a:lnTo>
                    <a:pt x="104" y="362"/>
                  </a:lnTo>
                  <a:lnTo>
                    <a:pt x="110" y="367"/>
                  </a:lnTo>
                  <a:lnTo>
                    <a:pt x="116" y="370"/>
                  </a:lnTo>
                  <a:lnTo>
                    <a:pt x="121" y="372"/>
                  </a:lnTo>
                  <a:lnTo>
                    <a:pt x="129" y="377"/>
                  </a:lnTo>
                  <a:lnTo>
                    <a:pt x="137" y="382"/>
                  </a:lnTo>
                  <a:lnTo>
                    <a:pt x="146" y="385"/>
                  </a:lnTo>
                  <a:lnTo>
                    <a:pt x="154" y="390"/>
                  </a:lnTo>
                  <a:lnTo>
                    <a:pt x="162" y="394"/>
                  </a:lnTo>
                  <a:lnTo>
                    <a:pt x="169" y="400"/>
                  </a:lnTo>
                  <a:lnTo>
                    <a:pt x="174" y="407"/>
                  </a:lnTo>
                  <a:lnTo>
                    <a:pt x="179" y="415"/>
                  </a:lnTo>
                  <a:lnTo>
                    <a:pt x="177" y="416"/>
                  </a:lnTo>
                  <a:lnTo>
                    <a:pt x="174" y="417"/>
                  </a:lnTo>
                  <a:lnTo>
                    <a:pt x="172" y="420"/>
                  </a:lnTo>
                  <a:lnTo>
                    <a:pt x="171" y="422"/>
                  </a:lnTo>
                  <a:lnTo>
                    <a:pt x="171" y="427"/>
                  </a:lnTo>
                  <a:lnTo>
                    <a:pt x="174" y="429"/>
                  </a:lnTo>
                  <a:lnTo>
                    <a:pt x="177" y="431"/>
                  </a:lnTo>
                  <a:lnTo>
                    <a:pt x="180" y="433"/>
                  </a:lnTo>
                  <a:lnTo>
                    <a:pt x="189" y="438"/>
                  </a:lnTo>
                  <a:lnTo>
                    <a:pt x="197" y="444"/>
                  </a:lnTo>
                  <a:lnTo>
                    <a:pt x="207" y="450"/>
                  </a:lnTo>
                  <a:lnTo>
                    <a:pt x="215" y="455"/>
                  </a:lnTo>
                  <a:lnTo>
                    <a:pt x="224" y="461"/>
                  </a:lnTo>
                  <a:lnTo>
                    <a:pt x="233" y="467"/>
                  </a:lnTo>
                  <a:lnTo>
                    <a:pt x="242" y="472"/>
                  </a:lnTo>
                  <a:lnTo>
                    <a:pt x="252" y="476"/>
                  </a:lnTo>
                  <a:lnTo>
                    <a:pt x="254" y="477"/>
                  </a:lnTo>
                  <a:lnTo>
                    <a:pt x="255" y="480"/>
                  </a:lnTo>
                  <a:lnTo>
                    <a:pt x="257" y="481"/>
                  </a:lnTo>
                  <a:lnTo>
                    <a:pt x="261" y="481"/>
                  </a:lnTo>
                  <a:lnTo>
                    <a:pt x="268" y="484"/>
                  </a:lnTo>
                  <a:lnTo>
                    <a:pt x="275" y="489"/>
                  </a:lnTo>
                  <a:lnTo>
                    <a:pt x="282" y="492"/>
                  </a:lnTo>
                  <a:lnTo>
                    <a:pt x="288" y="496"/>
                  </a:lnTo>
                  <a:lnTo>
                    <a:pt x="295" y="500"/>
                  </a:lnTo>
                  <a:lnTo>
                    <a:pt x="303" y="504"/>
                  </a:lnTo>
                  <a:lnTo>
                    <a:pt x="310" y="507"/>
                  </a:lnTo>
                  <a:lnTo>
                    <a:pt x="317" y="511"/>
                  </a:lnTo>
                  <a:lnTo>
                    <a:pt x="315" y="515"/>
                  </a:lnTo>
                  <a:lnTo>
                    <a:pt x="316" y="520"/>
                  </a:lnTo>
                  <a:lnTo>
                    <a:pt x="318" y="525"/>
                  </a:lnTo>
                  <a:lnTo>
                    <a:pt x="322" y="529"/>
                  </a:lnTo>
                  <a:lnTo>
                    <a:pt x="333" y="537"/>
                  </a:lnTo>
                  <a:lnTo>
                    <a:pt x="340" y="542"/>
                  </a:lnTo>
                  <a:lnTo>
                    <a:pt x="344" y="544"/>
                  </a:lnTo>
                  <a:lnTo>
                    <a:pt x="345" y="545"/>
                  </a:lnTo>
                  <a:lnTo>
                    <a:pt x="346" y="546"/>
                  </a:lnTo>
                  <a:lnTo>
                    <a:pt x="350" y="548"/>
                  </a:lnTo>
                  <a:lnTo>
                    <a:pt x="356" y="551"/>
                  </a:lnTo>
                  <a:lnTo>
                    <a:pt x="369" y="558"/>
                  </a:lnTo>
                  <a:lnTo>
                    <a:pt x="376" y="560"/>
                  </a:lnTo>
                  <a:lnTo>
                    <a:pt x="383" y="563"/>
                  </a:lnTo>
                  <a:lnTo>
                    <a:pt x="390" y="565"/>
                  </a:lnTo>
                  <a:lnTo>
                    <a:pt x="397" y="567"/>
                  </a:lnTo>
                  <a:lnTo>
                    <a:pt x="403" y="569"/>
                  </a:lnTo>
                  <a:lnTo>
                    <a:pt x="409" y="573"/>
                  </a:lnTo>
                  <a:lnTo>
                    <a:pt x="415" y="576"/>
                  </a:lnTo>
                  <a:lnTo>
                    <a:pt x="422" y="581"/>
                  </a:lnTo>
                  <a:lnTo>
                    <a:pt x="415" y="583"/>
                  </a:lnTo>
                  <a:lnTo>
                    <a:pt x="408" y="583"/>
                  </a:lnTo>
                  <a:lnTo>
                    <a:pt x="403" y="586"/>
                  </a:lnTo>
                  <a:lnTo>
                    <a:pt x="398" y="591"/>
                  </a:lnTo>
                  <a:lnTo>
                    <a:pt x="397" y="594"/>
                  </a:lnTo>
                  <a:lnTo>
                    <a:pt x="397" y="597"/>
                  </a:lnTo>
                  <a:lnTo>
                    <a:pt x="398" y="601"/>
                  </a:lnTo>
                  <a:lnTo>
                    <a:pt x="400" y="603"/>
                  </a:lnTo>
                  <a:lnTo>
                    <a:pt x="407" y="606"/>
                  </a:lnTo>
                  <a:lnTo>
                    <a:pt x="415" y="608"/>
                  </a:lnTo>
                  <a:lnTo>
                    <a:pt x="423" y="609"/>
                  </a:lnTo>
                  <a:lnTo>
                    <a:pt x="430" y="610"/>
                  </a:lnTo>
                  <a:lnTo>
                    <a:pt x="438" y="609"/>
                  </a:lnTo>
                  <a:lnTo>
                    <a:pt x="447" y="608"/>
                  </a:lnTo>
                  <a:lnTo>
                    <a:pt x="456" y="608"/>
                  </a:lnTo>
                  <a:lnTo>
                    <a:pt x="464" y="609"/>
                  </a:lnTo>
                  <a:lnTo>
                    <a:pt x="473" y="610"/>
                  </a:lnTo>
                  <a:lnTo>
                    <a:pt x="481" y="611"/>
                  </a:lnTo>
                  <a:lnTo>
                    <a:pt x="489" y="612"/>
                  </a:lnTo>
                  <a:lnTo>
                    <a:pt x="497" y="613"/>
                  </a:lnTo>
                  <a:lnTo>
                    <a:pt x="503" y="613"/>
                  </a:lnTo>
                  <a:lnTo>
                    <a:pt x="509" y="616"/>
                  </a:lnTo>
                  <a:lnTo>
                    <a:pt x="513" y="617"/>
                  </a:lnTo>
                  <a:lnTo>
                    <a:pt x="518" y="619"/>
                  </a:lnTo>
                  <a:lnTo>
                    <a:pt x="513" y="620"/>
                  </a:lnTo>
                  <a:lnTo>
                    <a:pt x="507" y="620"/>
                  </a:lnTo>
                  <a:lnTo>
                    <a:pt x="503" y="621"/>
                  </a:lnTo>
                  <a:lnTo>
                    <a:pt x="497" y="621"/>
                  </a:lnTo>
                  <a:lnTo>
                    <a:pt x="492" y="623"/>
                  </a:lnTo>
                  <a:lnTo>
                    <a:pt x="488" y="623"/>
                  </a:lnTo>
                  <a:lnTo>
                    <a:pt x="483" y="624"/>
                  </a:lnTo>
                  <a:lnTo>
                    <a:pt x="479" y="625"/>
                  </a:lnTo>
                  <a:lnTo>
                    <a:pt x="476" y="626"/>
                  </a:lnTo>
                  <a:lnTo>
                    <a:pt x="474" y="628"/>
                  </a:lnTo>
                  <a:lnTo>
                    <a:pt x="473" y="632"/>
                  </a:lnTo>
                  <a:lnTo>
                    <a:pt x="472" y="634"/>
                  </a:lnTo>
                  <a:lnTo>
                    <a:pt x="474" y="635"/>
                  </a:lnTo>
                  <a:lnTo>
                    <a:pt x="476" y="636"/>
                  </a:lnTo>
                  <a:lnTo>
                    <a:pt x="480" y="636"/>
                  </a:lnTo>
                  <a:lnTo>
                    <a:pt x="482" y="638"/>
                  </a:lnTo>
                  <a:lnTo>
                    <a:pt x="490" y="636"/>
                  </a:lnTo>
                  <a:lnTo>
                    <a:pt x="497" y="635"/>
                  </a:lnTo>
                  <a:lnTo>
                    <a:pt x="505" y="634"/>
                  </a:lnTo>
                  <a:lnTo>
                    <a:pt x="512" y="633"/>
                  </a:lnTo>
                  <a:lnTo>
                    <a:pt x="519" y="632"/>
                  </a:lnTo>
                  <a:lnTo>
                    <a:pt x="527" y="631"/>
                  </a:lnTo>
                  <a:lnTo>
                    <a:pt x="534" y="629"/>
                  </a:lnTo>
                  <a:lnTo>
                    <a:pt x="542" y="628"/>
                  </a:lnTo>
                  <a:lnTo>
                    <a:pt x="562" y="627"/>
                  </a:lnTo>
                  <a:lnTo>
                    <a:pt x="580" y="627"/>
                  </a:lnTo>
                  <a:lnTo>
                    <a:pt x="598" y="628"/>
                  </a:lnTo>
                  <a:lnTo>
                    <a:pt x="617" y="632"/>
                  </a:lnTo>
                  <a:lnTo>
                    <a:pt x="634" y="635"/>
                  </a:lnTo>
                  <a:lnTo>
                    <a:pt x="653" y="639"/>
                  </a:lnTo>
                  <a:lnTo>
                    <a:pt x="670" y="642"/>
                  </a:lnTo>
                  <a:lnTo>
                    <a:pt x="688" y="646"/>
                  </a:lnTo>
                  <a:lnTo>
                    <a:pt x="689" y="642"/>
                  </a:lnTo>
                  <a:lnTo>
                    <a:pt x="695" y="643"/>
                  </a:lnTo>
                  <a:lnTo>
                    <a:pt x="701" y="644"/>
                  </a:lnTo>
                  <a:lnTo>
                    <a:pt x="707" y="644"/>
                  </a:lnTo>
                  <a:lnTo>
                    <a:pt x="713" y="644"/>
                  </a:lnTo>
                  <a:lnTo>
                    <a:pt x="718" y="644"/>
                  </a:lnTo>
                  <a:lnTo>
                    <a:pt x="724" y="646"/>
                  </a:lnTo>
                  <a:lnTo>
                    <a:pt x="730" y="646"/>
                  </a:lnTo>
                  <a:lnTo>
                    <a:pt x="736" y="647"/>
                  </a:lnTo>
                  <a:lnTo>
                    <a:pt x="740" y="648"/>
                  </a:lnTo>
                  <a:lnTo>
                    <a:pt x="746" y="649"/>
                  </a:lnTo>
                  <a:lnTo>
                    <a:pt x="751" y="649"/>
                  </a:lnTo>
                  <a:lnTo>
                    <a:pt x="755" y="651"/>
                  </a:lnTo>
                  <a:lnTo>
                    <a:pt x="763" y="653"/>
                  </a:lnTo>
                  <a:lnTo>
                    <a:pt x="771" y="654"/>
                  </a:lnTo>
                  <a:lnTo>
                    <a:pt x="778" y="656"/>
                  </a:lnTo>
                  <a:lnTo>
                    <a:pt x="785" y="658"/>
                  </a:lnTo>
                  <a:lnTo>
                    <a:pt x="793" y="662"/>
                  </a:lnTo>
                  <a:lnTo>
                    <a:pt x="800" y="664"/>
                  </a:lnTo>
                  <a:lnTo>
                    <a:pt x="807" y="666"/>
                  </a:lnTo>
                  <a:lnTo>
                    <a:pt x="815" y="669"/>
                  </a:lnTo>
                  <a:lnTo>
                    <a:pt x="821" y="670"/>
                  </a:lnTo>
                  <a:lnTo>
                    <a:pt x="828" y="672"/>
                  </a:lnTo>
                  <a:lnTo>
                    <a:pt x="834" y="676"/>
                  </a:lnTo>
                  <a:lnTo>
                    <a:pt x="839" y="678"/>
                  </a:lnTo>
                  <a:lnTo>
                    <a:pt x="845" y="681"/>
                  </a:lnTo>
                  <a:lnTo>
                    <a:pt x="850" y="685"/>
                  </a:lnTo>
                  <a:lnTo>
                    <a:pt x="855" y="688"/>
                  </a:lnTo>
                  <a:lnTo>
                    <a:pt x="861" y="691"/>
                  </a:lnTo>
                  <a:lnTo>
                    <a:pt x="865" y="694"/>
                  </a:lnTo>
                  <a:lnTo>
                    <a:pt x="868" y="696"/>
                  </a:lnTo>
                  <a:lnTo>
                    <a:pt x="872" y="699"/>
                  </a:lnTo>
                  <a:lnTo>
                    <a:pt x="875" y="701"/>
                  </a:lnTo>
                  <a:lnTo>
                    <a:pt x="883" y="707"/>
                  </a:lnTo>
                  <a:lnTo>
                    <a:pt x="892" y="714"/>
                  </a:lnTo>
                  <a:lnTo>
                    <a:pt x="900" y="719"/>
                  </a:lnTo>
                  <a:lnTo>
                    <a:pt x="908" y="726"/>
                  </a:lnTo>
                  <a:lnTo>
                    <a:pt x="905" y="732"/>
                  </a:lnTo>
                  <a:lnTo>
                    <a:pt x="907" y="742"/>
                  </a:lnTo>
                  <a:lnTo>
                    <a:pt x="908" y="754"/>
                  </a:lnTo>
                  <a:lnTo>
                    <a:pt x="907" y="767"/>
                  </a:lnTo>
                  <a:lnTo>
                    <a:pt x="907" y="779"/>
                  </a:lnTo>
                  <a:lnTo>
                    <a:pt x="904" y="786"/>
                  </a:lnTo>
                  <a:lnTo>
                    <a:pt x="900" y="792"/>
                  </a:lnTo>
                  <a:lnTo>
                    <a:pt x="896" y="799"/>
                  </a:lnTo>
                  <a:lnTo>
                    <a:pt x="892" y="806"/>
                  </a:lnTo>
                  <a:lnTo>
                    <a:pt x="888" y="817"/>
                  </a:lnTo>
                  <a:lnTo>
                    <a:pt x="882" y="828"/>
                  </a:lnTo>
                  <a:lnTo>
                    <a:pt x="874" y="838"/>
                  </a:lnTo>
                  <a:lnTo>
                    <a:pt x="865" y="846"/>
                  </a:lnTo>
                  <a:lnTo>
                    <a:pt x="857" y="850"/>
                  </a:lnTo>
                  <a:lnTo>
                    <a:pt x="850" y="853"/>
                  </a:lnTo>
                  <a:lnTo>
                    <a:pt x="843" y="857"/>
                  </a:lnTo>
                  <a:lnTo>
                    <a:pt x="835" y="860"/>
                  </a:lnTo>
                  <a:lnTo>
                    <a:pt x="828" y="863"/>
                  </a:lnTo>
                  <a:lnTo>
                    <a:pt x="821" y="867"/>
                  </a:lnTo>
                  <a:lnTo>
                    <a:pt x="815" y="872"/>
                  </a:lnTo>
                  <a:lnTo>
                    <a:pt x="808" y="876"/>
                  </a:lnTo>
                  <a:lnTo>
                    <a:pt x="801" y="878"/>
                  </a:lnTo>
                  <a:lnTo>
                    <a:pt x="793" y="882"/>
                  </a:lnTo>
                  <a:lnTo>
                    <a:pt x="786" y="884"/>
                  </a:lnTo>
                  <a:lnTo>
                    <a:pt x="779" y="887"/>
                  </a:lnTo>
                  <a:lnTo>
                    <a:pt x="771" y="889"/>
                  </a:lnTo>
                  <a:lnTo>
                    <a:pt x="764" y="891"/>
                  </a:lnTo>
                  <a:lnTo>
                    <a:pt x="756" y="893"/>
                  </a:lnTo>
                  <a:lnTo>
                    <a:pt x="749" y="896"/>
                  </a:lnTo>
                  <a:lnTo>
                    <a:pt x="744" y="898"/>
                  </a:lnTo>
                  <a:lnTo>
                    <a:pt x="739" y="899"/>
                  </a:lnTo>
                  <a:lnTo>
                    <a:pt x="733" y="902"/>
                  </a:lnTo>
                  <a:lnTo>
                    <a:pt x="728" y="903"/>
                  </a:lnTo>
                  <a:lnTo>
                    <a:pt x="723" y="904"/>
                  </a:lnTo>
                  <a:lnTo>
                    <a:pt x="717" y="905"/>
                  </a:lnTo>
                  <a:lnTo>
                    <a:pt x="711" y="906"/>
                  </a:lnTo>
                  <a:lnTo>
                    <a:pt x="706" y="907"/>
                  </a:lnTo>
                  <a:lnTo>
                    <a:pt x="701" y="908"/>
                  </a:lnTo>
                  <a:lnTo>
                    <a:pt x="698" y="910"/>
                  </a:lnTo>
                  <a:lnTo>
                    <a:pt x="693" y="911"/>
                  </a:lnTo>
                  <a:lnTo>
                    <a:pt x="689" y="911"/>
                  </a:lnTo>
                  <a:lnTo>
                    <a:pt x="683" y="912"/>
                  </a:lnTo>
                  <a:lnTo>
                    <a:pt x="675" y="913"/>
                  </a:lnTo>
                  <a:lnTo>
                    <a:pt x="668" y="914"/>
                  </a:lnTo>
                  <a:lnTo>
                    <a:pt x="661" y="915"/>
                  </a:lnTo>
                  <a:lnTo>
                    <a:pt x="653" y="918"/>
                  </a:lnTo>
                  <a:lnTo>
                    <a:pt x="646" y="919"/>
                  </a:lnTo>
                  <a:lnTo>
                    <a:pt x="639" y="920"/>
                  </a:lnTo>
                  <a:lnTo>
                    <a:pt x="632" y="921"/>
                  </a:lnTo>
                  <a:lnTo>
                    <a:pt x="626" y="921"/>
                  </a:lnTo>
                  <a:lnTo>
                    <a:pt x="620" y="920"/>
                  </a:lnTo>
                  <a:lnTo>
                    <a:pt x="615" y="920"/>
                  </a:lnTo>
                  <a:lnTo>
                    <a:pt x="609" y="920"/>
                  </a:lnTo>
                  <a:lnTo>
                    <a:pt x="603" y="920"/>
                  </a:lnTo>
                  <a:lnTo>
                    <a:pt x="597" y="920"/>
                  </a:lnTo>
                  <a:lnTo>
                    <a:pt x="593" y="921"/>
                  </a:lnTo>
                  <a:lnTo>
                    <a:pt x="587" y="923"/>
                  </a:lnTo>
                  <a:lnTo>
                    <a:pt x="585" y="927"/>
                  </a:lnTo>
                  <a:lnTo>
                    <a:pt x="582" y="931"/>
                  </a:lnTo>
                  <a:lnTo>
                    <a:pt x="582" y="937"/>
                  </a:lnTo>
                  <a:lnTo>
                    <a:pt x="583" y="942"/>
                  </a:lnTo>
                  <a:lnTo>
                    <a:pt x="586" y="945"/>
                  </a:lnTo>
                  <a:lnTo>
                    <a:pt x="589" y="946"/>
                  </a:lnTo>
                  <a:lnTo>
                    <a:pt x="594" y="948"/>
                  </a:lnTo>
                  <a:lnTo>
                    <a:pt x="597" y="950"/>
                  </a:lnTo>
                  <a:lnTo>
                    <a:pt x="604" y="951"/>
                  </a:lnTo>
                  <a:lnTo>
                    <a:pt x="612" y="952"/>
                  </a:lnTo>
                  <a:lnTo>
                    <a:pt x="619" y="951"/>
                  </a:lnTo>
                  <a:lnTo>
                    <a:pt x="626" y="951"/>
                  </a:lnTo>
                  <a:lnTo>
                    <a:pt x="634" y="951"/>
                  </a:lnTo>
                  <a:lnTo>
                    <a:pt x="641" y="950"/>
                  </a:lnTo>
                  <a:lnTo>
                    <a:pt x="648" y="950"/>
                  </a:lnTo>
                  <a:lnTo>
                    <a:pt x="655" y="950"/>
                  </a:lnTo>
                  <a:lnTo>
                    <a:pt x="661" y="948"/>
                  </a:lnTo>
                  <a:lnTo>
                    <a:pt x="665" y="946"/>
                  </a:lnTo>
                  <a:lnTo>
                    <a:pt x="671" y="946"/>
                  </a:lnTo>
                  <a:lnTo>
                    <a:pt x="677" y="945"/>
                  </a:lnTo>
                  <a:lnTo>
                    <a:pt x="683" y="945"/>
                  </a:lnTo>
                  <a:lnTo>
                    <a:pt x="688" y="944"/>
                  </a:lnTo>
                  <a:lnTo>
                    <a:pt x="693" y="943"/>
                  </a:lnTo>
                  <a:lnTo>
                    <a:pt x="699" y="942"/>
                  </a:lnTo>
                  <a:lnTo>
                    <a:pt x="702" y="944"/>
                  </a:lnTo>
                  <a:lnTo>
                    <a:pt x="701" y="948"/>
                  </a:lnTo>
                  <a:lnTo>
                    <a:pt x="698" y="953"/>
                  </a:lnTo>
                  <a:lnTo>
                    <a:pt x="700" y="958"/>
                  </a:lnTo>
                  <a:lnTo>
                    <a:pt x="706" y="960"/>
                  </a:lnTo>
                  <a:lnTo>
                    <a:pt x="710" y="961"/>
                  </a:lnTo>
                  <a:lnTo>
                    <a:pt x="716" y="963"/>
                  </a:lnTo>
                  <a:lnTo>
                    <a:pt x="721" y="963"/>
                  </a:lnTo>
                  <a:lnTo>
                    <a:pt x="730" y="959"/>
                  </a:lnTo>
                  <a:lnTo>
                    <a:pt x="739" y="955"/>
                  </a:lnTo>
                  <a:lnTo>
                    <a:pt x="747" y="950"/>
                  </a:lnTo>
                  <a:lnTo>
                    <a:pt x="756" y="945"/>
                  </a:lnTo>
                  <a:lnTo>
                    <a:pt x="766" y="942"/>
                  </a:lnTo>
                  <a:lnTo>
                    <a:pt x="774" y="937"/>
                  </a:lnTo>
                  <a:lnTo>
                    <a:pt x="783" y="933"/>
                  </a:lnTo>
                  <a:lnTo>
                    <a:pt x="792" y="929"/>
                  </a:lnTo>
                  <a:lnTo>
                    <a:pt x="797" y="928"/>
                  </a:lnTo>
                  <a:lnTo>
                    <a:pt x="802" y="927"/>
                  </a:lnTo>
                  <a:lnTo>
                    <a:pt x="807" y="927"/>
                  </a:lnTo>
                  <a:lnTo>
                    <a:pt x="812" y="927"/>
                  </a:lnTo>
                  <a:lnTo>
                    <a:pt x="809" y="929"/>
                  </a:lnTo>
                  <a:lnTo>
                    <a:pt x="807" y="933"/>
                  </a:lnTo>
                  <a:lnTo>
                    <a:pt x="804" y="936"/>
                  </a:lnTo>
                  <a:lnTo>
                    <a:pt x="801" y="938"/>
                  </a:lnTo>
                  <a:lnTo>
                    <a:pt x="794" y="944"/>
                  </a:lnTo>
                  <a:lnTo>
                    <a:pt x="786" y="949"/>
                  </a:lnTo>
                  <a:lnTo>
                    <a:pt x="781" y="956"/>
                  </a:lnTo>
                  <a:lnTo>
                    <a:pt x="774" y="961"/>
                  </a:lnTo>
                  <a:lnTo>
                    <a:pt x="768" y="967"/>
                  </a:lnTo>
                  <a:lnTo>
                    <a:pt x="762" y="973"/>
                  </a:lnTo>
                  <a:lnTo>
                    <a:pt x="756" y="980"/>
                  </a:lnTo>
                  <a:lnTo>
                    <a:pt x="749" y="986"/>
                  </a:lnTo>
                  <a:lnTo>
                    <a:pt x="749" y="985"/>
                  </a:lnTo>
                  <a:lnTo>
                    <a:pt x="748" y="987"/>
                  </a:lnTo>
                  <a:lnTo>
                    <a:pt x="748" y="989"/>
                  </a:lnTo>
                  <a:lnTo>
                    <a:pt x="748" y="993"/>
                  </a:lnTo>
                  <a:lnTo>
                    <a:pt x="749" y="995"/>
                  </a:lnTo>
                  <a:lnTo>
                    <a:pt x="755" y="997"/>
                  </a:lnTo>
                  <a:lnTo>
                    <a:pt x="761" y="997"/>
                  </a:lnTo>
                  <a:lnTo>
                    <a:pt x="767" y="996"/>
                  </a:lnTo>
                  <a:lnTo>
                    <a:pt x="772" y="994"/>
                  </a:lnTo>
                  <a:lnTo>
                    <a:pt x="777" y="990"/>
                  </a:lnTo>
                  <a:lnTo>
                    <a:pt x="783" y="988"/>
                  </a:lnTo>
                  <a:lnTo>
                    <a:pt x="789" y="986"/>
                  </a:lnTo>
                  <a:lnTo>
                    <a:pt x="794" y="986"/>
                  </a:lnTo>
                  <a:lnTo>
                    <a:pt x="799" y="989"/>
                  </a:lnTo>
                  <a:lnTo>
                    <a:pt x="804" y="993"/>
                  </a:lnTo>
                  <a:lnTo>
                    <a:pt x="809" y="995"/>
                  </a:lnTo>
                  <a:lnTo>
                    <a:pt x="815" y="996"/>
                  </a:lnTo>
                  <a:lnTo>
                    <a:pt x="820" y="995"/>
                  </a:lnTo>
                  <a:lnTo>
                    <a:pt x="824" y="994"/>
                  </a:lnTo>
                  <a:lnTo>
                    <a:pt x="829" y="993"/>
                  </a:lnTo>
                  <a:lnTo>
                    <a:pt x="834" y="990"/>
                  </a:lnTo>
                  <a:lnTo>
                    <a:pt x="837" y="988"/>
                  </a:lnTo>
                  <a:lnTo>
                    <a:pt x="842" y="986"/>
                  </a:lnTo>
                  <a:lnTo>
                    <a:pt x="846" y="983"/>
                  </a:lnTo>
                  <a:lnTo>
                    <a:pt x="851" y="981"/>
                  </a:lnTo>
                  <a:lnTo>
                    <a:pt x="855" y="981"/>
                  </a:lnTo>
                  <a:lnTo>
                    <a:pt x="860" y="981"/>
                  </a:lnTo>
                  <a:lnTo>
                    <a:pt x="865" y="980"/>
                  </a:lnTo>
                  <a:lnTo>
                    <a:pt x="869" y="978"/>
                  </a:lnTo>
                  <a:lnTo>
                    <a:pt x="874" y="976"/>
                  </a:lnTo>
                  <a:lnTo>
                    <a:pt x="877" y="974"/>
                  </a:lnTo>
                  <a:lnTo>
                    <a:pt x="882" y="972"/>
                  </a:lnTo>
                  <a:lnTo>
                    <a:pt x="887" y="971"/>
                  </a:lnTo>
                  <a:lnTo>
                    <a:pt x="889" y="973"/>
                  </a:lnTo>
                  <a:lnTo>
                    <a:pt x="893" y="978"/>
                  </a:lnTo>
                  <a:lnTo>
                    <a:pt x="892" y="985"/>
                  </a:lnTo>
                  <a:lnTo>
                    <a:pt x="891" y="991"/>
                  </a:lnTo>
                  <a:lnTo>
                    <a:pt x="892" y="998"/>
                  </a:lnTo>
                  <a:lnTo>
                    <a:pt x="896" y="1002"/>
                  </a:lnTo>
                  <a:lnTo>
                    <a:pt x="896" y="1008"/>
                  </a:lnTo>
                  <a:lnTo>
                    <a:pt x="896" y="1013"/>
                  </a:lnTo>
                  <a:lnTo>
                    <a:pt x="895" y="1019"/>
                  </a:lnTo>
                  <a:lnTo>
                    <a:pt x="896" y="1023"/>
                  </a:lnTo>
                  <a:lnTo>
                    <a:pt x="897" y="1025"/>
                  </a:lnTo>
                  <a:lnTo>
                    <a:pt x="898" y="1027"/>
                  </a:lnTo>
                  <a:lnTo>
                    <a:pt x="896" y="1031"/>
                  </a:lnTo>
                  <a:lnTo>
                    <a:pt x="897" y="1033"/>
                  </a:lnTo>
                  <a:lnTo>
                    <a:pt x="899" y="1034"/>
                  </a:lnTo>
                  <a:lnTo>
                    <a:pt x="902" y="1035"/>
                  </a:lnTo>
                  <a:lnTo>
                    <a:pt x="904" y="1036"/>
                  </a:lnTo>
                  <a:lnTo>
                    <a:pt x="905" y="1039"/>
                  </a:lnTo>
                  <a:lnTo>
                    <a:pt x="905" y="1042"/>
                  </a:lnTo>
                  <a:lnTo>
                    <a:pt x="905" y="1046"/>
                  </a:lnTo>
                  <a:lnTo>
                    <a:pt x="906" y="1050"/>
                  </a:lnTo>
                  <a:lnTo>
                    <a:pt x="907" y="1053"/>
                  </a:lnTo>
                  <a:lnTo>
                    <a:pt x="910" y="1054"/>
                  </a:lnTo>
                  <a:lnTo>
                    <a:pt x="912" y="1055"/>
                  </a:lnTo>
                  <a:lnTo>
                    <a:pt x="914" y="1055"/>
                  </a:lnTo>
                  <a:lnTo>
                    <a:pt x="915" y="1063"/>
                  </a:lnTo>
                  <a:lnTo>
                    <a:pt x="915" y="1072"/>
                  </a:lnTo>
                  <a:lnTo>
                    <a:pt x="917" y="1080"/>
                  </a:lnTo>
                  <a:lnTo>
                    <a:pt x="920" y="1088"/>
                  </a:lnTo>
                  <a:lnTo>
                    <a:pt x="921" y="1088"/>
                  </a:lnTo>
                  <a:lnTo>
                    <a:pt x="925" y="1088"/>
                  </a:lnTo>
                  <a:lnTo>
                    <a:pt x="927" y="1087"/>
                  </a:lnTo>
                  <a:lnTo>
                    <a:pt x="928" y="1085"/>
                  </a:lnTo>
                  <a:lnTo>
                    <a:pt x="932" y="1089"/>
                  </a:lnTo>
                  <a:lnTo>
                    <a:pt x="932" y="1097"/>
                  </a:lnTo>
                  <a:lnTo>
                    <a:pt x="928" y="1103"/>
                  </a:lnTo>
                  <a:lnTo>
                    <a:pt x="923" y="1109"/>
                  </a:lnTo>
                  <a:lnTo>
                    <a:pt x="920" y="1116"/>
                  </a:lnTo>
                  <a:lnTo>
                    <a:pt x="917" y="1121"/>
                  </a:lnTo>
                  <a:lnTo>
                    <a:pt x="913" y="1124"/>
                  </a:lnTo>
                  <a:lnTo>
                    <a:pt x="911" y="1129"/>
                  </a:lnTo>
                  <a:lnTo>
                    <a:pt x="910" y="1133"/>
                  </a:lnTo>
                  <a:lnTo>
                    <a:pt x="907" y="1139"/>
                  </a:lnTo>
                  <a:lnTo>
                    <a:pt x="907" y="1145"/>
                  </a:lnTo>
                  <a:lnTo>
                    <a:pt x="907" y="1151"/>
                  </a:lnTo>
                  <a:lnTo>
                    <a:pt x="908" y="1156"/>
                  </a:lnTo>
                  <a:lnTo>
                    <a:pt x="907" y="1160"/>
                  </a:lnTo>
                  <a:lnTo>
                    <a:pt x="906" y="1163"/>
                  </a:lnTo>
                  <a:lnTo>
                    <a:pt x="906" y="1168"/>
                  </a:lnTo>
                  <a:lnTo>
                    <a:pt x="907" y="1171"/>
                  </a:lnTo>
                  <a:lnTo>
                    <a:pt x="910" y="1169"/>
                  </a:lnTo>
                  <a:lnTo>
                    <a:pt x="912" y="1166"/>
                  </a:lnTo>
                  <a:lnTo>
                    <a:pt x="913" y="1163"/>
                  </a:lnTo>
                  <a:lnTo>
                    <a:pt x="917" y="1161"/>
                  </a:lnTo>
                  <a:lnTo>
                    <a:pt x="918" y="1159"/>
                  </a:lnTo>
                  <a:lnTo>
                    <a:pt x="919" y="1156"/>
                  </a:lnTo>
                  <a:lnTo>
                    <a:pt x="921" y="1155"/>
                  </a:lnTo>
                  <a:lnTo>
                    <a:pt x="923" y="1154"/>
                  </a:lnTo>
                  <a:lnTo>
                    <a:pt x="926" y="1151"/>
                  </a:lnTo>
                  <a:lnTo>
                    <a:pt x="929" y="1149"/>
                  </a:lnTo>
                  <a:lnTo>
                    <a:pt x="933" y="1147"/>
                  </a:lnTo>
                  <a:lnTo>
                    <a:pt x="935" y="1145"/>
                  </a:lnTo>
                  <a:lnTo>
                    <a:pt x="937" y="1144"/>
                  </a:lnTo>
                  <a:lnTo>
                    <a:pt x="940" y="1144"/>
                  </a:lnTo>
                  <a:lnTo>
                    <a:pt x="942" y="1144"/>
                  </a:lnTo>
                  <a:lnTo>
                    <a:pt x="944" y="1146"/>
                  </a:lnTo>
                  <a:lnTo>
                    <a:pt x="945" y="1146"/>
                  </a:lnTo>
                  <a:lnTo>
                    <a:pt x="947" y="1146"/>
                  </a:lnTo>
                  <a:lnTo>
                    <a:pt x="949" y="1159"/>
                  </a:lnTo>
                  <a:lnTo>
                    <a:pt x="951" y="1171"/>
                  </a:lnTo>
                  <a:lnTo>
                    <a:pt x="952" y="1185"/>
                  </a:lnTo>
                  <a:lnTo>
                    <a:pt x="952" y="1198"/>
                  </a:lnTo>
                  <a:lnTo>
                    <a:pt x="953" y="1201"/>
                  </a:lnTo>
                  <a:lnTo>
                    <a:pt x="956" y="1205"/>
                  </a:lnTo>
                  <a:lnTo>
                    <a:pt x="957" y="1208"/>
                  </a:lnTo>
                  <a:lnTo>
                    <a:pt x="956" y="1212"/>
                  </a:lnTo>
                  <a:lnTo>
                    <a:pt x="958" y="1214"/>
                  </a:lnTo>
                  <a:lnTo>
                    <a:pt x="958" y="1217"/>
                  </a:lnTo>
                  <a:lnTo>
                    <a:pt x="959" y="1220"/>
                  </a:lnTo>
                  <a:lnTo>
                    <a:pt x="963" y="1220"/>
                  </a:lnTo>
                  <a:lnTo>
                    <a:pt x="964" y="1215"/>
                  </a:lnTo>
                  <a:lnTo>
                    <a:pt x="965" y="1212"/>
                  </a:lnTo>
                  <a:lnTo>
                    <a:pt x="967" y="1207"/>
                  </a:lnTo>
                  <a:lnTo>
                    <a:pt x="971" y="1204"/>
                  </a:lnTo>
                  <a:lnTo>
                    <a:pt x="975" y="1202"/>
                  </a:lnTo>
                  <a:lnTo>
                    <a:pt x="979" y="1198"/>
                  </a:lnTo>
                  <a:lnTo>
                    <a:pt x="980" y="1193"/>
                  </a:lnTo>
                  <a:lnTo>
                    <a:pt x="982" y="1189"/>
                  </a:lnTo>
                  <a:lnTo>
                    <a:pt x="983" y="1177"/>
                  </a:lnTo>
                  <a:lnTo>
                    <a:pt x="985" y="1167"/>
                  </a:lnTo>
                  <a:lnTo>
                    <a:pt x="985" y="1156"/>
                  </a:lnTo>
                  <a:lnTo>
                    <a:pt x="987" y="1145"/>
                  </a:lnTo>
                  <a:lnTo>
                    <a:pt x="990" y="1140"/>
                  </a:lnTo>
                  <a:lnTo>
                    <a:pt x="993" y="1139"/>
                  </a:lnTo>
                  <a:lnTo>
                    <a:pt x="995" y="1140"/>
                  </a:lnTo>
                  <a:lnTo>
                    <a:pt x="996" y="1141"/>
                  </a:lnTo>
                  <a:lnTo>
                    <a:pt x="998" y="1141"/>
                  </a:lnTo>
                  <a:lnTo>
                    <a:pt x="1000" y="1148"/>
                  </a:lnTo>
                  <a:lnTo>
                    <a:pt x="1003" y="1155"/>
                  </a:lnTo>
                  <a:lnTo>
                    <a:pt x="1008" y="1161"/>
                  </a:lnTo>
                  <a:lnTo>
                    <a:pt x="1011" y="1167"/>
                  </a:lnTo>
                  <a:lnTo>
                    <a:pt x="1014" y="1172"/>
                  </a:lnTo>
                  <a:lnTo>
                    <a:pt x="1014" y="1178"/>
                  </a:lnTo>
                  <a:lnTo>
                    <a:pt x="1014" y="1185"/>
                  </a:lnTo>
                  <a:lnTo>
                    <a:pt x="1014" y="1192"/>
                  </a:lnTo>
                  <a:lnTo>
                    <a:pt x="1014" y="1193"/>
                  </a:lnTo>
                  <a:lnTo>
                    <a:pt x="1016" y="1194"/>
                  </a:lnTo>
                  <a:lnTo>
                    <a:pt x="1017" y="1194"/>
                  </a:lnTo>
                  <a:lnTo>
                    <a:pt x="1018" y="1193"/>
                  </a:lnTo>
                  <a:lnTo>
                    <a:pt x="1020" y="1191"/>
                  </a:lnTo>
                  <a:lnTo>
                    <a:pt x="1021" y="1187"/>
                  </a:lnTo>
                  <a:lnTo>
                    <a:pt x="1021" y="1184"/>
                  </a:lnTo>
                  <a:lnTo>
                    <a:pt x="1021" y="1180"/>
                  </a:lnTo>
                  <a:lnTo>
                    <a:pt x="1023" y="1178"/>
                  </a:lnTo>
                  <a:lnTo>
                    <a:pt x="1024" y="1176"/>
                  </a:lnTo>
                  <a:lnTo>
                    <a:pt x="1026" y="1175"/>
                  </a:lnTo>
                  <a:lnTo>
                    <a:pt x="1028" y="1174"/>
                  </a:lnTo>
                  <a:lnTo>
                    <a:pt x="1034" y="1168"/>
                  </a:lnTo>
                  <a:lnTo>
                    <a:pt x="1035" y="1160"/>
                  </a:lnTo>
                  <a:lnTo>
                    <a:pt x="1034" y="1152"/>
                  </a:lnTo>
                  <a:lnTo>
                    <a:pt x="1033" y="1145"/>
                  </a:lnTo>
                  <a:lnTo>
                    <a:pt x="1029" y="1136"/>
                  </a:lnTo>
                  <a:lnTo>
                    <a:pt x="1026" y="1126"/>
                  </a:lnTo>
                  <a:lnTo>
                    <a:pt x="1023" y="1118"/>
                  </a:lnTo>
                  <a:lnTo>
                    <a:pt x="1018" y="1110"/>
                  </a:lnTo>
                  <a:lnTo>
                    <a:pt x="1012" y="1102"/>
                  </a:lnTo>
                  <a:lnTo>
                    <a:pt x="1008" y="1095"/>
                  </a:lnTo>
                  <a:lnTo>
                    <a:pt x="1001" y="1088"/>
                  </a:lnTo>
                  <a:lnTo>
                    <a:pt x="995" y="1081"/>
                  </a:lnTo>
                  <a:lnTo>
                    <a:pt x="993" y="1071"/>
                  </a:lnTo>
                  <a:lnTo>
                    <a:pt x="990" y="1061"/>
                  </a:lnTo>
                  <a:lnTo>
                    <a:pt x="990" y="1050"/>
                  </a:lnTo>
                  <a:lnTo>
                    <a:pt x="991" y="1040"/>
                  </a:lnTo>
                  <a:lnTo>
                    <a:pt x="996" y="1035"/>
                  </a:lnTo>
                  <a:lnTo>
                    <a:pt x="996" y="1028"/>
                  </a:lnTo>
                  <a:lnTo>
                    <a:pt x="994" y="1023"/>
                  </a:lnTo>
                  <a:lnTo>
                    <a:pt x="994" y="1017"/>
                  </a:lnTo>
                  <a:lnTo>
                    <a:pt x="998" y="1012"/>
                  </a:lnTo>
                  <a:lnTo>
                    <a:pt x="998" y="1008"/>
                  </a:lnTo>
                  <a:lnTo>
                    <a:pt x="997" y="1002"/>
                  </a:lnTo>
                  <a:lnTo>
                    <a:pt x="998" y="996"/>
                  </a:lnTo>
                  <a:lnTo>
                    <a:pt x="1003" y="993"/>
                  </a:lnTo>
                  <a:lnTo>
                    <a:pt x="1004" y="988"/>
                  </a:lnTo>
                  <a:lnTo>
                    <a:pt x="1004" y="982"/>
                  </a:lnTo>
                  <a:lnTo>
                    <a:pt x="1008" y="979"/>
                  </a:lnTo>
                  <a:lnTo>
                    <a:pt x="1011" y="986"/>
                  </a:lnTo>
                  <a:lnTo>
                    <a:pt x="1012" y="993"/>
                  </a:lnTo>
                  <a:lnTo>
                    <a:pt x="1014" y="1000"/>
                  </a:lnTo>
                  <a:lnTo>
                    <a:pt x="1017" y="1006"/>
                  </a:lnTo>
                  <a:lnTo>
                    <a:pt x="1025" y="1009"/>
                  </a:lnTo>
                  <a:lnTo>
                    <a:pt x="1029" y="1014"/>
                  </a:lnTo>
                  <a:lnTo>
                    <a:pt x="1034" y="1023"/>
                  </a:lnTo>
                  <a:lnTo>
                    <a:pt x="1040" y="1027"/>
                  </a:lnTo>
                  <a:lnTo>
                    <a:pt x="1043" y="1026"/>
                  </a:lnTo>
                  <a:lnTo>
                    <a:pt x="1044" y="1023"/>
                  </a:lnTo>
                  <a:lnTo>
                    <a:pt x="1046" y="1019"/>
                  </a:lnTo>
                  <a:lnTo>
                    <a:pt x="1047" y="1016"/>
                  </a:lnTo>
                  <a:lnTo>
                    <a:pt x="1058" y="1001"/>
                  </a:lnTo>
                  <a:lnTo>
                    <a:pt x="1064" y="983"/>
                  </a:lnTo>
                  <a:lnTo>
                    <a:pt x="1066" y="964"/>
                  </a:lnTo>
                  <a:lnTo>
                    <a:pt x="1070" y="945"/>
                  </a:lnTo>
                  <a:lnTo>
                    <a:pt x="1071" y="944"/>
                  </a:lnTo>
                  <a:lnTo>
                    <a:pt x="1072" y="945"/>
                  </a:lnTo>
                  <a:lnTo>
                    <a:pt x="1073" y="946"/>
                  </a:lnTo>
                  <a:lnTo>
                    <a:pt x="1073" y="948"/>
                  </a:lnTo>
                  <a:lnTo>
                    <a:pt x="1074" y="949"/>
                  </a:lnTo>
                  <a:lnTo>
                    <a:pt x="1074" y="950"/>
                  </a:lnTo>
                  <a:lnTo>
                    <a:pt x="1073" y="951"/>
                  </a:lnTo>
                  <a:lnTo>
                    <a:pt x="1072" y="951"/>
                  </a:lnTo>
                  <a:lnTo>
                    <a:pt x="1071" y="959"/>
                  </a:lnTo>
                  <a:lnTo>
                    <a:pt x="1073" y="965"/>
                  </a:lnTo>
                  <a:lnTo>
                    <a:pt x="1076" y="970"/>
                  </a:lnTo>
                  <a:lnTo>
                    <a:pt x="1077" y="975"/>
                  </a:lnTo>
                  <a:lnTo>
                    <a:pt x="1077" y="981"/>
                  </a:lnTo>
                  <a:lnTo>
                    <a:pt x="1079" y="990"/>
                  </a:lnTo>
                  <a:lnTo>
                    <a:pt x="1078" y="1001"/>
                  </a:lnTo>
                  <a:lnTo>
                    <a:pt x="1076" y="1011"/>
                  </a:lnTo>
                  <a:lnTo>
                    <a:pt x="1077" y="1023"/>
                  </a:lnTo>
                  <a:lnTo>
                    <a:pt x="1080" y="1025"/>
                  </a:lnTo>
                  <a:lnTo>
                    <a:pt x="1082" y="1028"/>
                  </a:lnTo>
                  <a:lnTo>
                    <a:pt x="1084" y="1031"/>
                  </a:lnTo>
                  <a:lnTo>
                    <a:pt x="1085" y="1034"/>
                  </a:lnTo>
                  <a:lnTo>
                    <a:pt x="1086" y="1035"/>
                  </a:lnTo>
                  <a:lnTo>
                    <a:pt x="1088" y="1036"/>
                  </a:lnTo>
                  <a:lnTo>
                    <a:pt x="1091" y="1038"/>
                  </a:lnTo>
                  <a:lnTo>
                    <a:pt x="1093" y="1038"/>
                  </a:lnTo>
                  <a:lnTo>
                    <a:pt x="1094" y="1043"/>
                  </a:lnTo>
                  <a:lnTo>
                    <a:pt x="1094" y="1049"/>
                  </a:lnTo>
                  <a:lnTo>
                    <a:pt x="1095" y="1055"/>
                  </a:lnTo>
                  <a:lnTo>
                    <a:pt x="1097" y="1059"/>
                  </a:lnTo>
                  <a:lnTo>
                    <a:pt x="1097" y="1064"/>
                  </a:lnTo>
                  <a:lnTo>
                    <a:pt x="1096" y="1069"/>
                  </a:lnTo>
                  <a:lnTo>
                    <a:pt x="1094" y="1072"/>
                  </a:lnTo>
                  <a:lnTo>
                    <a:pt x="1092" y="1076"/>
                  </a:lnTo>
                  <a:lnTo>
                    <a:pt x="1089" y="1080"/>
                  </a:lnTo>
                  <a:lnTo>
                    <a:pt x="1089" y="1085"/>
                  </a:lnTo>
                  <a:lnTo>
                    <a:pt x="1089" y="1088"/>
                  </a:lnTo>
                  <a:lnTo>
                    <a:pt x="1093" y="1091"/>
                  </a:lnTo>
                  <a:lnTo>
                    <a:pt x="1093" y="1094"/>
                  </a:lnTo>
                  <a:lnTo>
                    <a:pt x="1094" y="1097"/>
                  </a:lnTo>
                  <a:lnTo>
                    <a:pt x="1095" y="1101"/>
                  </a:lnTo>
                  <a:lnTo>
                    <a:pt x="1096" y="1103"/>
                  </a:lnTo>
                  <a:lnTo>
                    <a:pt x="1102" y="1101"/>
                  </a:lnTo>
                  <a:lnTo>
                    <a:pt x="1103" y="1096"/>
                  </a:lnTo>
                  <a:lnTo>
                    <a:pt x="1104" y="1089"/>
                  </a:lnTo>
                  <a:lnTo>
                    <a:pt x="1107" y="1085"/>
                  </a:lnTo>
                  <a:lnTo>
                    <a:pt x="1109" y="1091"/>
                  </a:lnTo>
                  <a:lnTo>
                    <a:pt x="1111" y="1096"/>
                  </a:lnTo>
                  <a:lnTo>
                    <a:pt x="1115" y="1101"/>
                  </a:lnTo>
                  <a:lnTo>
                    <a:pt x="1119" y="1104"/>
                  </a:lnTo>
                  <a:lnTo>
                    <a:pt x="1121" y="1108"/>
                  </a:lnTo>
                  <a:lnTo>
                    <a:pt x="1121" y="1111"/>
                  </a:lnTo>
                  <a:lnTo>
                    <a:pt x="1121" y="1116"/>
                  </a:lnTo>
                  <a:lnTo>
                    <a:pt x="1119" y="1119"/>
                  </a:lnTo>
                  <a:lnTo>
                    <a:pt x="1122" y="1125"/>
                  </a:lnTo>
                  <a:lnTo>
                    <a:pt x="1123" y="1131"/>
                  </a:lnTo>
                  <a:lnTo>
                    <a:pt x="1123" y="1138"/>
                  </a:lnTo>
                  <a:lnTo>
                    <a:pt x="1123" y="1144"/>
                  </a:lnTo>
                  <a:lnTo>
                    <a:pt x="1121" y="1147"/>
                  </a:lnTo>
                  <a:lnTo>
                    <a:pt x="1121" y="1151"/>
                  </a:lnTo>
                  <a:lnTo>
                    <a:pt x="1121" y="1155"/>
                  </a:lnTo>
                  <a:lnTo>
                    <a:pt x="1121" y="1159"/>
                  </a:lnTo>
                  <a:lnTo>
                    <a:pt x="1124" y="1159"/>
                  </a:lnTo>
                  <a:lnTo>
                    <a:pt x="1127" y="1155"/>
                  </a:lnTo>
                  <a:lnTo>
                    <a:pt x="1130" y="1152"/>
                  </a:lnTo>
                  <a:lnTo>
                    <a:pt x="1131" y="1147"/>
                  </a:lnTo>
                  <a:lnTo>
                    <a:pt x="1134" y="1142"/>
                  </a:lnTo>
                  <a:lnTo>
                    <a:pt x="1139" y="1140"/>
                  </a:lnTo>
                  <a:lnTo>
                    <a:pt x="1145" y="1137"/>
                  </a:lnTo>
                  <a:lnTo>
                    <a:pt x="1149" y="1133"/>
                  </a:lnTo>
                  <a:lnTo>
                    <a:pt x="1152" y="1127"/>
                  </a:lnTo>
                  <a:lnTo>
                    <a:pt x="1159" y="1130"/>
                  </a:lnTo>
                  <a:lnTo>
                    <a:pt x="1162" y="1136"/>
                  </a:lnTo>
                  <a:lnTo>
                    <a:pt x="1165" y="1142"/>
                  </a:lnTo>
                  <a:lnTo>
                    <a:pt x="1169" y="1149"/>
                  </a:lnTo>
                  <a:lnTo>
                    <a:pt x="1169" y="1154"/>
                  </a:lnTo>
                  <a:lnTo>
                    <a:pt x="1171" y="1159"/>
                  </a:lnTo>
                  <a:lnTo>
                    <a:pt x="1172" y="1162"/>
                  </a:lnTo>
                  <a:lnTo>
                    <a:pt x="1176" y="1166"/>
                  </a:lnTo>
                  <a:lnTo>
                    <a:pt x="1177" y="1184"/>
                  </a:lnTo>
                  <a:lnTo>
                    <a:pt x="1178" y="1184"/>
                  </a:lnTo>
                  <a:lnTo>
                    <a:pt x="1179" y="1184"/>
                  </a:lnTo>
                  <a:lnTo>
                    <a:pt x="1180" y="1184"/>
                  </a:lnTo>
                  <a:lnTo>
                    <a:pt x="1182" y="1183"/>
                  </a:lnTo>
                  <a:lnTo>
                    <a:pt x="1187" y="1169"/>
                  </a:lnTo>
                  <a:lnTo>
                    <a:pt x="1191" y="1163"/>
                  </a:lnTo>
                  <a:lnTo>
                    <a:pt x="1193" y="1156"/>
                  </a:lnTo>
                  <a:lnTo>
                    <a:pt x="1194" y="1149"/>
                  </a:lnTo>
                  <a:lnTo>
                    <a:pt x="1195" y="1141"/>
                  </a:lnTo>
                  <a:lnTo>
                    <a:pt x="1200" y="1145"/>
                  </a:lnTo>
                  <a:lnTo>
                    <a:pt x="1206" y="1148"/>
                  </a:lnTo>
                  <a:lnTo>
                    <a:pt x="1210" y="1153"/>
                  </a:lnTo>
                  <a:lnTo>
                    <a:pt x="1214" y="1157"/>
                  </a:lnTo>
                  <a:lnTo>
                    <a:pt x="1217" y="1159"/>
                  </a:lnTo>
                  <a:lnTo>
                    <a:pt x="1221" y="1160"/>
                  </a:lnTo>
                  <a:lnTo>
                    <a:pt x="1223" y="1162"/>
                  </a:lnTo>
                  <a:lnTo>
                    <a:pt x="1224" y="1166"/>
                  </a:lnTo>
                  <a:lnTo>
                    <a:pt x="1225" y="1169"/>
                  </a:lnTo>
                  <a:lnTo>
                    <a:pt x="1225" y="1172"/>
                  </a:lnTo>
                  <a:lnTo>
                    <a:pt x="1225" y="1176"/>
                  </a:lnTo>
                  <a:lnTo>
                    <a:pt x="1230" y="1175"/>
                  </a:lnTo>
                  <a:lnTo>
                    <a:pt x="1231" y="1168"/>
                  </a:lnTo>
                  <a:lnTo>
                    <a:pt x="1231" y="1161"/>
                  </a:lnTo>
                  <a:lnTo>
                    <a:pt x="1230" y="1154"/>
                  </a:lnTo>
                  <a:lnTo>
                    <a:pt x="1229" y="1146"/>
                  </a:lnTo>
                  <a:lnTo>
                    <a:pt x="1229" y="1145"/>
                  </a:lnTo>
                  <a:lnTo>
                    <a:pt x="1230" y="1144"/>
                  </a:lnTo>
                  <a:lnTo>
                    <a:pt x="1230" y="1142"/>
                  </a:lnTo>
                  <a:lnTo>
                    <a:pt x="1229" y="1141"/>
                  </a:lnTo>
                  <a:lnTo>
                    <a:pt x="1229" y="1138"/>
                  </a:lnTo>
                  <a:lnTo>
                    <a:pt x="1227" y="1134"/>
                  </a:lnTo>
                  <a:lnTo>
                    <a:pt x="1225" y="1131"/>
                  </a:lnTo>
                  <a:lnTo>
                    <a:pt x="1224" y="1127"/>
                  </a:lnTo>
                  <a:lnTo>
                    <a:pt x="1218" y="1121"/>
                  </a:lnTo>
                  <a:lnTo>
                    <a:pt x="1213" y="1114"/>
                  </a:lnTo>
                  <a:lnTo>
                    <a:pt x="1206" y="1108"/>
                  </a:lnTo>
                  <a:lnTo>
                    <a:pt x="1199" y="1103"/>
                  </a:lnTo>
                  <a:lnTo>
                    <a:pt x="1193" y="1099"/>
                  </a:lnTo>
                  <a:lnTo>
                    <a:pt x="1186" y="1095"/>
                  </a:lnTo>
                  <a:lnTo>
                    <a:pt x="1179" y="1091"/>
                  </a:lnTo>
                  <a:lnTo>
                    <a:pt x="1172" y="1085"/>
                  </a:lnTo>
                  <a:lnTo>
                    <a:pt x="1171" y="1071"/>
                  </a:lnTo>
                  <a:lnTo>
                    <a:pt x="1171" y="1069"/>
                  </a:lnTo>
                  <a:lnTo>
                    <a:pt x="1172" y="1066"/>
                  </a:lnTo>
                  <a:lnTo>
                    <a:pt x="1172" y="1064"/>
                  </a:lnTo>
                  <a:lnTo>
                    <a:pt x="1172" y="1062"/>
                  </a:lnTo>
                  <a:lnTo>
                    <a:pt x="1172" y="1051"/>
                  </a:lnTo>
                  <a:lnTo>
                    <a:pt x="1172" y="1041"/>
                  </a:lnTo>
                  <a:lnTo>
                    <a:pt x="1174" y="1032"/>
                  </a:lnTo>
                  <a:lnTo>
                    <a:pt x="1176" y="1021"/>
                  </a:lnTo>
                  <a:lnTo>
                    <a:pt x="1176" y="1017"/>
                  </a:lnTo>
                  <a:lnTo>
                    <a:pt x="1177" y="1011"/>
                  </a:lnTo>
                  <a:lnTo>
                    <a:pt x="1178" y="1006"/>
                  </a:lnTo>
                  <a:lnTo>
                    <a:pt x="1180" y="1002"/>
                  </a:lnTo>
                  <a:lnTo>
                    <a:pt x="1184" y="1004"/>
                  </a:lnTo>
                  <a:lnTo>
                    <a:pt x="1189" y="1008"/>
                  </a:lnTo>
                  <a:lnTo>
                    <a:pt x="1193" y="1010"/>
                  </a:lnTo>
                  <a:lnTo>
                    <a:pt x="1198" y="1012"/>
                  </a:lnTo>
                  <a:lnTo>
                    <a:pt x="1202" y="1014"/>
                  </a:lnTo>
                  <a:lnTo>
                    <a:pt x="1208" y="1017"/>
                  </a:lnTo>
                  <a:lnTo>
                    <a:pt x="1213" y="1018"/>
                  </a:lnTo>
                  <a:lnTo>
                    <a:pt x="1218" y="1018"/>
                  </a:lnTo>
                  <a:lnTo>
                    <a:pt x="1221" y="1017"/>
                  </a:lnTo>
                  <a:lnTo>
                    <a:pt x="1222" y="1016"/>
                  </a:lnTo>
                  <a:lnTo>
                    <a:pt x="1224" y="1014"/>
                  </a:lnTo>
                  <a:lnTo>
                    <a:pt x="1224" y="1013"/>
                  </a:lnTo>
                  <a:lnTo>
                    <a:pt x="1225" y="1011"/>
                  </a:lnTo>
                  <a:lnTo>
                    <a:pt x="1225" y="1008"/>
                  </a:lnTo>
                  <a:lnTo>
                    <a:pt x="1223" y="1004"/>
                  </a:lnTo>
                  <a:lnTo>
                    <a:pt x="1223" y="1001"/>
                  </a:lnTo>
                  <a:lnTo>
                    <a:pt x="1231" y="1001"/>
                  </a:lnTo>
                  <a:lnTo>
                    <a:pt x="1240" y="1002"/>
                  </a:lnTo>
                  <a:lnTo>
                    <a:pt x="1248" y="1004"/>
                  </a:lnTo>
                  <a:lnTo>
                    <a:pt x="1257" y="1004"/>
                  </a:lnTo>
                  <a:lnTo>
                    <a:pt x="1262" y="1006"/>
                  </a:lnTo>
                  <a:lnTo>
                    <a:pt x="1268" y="1008"/>
                  </a:lnTo>
                  <a:lnTo>
                    <a:pt x="1274" y="1009"/>
                  </a:lnTo>
                  <a:lnTo>
                    <a:pt x="1280" y="1008"/>
                  </a:lnTo>
                  <a:lnTo>
                    <a:pt x="1285" y="1006"/>
                  </a:lnTo>
                  <a:lnTo>
                    <a:pt x="1290" y="1004"/>
                  </a:lnTo>
                  <a:lnTo>
                    <a:pt x="1296" y="1001"/>
                  </a:lnTo>
                  <a:lnTo>
                    <a:pt x="1300" y="997"/>
                  </a:lnTo>
                  <a:lnTo>
                    <a:pt x="1300" y="995"/>
                  </a:lnTo>
                  <a:lnTo>
                    <a:pt x="1300" y="994"/>
                  </a:lnTo>
                  <a:lnTo>
                    <a:pt x="1299" y="991"/>
                  </a:lnTo>
                  <a:lnTo>
                    <a:pt x="1299" y="990"/>
                  </a:lnTo>
                  <a:lnTo>
                    <a:pt x="1295" y="987"/>
                  </a:lnTo>
                  <a:lnTo>
                    <a:pt x="1290" y="982"/>
                  </a:lnTo>
                  <a:lnTo>
                    <a:pt x="1285" y="979"/>
                  </a:lnTo>
                  <a:lnTo>
                    <a:pt x="1280" y="975"/>
                  </a:lnTo>
                  <a:lnTo>
                    <a:pt x="1275" y="972"/>
                  </a:lnTo>
                  <a:lnTo>
                    <a:pt x="1269" y="970"/>
                  </a:lnTo>
                  <a:lnTo>
                    <a:pt x="1265" y="967"/>
                  </a:lnTo>
                  <a:lnTo>
                    <a:pt x="1259" y="965"/>
                  </a:lnTo>
                  <a:lnTo>
                    <a:pt x="1254" y="961"/>
                  </a:lnTo>
                  <a:lnTo>
                    <a:pt x="1250" y="958"/>
                  </a:lnTo>
                  <a:lnTo>
                    <a:pt x="1245" y="953"/>
                  </a:lnTo>
                  <a:lnTo>
                    <a:pt x="1240" y="950"/>
                  </a:lnTo>
                  <a:lnTo>
                    <a:pt x="1236" y="945"/>
                  </a:lnTo>
                  <a:lnTo>
                    <a:pt x="1232" y="941"/>
                  </a:lnTo>
                  <a:lnTo>
                    <a:pt x="1228" y="937"/>
                  </a:lnTo>
                  <a:lnTo>
                    <a:pt x="1224" y="933"/>
                  </a:lnTo>
                  <a:lnTo>
                    <a:pt x="1220" y="923"/>
                  </a:lnTo>
                  <a:lnTo>
                    <a:pt x="1215" y="914"/>
                  </a:lnTo>
                  <a:lnTo>
                    <a:pt x="1209" y="906"/>
                  </a:lnTo>
                  <a:lnTo>
                    <a:pt x="1206" y="896"/>
                  </a:lnTo>
                  <a:lnTo>
                    <a:pt x="1200" y="888"/>
                  </a:lnTo>
                  <a:lnTo>
                    <a:pt x="1195" y="880"/>
                  </a:lnTo>
                  <a:lnTo>
                    <a:pt x="1194" y="870"/>
                  </a:lnTo>
                  <a:lnTo>
                    <a:pt x="1195" y="860"/>
                  </a:lnTo>
                  <a:lnTo>
                    <a:pt x="1197" y="860"/>
                  </a:lnTo>
                  <a:lnTo>
                    <a:pt x="1197" y="859"/>
                  </a:lnTo>
                  <a:lnTo>
                    <a:pt x="1197" y="857"/>
                  </a:lnTo>
                  <a:lnTo>
                    <a:pt x="1197" y="855"/>
                  </a:lnTo>
                  <a:lnTo>
                    <a:pt x="1200" y="846"/>
                  </a:lnTo>
                  <a:lnTo>
                    <a:pt x="1204" y="837"/>
                  </a:lnTo>
                  <a:lnTo>
                    <a:pt x="1207" y="829"/>
                  </a:lnTo>
                  <a:lnTo>
                    <a:pt x="1207" y="819"/>
                  </a:lnTo>
                  <a:lnTo>
                    <a:pt x="1212" y="808"/>
                  </a:lnTo>
                  <a:lnTo>
                    <a:pt x="1217" y="798"/>
                  </a:lnTo>
                  <a:lnTo>
                    <a:pt x="1222" y="787"/>
                  </a:lnTo>
                  <a:lnTo>
                    <a:pt x="1227" y="777"/>
                  </a:lnTo>
                  <a:lnTo>
                    <a:pt x="1229" y="770"/>
                  </a:lnTo>
                  <a:lnTo>
                    <a:pt x="1232" y="764"/>
                  </a:lnTo>
                  <a:lnTo>
                    <a:pt x="1235" y="759"/>
                  </a:lnTo>
                  <a:lnTo>
                    <a:pt x="1235" y="752"/>
                  </a:lnTo>
                  <a:lnTo>
                    <a:pt x="1242" y="746"/>
                  </a:lnTo>
                  <a:lnTo>
                    <a:pt x="1250" y="740"/>
                  </a:lnTo>
                  <a:lnTo>
                    <a:pt x="1259" y="737"/>
                  </a:lnTo>
                  <a:lnTo>
                    <a:pt x="1268" y="736"/>
                  </a:lnTo>
                  <a:lnTo>
                    <a:pt x="1275" y="733"/>
                  </a:lnTo>
                  <a:lnTo>
                    <a:pt x="1283" y="733"/>
                  </a:lnTo>
                  <a:lnTo>
                    <a:pt x="1291" y="733"/>
                  </a:lnTo>
                  <a:lnTo>
                    <a:pt x="1298" y="733"/>
                  </a:lnTo>
                  <a:lnTo>
                    <a:pt x="1308" y="736"/>
                  </a:lnTo>
                  <a:lnTo>
                    <a:pt x="1319" y="737"/>
                  </a:lnTo>
                  <a:lnTo>
                    <a:pt x="1329" y="739"/>
                  </a:lnTo>
                  <a:lnTo>
                    <a:pt x="1341" y="740"/>
                  </a:lnTo>
                  <a:lnTo>
                    <a:pt x="1351" y="741"/>
                  </a:lnTo>
                  <a:lnTo>
                    <a:pt x="1361" y="740"/>
                  </a:lnTo>
                  <a:lnTo>
                    <a:pt x="1372" y="739"/>
                  </a:lnTo>
                  <a:lnTo>
                    <a:pt x="1382" y="736"/>
                  </a:lnTo>
                  <a:lnTo>
                    <a:pt x="1384" y="734"/>
                  </a:lnTo>
                  <a:lnTo>
                    <a:pt x="1388" y="733"/>
                  </a:lnTo>
                  <a:lnTo>
                    <a:pt x="1390" y="733"/>
                  </a:lnTo>
                  <a:lnTo>
                    <a:pt x="1393" y="732"/>
                  </a:lnTo>
                  <a:lnTo>
                    <a:pt x="1401" y="729"/>
                  </a:lnTo>
                  <a:lnTo>
                    <a:pt x="1409" y="725"/>
                  </a:lnTo>
                  <a:lnTo>
                    <a:pt x="1418" y="722"/>
                  </a:lnTo>
                  <a:lnTo>
                    <a:pt x="1426" y="718"/>
                  </a:lnTo>
                  <a:lnTo>
                    <a:pt x="1448" y="712"/>
                  </a:lnTo>
                  <a:lnTo>
                    <a:pt x="1470" y="707"/>
                  </a:lnTo>
                  <a:lnTo>
                    <a:pt x="1493" y="702"/>
                  </a:lnTo>
                  <a:lnTo>
                    <a:pt x="1516" y="697"/>
                  </a:lnTo>
                  <a:lnTo>
                    <a:pt x="1538" y="694"/>
                  </a:lnTo>
                  <a:lnTo>
                    <a:pt x="1562" y="691"/>
                  </a:lnTo>
                  <a:lnTo>
                    <a:pt x="1585" y="688"/>
                  </a:lnTo>
                  <a:lnTo>
                    <a:pt x="1608" y="687"/>
                  </a:lnTo>
                  <a:lnTo>
                    <a:pt x="1654" y="685"/>
                  </a:lnTo>
                  <a:lnTo>
                    <a:pt x="1669" y="687"/>
                  </a:lnTo>
                  <a:lnTo>
                    <a:pt x="1677" y="686"/>
                  </a:lnTo>
                  <a:lnTo>
                    <a:pt x="1686" y="686"/>
                  </a:lnTo>
                  <a:lnTo>
                    <a:pt x="1694" y="686"/>
                  </a:lnTo>
                  <a:lnTo>
                    <a:pt x="1704" y="686"/>
                  </a:lnTo>
                  <a:lnTo>
                    <a:pt x="1712" y="687"/>
                  </a:lnTo>
                  <a:lnTo>
                    <a:pt x="1721" y="687"/>
                  </a:lnTo>
                  <a:lnTo>
                    <a:pt x="1729" y="687"/>
                  </a:lnTo>
                  <a:lnTo>
                    <a:pt x="1738" y="686"/>
                  </a:lnTo>
                  <a:lnTo>
                    <a:pt x="1743" y="685"/>
                  </a:lnTo>
                  <a:lnTo>
                    <a:pt x="1749" y="682"/>
                  </a:lnTo>
                  <a:lnTo>
                    <a:pt x="1752" y="679"/>
                  </a:lnTo>
                  <a:lnTo>
                    <a:pt x="1754" y="674"/>
                  </a:lnTo>
                  <a:lnTo>
                    <a:pt x="1753" y="669"/>
                  </a:lnTo>
                  <a:lnTo>
                    <a:pt x="1750" y="664"/>
                  </a:lnTo>
                  <a:lnTo>
                    <a:pt x="1747" y="661"/>
                  </a:lnTo>
                  <a:lnTo>
                    <a:pt x="1750" y="655"/>
                  </a:lnTo>
                  <a:lnTo>
                    <a:pt x="1759" y="651"/>
                  </a:lnTo>
                  <a:lnTo>
                    <a:pt x="1767" y="648"/>
                  </a:lnTo>
                  <a:lnTo>
                    <a:pt x="1776" y="643"/>
                  </a:lnTo>
                  <a:lnTo>
                    <a:pt x="1784" y="640"/>
                  </a:lnTo>
                  <a:lnTo>
                    <a:pt x="1794" y="636"/>
                  </a:lnTo>
                  <a:lnTo>
                    <a:pt x="1802" y="633"/>
                  </a:lnTo>
                  <a:lnTo>
                    <a:pt x="1811" y="628"/>
                  </a:lnTo>
                  <a:lnTo>
                    <a:pt x="1820" y="624"/>
                  </a:lnTo>
                  <a:lnTo>
                    <a:pt x="1820" y="621"/>
                  </a:lnTo>
                  <a:lnTo>
                    <a:pt x="1827" y="619"/>
                  </a:lnTo>
                  <a:lnTo>
                    <a:pt x="1833" y="616"/>
                  </a:lnTo>
                  <a:lnTo>
                    <a:pt x="1840" y="612"/>
                  </a:lnTo>
                  <a:lnTo>
                    <a:pt x="1845" y="608"/>
                  </a:lnTo>
                  <a:lnTo>
                    <a:pt x="1851" y="604"/>
                  </a:lnTo>
                  <a:lnTo>
                    <a:pt x="1856" y="599"/>
                  </a:lnTo>
                  <a:lnTo>
                    <a:pt x="1862" y="595"/>
                  </a:lnTo>
                  <a:lnTo>
                    <a:pt x="1867" y="590"/>
                  </a:lnTo>
                  <a:lnTo>
                    <a:pt x="1870" y="579"/>
                  </a:lnTo>
                  <a:lnTo>
                    <a:pt x="1874" y="576"/>
                  </a:lnTo>
                  <a:lnTo>
                    <a:pt x="1880" y="574"/>
                  </a:lnTo>
                  <a:lnTo>
                    <a:pt x="1885" y="572"/>
                  </a:lnTo>
                  <a:lnTo>
                    <a:pt x="1890" y="569"/>
                  </a:lnTo>
                  <a:lnTo>
                    <a:pt x="1895" y="567"/>
                  </a:lnTo>
                  <a:lnTo>
                    <a:pt x="1901" y="565"/>
                  </a:lnTo>
                  <a:lnTo>
                    <a:pt x="1905" y="563"/>
                  </a:lnTo>
                  <a:lnTo>
                    <a:pt x="1911" y="560"/>
                  </a:lnTo>
                  <a:lnTo>
                    <a:pt x="1918" y="557"/>
                  </a:lnTo>
                  <a:lnTo>
                    <a:pt x="1925" y="553"/>
                  </a:lnTo>
                  <a:lnTo>
                    <a:pt x="1932" y="550"/>
                  </a:lnTo>
                  <a:lnTo>
                    <a:pt x="1939" y="545"/>
                  </a:lnTo>
                  <a:lnTo>
                    <a:pt x="1945" y="541"/>
                  </a:lnTo>
                  <a:lnTo>
                    <a:pt x="1949" y="536"/>
                  </a:lnTo>
                  <a:lnTo>
                    <a:pt x="1955" y="530"/>
                  </a:lnTo>
                  <a:lnTo>
                    <a:pt x="1958" y="523"/>
                  </a:lnTo>
                  <a:lnTo>
                    <a:pt x="1957" y="520"/>
                  </a:lnTo>
                  <a:lnTo>
                    <a:pt x="1956" y="518"/>
                  </a:lnTo>
                  <a:lnTo>
                    <a:pt x="1954" y="514"/>
                  </a:lnTo>
                  <a:lnTo>
                    <a:pt x="1953" y="512"/>
                  </a:lnTo>
                  <a:lnTo>
                    <a:pt x="1954" y="507"/>
                  </a:lnTo>
                  <a:lnTo>
                    <a:pt x="1957" y="504"/>
                  </a:lnTo>
                  <a:lnTo>
                    <a:pt x="1962" y="501"/>
                  </a:lnTo>
                  <a:lnTo>
                    <a:pt x="1966" y="500"/>
                  </a:lnTo>
                  <a:lnTo>
                    <a:pt x="1971" y="498"/>
                  </a:lnTo>
                  <a:lnTo>
                    <a:pt x="1977" y="496"/>
                  </a:lnTo>
                  <a:lnTo>
                    <a:pt x="1981" y="492"/>
                  </a:lnTo>
                  <a:lnTo>
                    <a:pt x="1986" y="489"/>
                  </a:lnTo>
                  <a:lnTo>
                    <a:pt x="1991" y="486"/>
                  </a:lnTo>
                  <a:lnTo>
                    <a:pt x="1996" y="483"/>
                  </a:lnTo>
                  <a:lnTo>
                    <a:pt x="2001" y="481"/>
                  </a:lnTo>
                  <a:lnTo>
                    <a:pt x="2007" y="478"/>
                  </a:lnTo>
                  <a:lnTo>
                    <a:pt x="2015" y="475"/>
                  </a:lnTo>
                  <a:lnTo>
                    <a:pt x="2022" y="473"/>
                  </a:lnTo>
                  <a:lnTo>
                    <a:pt x="2030" y="469"/>
                  </a:lnTo>
                  <a:lnTo>
                    <a:pt x="2038" y="466"/>
                  </a:lnTo>
                  <a:lnTo>
                    <a:pt x="2046" y="462"/>
                  </a:lnTo>
                  <a:lnTo>
                    <a:pt x="2053" y="459"/>
                  </a:lnTo>
                  <a:lnTo>
                    <a:pt x="2061" y="455"/>
                  </a:lnTo>
                  <a:lnTo>
                    <a:pt x="2068" y="452"/>
                  </a:lnTo>
                  <a:lnTo>
                    <a:pt x="2069" y="450"/>
                  </a:lnTo>
                  <a:lnTo>
                    <a:pt x="2069" y="446"/>
                  </a:lnTo>
                  <a:lnTo>
                    <a:pt x="2070" y="443"/>
                  </a:lnTo>
                  <a:lnTo>
                    <a:pt x="2071" y="439"/>
                  </a:lnTo>
                  <a:lnTo>
                    <a:pt x="2081" y="437"/>
                  </a:lnTo>
                  <a:lnTo>
                    <a:pt x="2089" y="433"/>
                  </a:lnTo>
                  <a:lnTo>
                    <a:pt x="2098" y="430"/>
                  </a:lnTo>
                  <a:lnTo>
                    <a:pt x="2107" y="427"/>
                  </a:lnTo>
                  <a:lnTo>
                    <a:pt x="2115" y="423"/>
                  </a:lnTo>
                  <a:lnTo>
                    <a:pt x="2124" y="421"/>
                  </a:lnTo>
                  <a:lnTo>
                    <a:pt x="2132" y="417"/>
                  </a:lnTo>
                  <a:lnTo>
                    <a:pt x="2142" y="415"/>
                  </a:lnTo>
                  <a:lnTo>
                    <a:pt x="2147" y="413"/>
                  </a:lnTo>
                  <a:lnTo>
                    <a:pt x="2152" y="410"/>
                  </a:lnTo>
                  <a:lnTo>
                    <a:pt x="2158" y="408"/>
                  </a:lnTo>
                  <a:lnTo>
                    <a:pt x="2164" y="406"/>
                  </a:lnTo>
                  <a:lnTo>
                    <a:pt x="2168" y="403"/>
                  </a:lnTo>
                  <a:lnTo>
                    <a:pt x="2173" y="400"/>
                  </a:lnTo>
                  <a:lnTo>
                    <a:pt x="2177" y="395"/>
                  </a:lnTo>
                  <a:lnTo>
                    <a:pt x="2181" y="391"/>
                  </a:lnTo>
                  <a:lnTo>
                    <a:pt x="2181" y="389"/>
                  </a:lnTo>
                  <a:lnTo>
                    <a:pt x="2180" y="387"/>
                  </a:lnTo>
                  <a:lnTo>
                    <a:pt x="2177" y="385"/>
                  </a:lnTo>
                  <a:lnTo>
                    <a:pt x="2176" y="385"/>
                  </a:lnTo>
                  <a:lnTo>
                    <a:pt x="2169" y="385"/>
                  </a:lnTo>
                  <a:lnTo>
                    <a:pt x="2162" y="385"/>
                  </a:lnTo>
                  <a:lnTo>
                    <a:pt x="2155" y="386"/>
                  </a:lnTo>
                  <a:lnTo>
                    <a:pt x="2149" y="387"/>
                  </a:lnTo>
                  <a:lnTo>
                    <a:pt x="2142" y="390"/>
                  </a:lnTo>
                  <a:lnTo>
                    <a:pt x="2135" y="390"/>
                  </a:lnTo>
                  <a:lnTo>
                    <a:pt x="2129" y="391"/>
                  </a:lnTo>
                  <a:lnTo>
                    <a:pt x="2122" y="391"/>
                  </a:lnTo>
                  <a:lnTo>
                    <a:pt x="2121" y="389"/>
                  </a:lnTo>
                  <a:lnTo>
                    <a:pt x="2127" y="385"/>
                  </a:lnTo>
                  <a:lnTo>
                    <a:pt x="2132" y="383"/>
                  </a:lnTo>
                  <a:lnTo>
                    <a:pt x="2138" y="379"/>
                  </a:lnTo>
                  <a:lnTo>
                    <a:pt x="2145" y="377"/>
                  </a:lnTo>
                  <a:lnTo>
                    <a:pt x="2151" y="374"/>
                  </a:lnTo>
                  <a:lnTo>
                    <a:pt x="2158" y="371"/>
                  </a:lnTo>
                  <a:lnTo>
                    <a:pt x="2165" y="369"/>
                  </a:lnTo>
                  <a:lnTo>
                    <a:pt x="2172" y="367"/>
                  </a:lnTo>
                  <a:lnTo>
                    <a:pt x="2179" y="363"/>
                  </a:lnTo>
                  <a:lnTo>
                    <a:pt x="2187" y="361"/>
                  </a:lnTo>
                  <a:lnTo>
                    <a:pt x="2195" y="359"/>
                  </a:lnTo>
                  <a:lnTo>
                    <a:pt x="2202" y="356"/>
                  </a:lnTo>
                  <a:lnTo>
                    <a:pt x="2210" y="354"/>
                  </a:lnTo>
                  <a:lnTo>
                    <a:pt x="2218" y="352"/>
                  </a:lnTo>
                  <a:lnTo>
                    <a:pt x="2225" y="347"/>
                  </a:lnTo>
                  <a:lnTo>
                    <a:pt x="2232" y="342"/>
                  </a:lnTo>
                  <a:lnTo>
                    <a:pt x="2234" y="340"/>
                  </a:lnTo>
                  <a:lnTo>
                    <a:pt x="2235" y="337"/>
                  </a:lnTo>
                  <a:lnTo>
                    <a:pt x="2235" y="332"/>
                  </a:lnTo>
                  <a:lnTo>
                    <a:pt x="2233" y="327"/>
                  </a:lnTo>
                  <a:lnTo>
                    <a:pt x="2227" y="325"/>
                  </a:lnTo>
                  <a:lnTo>
                    <a:pt x="2219" y="324"/>
                  </a:lnTo>
                  <a:lnTo>
                    <a:pt x="2212" y="324"/>
                  </a:lnTo>
                  <a:lnTo>
                    <a:pt x="2205" y="323"/>
                  </a:lnTo>
                  <a:lnTo>
                    <a:pt x="2199" y="324"/>
                  </a:lnTo>
                  <a:lnTo>
                    <a:pt x="2193" y="326"/>
                  </a:lnTo>
                  <a:lnTo>
                    <a:pt x="2188" y="327"/>
                  </a:lnTo>
                  <a:lnTo>
                    <a:pt x="2181" y="329"/>
                  </a:lnTo>
                  <a:lnTo>
                    <a:pt x="2175" y="330"/>
                  </a:lnTo>
                  <a:lnTo>
                    <a:pt x="2169" y="331"/>
                  </a:lnTo>
                  <a:lnTo>
                    <a:pt x="2162" y="333"/>
                  </a:lnTo>
                  <a:lnTo>
                    <a:pt x="2157" y="334"/>
                  </a:lnTo>
                  <a:lnTo>
                    <a:pt x="2159" y="331"/>
                  </a:lnTo>
                  <a:lnTo>
                    <a:pt x="2162" y="327"/>
                  </a:lnTo>
                  <a:lnTo>
                    <a:pt x="2166" y="325"/>
                  </a:lnTo>
                  <a:lnTo>
                    <a:pt x="2168" y="322"/>
                  </a:lnTo>
                  <a:lnTo>
                    <a:pt x="2170" y="318"/>
                  </a:lnTo>
                  <a:lnTo>
                    <a:pt x="2170" y="314"/>
                  </a:lnTo>
                  <a:lnTo>
                    <a:pt x="2170" y="310"/>
                  </a:lnTo>
                  <a:lnTo>
                    <a:pt x="2169" y="306"/>
                  </a:lnTo>
                  <a:lnTo>
                    <a:pt x="2176" y="300"/>
                  </a:lnTo>
                  <a:lnTo>
                    <a:pt x="2183" y="296"/>
                  </a:lnTo>
                  <a:lnTo>
                    <a:pt x="2190" y="294"/>
                  </a:lnTo>
                  <a:lnTo>
                    <a:pt x="2197" y="288"/>
                  </a:lnTo>
                  <a:lnTo>
                    <a:pt x="2200" y="286"/>
                  </a:lnTo>
                  <a:lnTo>
                    <a:pt x="2205" y="284"/>
                  </a:lnTo>
                  <a:lnTo>
                    <a:pt x="2208" y="282"/>
                  </a:lnTo>
                  <a:lnTo>
                    <a:pt x="2212" y="279"/>
                  </a:lnTo>
                  <a:lnTo>
                    <a:pt x="2219" y="276"/>
                  </a:lnTo>
                  <a:lnTo>
                    <a:pt x="2226" y="271"/>
                  </a:lnTo>
                  <a:lnTo>
                    <a:pt x="2233" y="269"/>
                  </a:lnTo>
                  <a:lnTo>
                    <a:pt x="2241" y="265"/>
                  </a:lnTo>
                  <a:lnTo>
                    <a:pt x="2248" y="262"/>
                  </a:lnTo>
                  <a:lnTo>
                    <a:pt x="2255" y="258"/>
                  </a:lnTo>
                  <a:lnTo>
                    <a:pt x="2261" y="255"/>
                  </a:lnTo>
                  <a:lnTo>
                    <a:pt x="2268" y="250"/>
                  </a:lnTo>
                  <a:lnTo>
                    <a:pt x="2285" y="239"/>
                  </a:lnTo>
                  <a:lnTo>
                    <a:pt x="2287" y="235"/>
                  </a:lnTo>
                  <a:lnTo>
                    <a:pt x="2287" y="232"/>
                  </a:lnTo>
                  <a:lnTo>
                    <a:pt x="2286" y="229"/>
                  </a:lnTo>
                  <a:lnTo>
                    <a:pt x="2285" y="226"/>
                  </a:lnTo>
                  <a:close/>
                </a:path>
              </a:pathLst>
            </a:custGeom>
            <a:solidFill>
              <a:srgbClr val="D28C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35" name="Freeform 16"/>
            <p:cNvSpPr>
              <a:spLocks noChangeAspect="1"/>
            </p:cNvSpPr>
            <p:nvPr/>
          </p:nvSpPr>
          <p:spPr bwMode="auto">
            <a:xfrm>
              <a:off x="3398" y="990"/>
              <a:ext cx="70" cy="57"/>
            </a:xfrm>
            <a:custGeom>
              <a:avLst/>
              <a:gdLst>
                <a:gd name="T0" fmla="*/ 24 w 141"/>
                <a:gd name="T1" fmla="*/ 13 h 114"/>
                <a:gd name="T2" fmla="*/ 28 w 141"/>
                <a:gd name="T3" fmla="*/ 16 h 114"/>
                <a:gd name="T4" fmla="*/ 32 w 141"/>
                <a:gd name="T5" fmla="*/ 18 h 114"/>
                <a:gd name="T6" fmla="*/ 35 w 141"/>
                <a:gd name="T7" fmla="*/ 20 h 114"/>
                <a:gd name="T8" fmla="*/ 38 w 141"/>
                <a:gd name="T9" fmla="*/ 23 h 114"/>
                <a:gd name="T10" fmla="*/ 41 w 141"/>
                <a:gd name="T11" fmla="*/ 25 h 114"/>
                <a:gd name="T12" fmla="*/ 45 w 141"/>
                <a:gd name="T13" fmla="*/ 28 h 114"/>
                <a:gd name="T14" fmla="*/ 48 w 141"/>
                <a:gd name="T15" fmla="*/ 31 h 114"/>
                <a:gd name="T16" fmla="*/ 51 w 141"/>
                <a:gd name="T17" fmla="*/ 33 h 114"/>
                <a:gd name="T18" fmla="*/ 54 w 141"/>
                <a:gd name="T19" fmla="*/ 36 h 114"/>
                <a:gd name="T20" fmla="*/ 56 w 141"/>
                <a:gd name="T21" fmla="*/ 39 h 114"/>
                <a:gd name="T22" fmla="*/ 59 w 141"/>
                <a:gd name="T23" fmla="*/ 41 h 114"/>
                <a:gd name="T24" fmla="*/ 61 w 141"/>
                <a:gd name="T25" fmla="*/ 43 h 114"/>
                <a:gd name="T26" fmla="*/ 64 w 141"/>
                <a:gd name="T27" fmla="*/ 47 h 114"/>
                <a:gd name="T28" fmla="*/ 66 w 141"/>
                <a:gd name="T29" fmla="*/ 50 h 114"/>
                <a:gd name="T30" fmla="*/ 68 w 141"/>
                <a:gd name="T31" fmla="*/ 54 h 114"/>
                <a:gd name="T32" fmla="*/ 70 w 141"/>
                <a:gd name="T33" fmla="*/ 57 h 114"/>
                <a:gd name="T34" fmla="*/ 67 w 141"/>
                <a:gd name="T35" fmla="*/ 55 h 114"/>
                <a:gd name="T36" fmla="*/ 63 w 141"/>
                <a:gd name="T37" fmla="*/ 53 h 114"/>
                <a:gd name="T38" fmla="*/ 60 w 141"/>
                <a:gd name="T39" fmla="*/ 50 h 114"/>
                <a:gd name="T40" fmla="*/ 56 w 141"/>
                <a:gd name="T41" fmla="*/ 48 h 114"/>
                <a:gd name="T42" fmla="*/ 53 w 141"/>
                <a:gd name="T43" fmla="*/ 45 h 114"/>
                <a:gd name="T44" fmla="*/ 50 w 141"/>
                <a:gd name="T45" fmla="*/ 42 h 114"/>
                <a:gd name="T46" fmla="*/ 47 w 141"/>
                <a:gd name="T47" fmla="*/ 40 h 114"/>
                <a:gd name="T48" fmla="*/ 43 w 141"/>
                <a:gd name="T49" fmla="*/ 38 h 114"/>
                <a:gd name="T50" fmla="*/ 39 w 141"/>
                <a:gd name="T51" fmla="*/ 35 h 114"/>
                <a:gd name="T52" fmla="*/ 36 w 141"/>
                <a:gd name="T53" fmla="*/ 32 h 114"/>
                <a:gd name="T54" fmla="*/ 32 w 141"/>
                <a:gd name="T55" fmla="*/ 30 h 114"/>
                <a:gd name="T56" fmla="*/ 28 w 141"/>
                <a:gd name="T57" fmla="*/ 27 h 114"/>
                <a:gd name="T58" fmla="*/ 24 w 141"/>
                <a:gd name="T59" fmla="*/ 24 h 114"/>
                <a:gd name="T60" fmla="*/ 21 w 141"/>
                <a:gd name="T61" fmla="*/ 22 h 114"/>
                <a:gd name="T62" fmla="*/ 17 w 141"/>
                <a:gd name="T63" fmla="*/ 19 h 114"/>
                <a:gd name="T64" fmla="*/ 14 w 141"/>
                <a:gd name="T65" fmla="*/ 16 h 114"/>
                <a:gd name="T66" fmla="*/ 0 w 141"/>
                <a:gd name="T67" fmla="*/ 0 h 114"/>
                <a:gd name="T68" fmla="*/ 2 w 141"/>
                <a:gd name="T69" fmla="*/ 1 h 114"/>
                <a:gd name="T70" fmla="*/ 5 w 141"/>
                <a:gd name="T71" fmla="*/ 2 h 114"/>
                <a:gd name="T72" fmla="*/ 9 w 141"/>
                <a:gd name="T73" fmla="*/ 4 h 114"/>
                <a:gd name="T74" fmla="*/ 13 w 141"/>
                <a:gd name="T75" fmla="*/ 6 h 114"/>
                <a:gd name="T76" fmla="*/ 17 w 141"/>
                <a:gd name="T77" fmla="*/ 8 h 114"/>
                <a:gd name="T78" fmla="*/ 20 w 141"/>
                <a:gd name="T79" fmla="*/ 10 h 114"/>
                <a:gd name="T80" fmla="*/ 23 w 141"/>
                <a:gd name="T81" fmla="*/ 12 h 114"/>
                <a:gd name="T82" fmla="*/ 24 w 141"/>
                <a:gd name="T83" fmla="*/ 13 h 11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1"/>
                <a:gd name="T127" fmla="*/ 0 h 114"/>
                <a:gd name="T128" fmla="*/ 141 w 141"/>
                <a:gd name="T129" fmla="*/ 114 h 11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1" h="114">
                  <a:moveTo>
                    <a:pt x="49" y="26"/>
                  </a:moveTo>
                  <a:lnTo>
                    <a:pt x="56" y="31"/>
                  </a:lnTo>
                  <a:lnTo>
                    <a:pt x="64" y="35"/>
                  </a:lnTo>
                  <a:lnTo>
                    <a:pt x="71" y="40"/>
                  </a:lnTo>
                  <a:lnTo>
                    <a:pt x="76" y="45"/>
                  </a:lnTo>
                  <a:lnTo>
                    <a:pt x="83" y="50"/>
                  </a:lnTo>
                  <a:lnTo>
                    <a:pt x="90" y="55"/>
                  </a:lnTo>
                  <a:lnTo>
                    <a:pt x="96" y="61"/>
                  </a:lnTo>
                  <a:lnTo>
                    <a:pt x="103" y="66"/>
                  </a:lnTo>
                  <a:lnTo>
                    <a:pt x="108" y="71"/>
                  </a:lnTo>
                  <a:lnTo>
                    <a:pt x="113" y="77"/>
                  </a:lnTo>
                  <a:lnTo>
                    <a:pt x="119" y="81"/>
                  </a:lnTo>
                  <a:lnTo>
                    <a:pt x="123" y="86"/>
                  </a:lnTo>
                  <a:lnTo>
                    <a:pt x="128" y="93"/>
                  </a:lnTo>
                  <a:lnTo>
                    <a:pt x="133" y="100"/>
                  </a:lnTo>
                  <a:lnTo>
                    <a:pt x="136" y="107"/>
                  </a:lnTo>
                  <a:lnTo>
                    <a:pt x="141" y="114"/>
                  </a:lnTo>
                  <a:lnTo>
                    <a:pt x="134" y="110"/>
                  </a:lnTo>
                  <a:lnTo>
                    <a:pt x="127" y="106"/>
                  </a:lnTo>
                  <a:lnTo>
                    <a:pt x="120" y="100"/>
                  </a:lnTo>
                  <a:lnTo>
                    <a:pt x="113" y="95"/>
                  </a:lnTo>
                  <a:lnTo>
                    <a:pt x="106" y="90"/>
                  </a:lnTo>
                  <a:lnTo>
                    <a:pt x="101" y="84"/>
                  </a:lnTo>
                  <a:lnTo>
                    <a:pt x="94" y="79"/>
                  </a:lnTo>
                  <a:lnTo>
                    <a:pt x="87" y="75"/>
                  </a:lnTo>
                  <a:lnTo>
                    <a:pt x="79" y="70"/>
                  </a:lnTo>
                  <a:lnTo>
                    <a:pt x="72" y="64"/>
                  </a:lnTo>
                  <a:lnTo>
                    <a:pt x="64" y="60"/>
                  </a:lnTo>
                  <a:lnTo>
                    <a:pt x="57" y="54"/>
                  </a:lnTo>
                  <a:lnTo>
                    <a:pt x="49" y="48"/>
                  </a:lnTo>
                  <a:lnTo>
                    <a:pt x="42" y="43"/>
                  </a:lnTo>
                  <a:lnTo>
                    <a:pt x="35" y="37"/>
                  </a:lnTo>
                  <a:lnTo>
                    <a:pt x="29" y="31"/>
                  </a:lnTo>
                  <a:lnTo>
                    <a:pt x="0" y="0"/>
                  </a:lnTo>
                  <a:lnTo>
                    <a:pt x="4" y="1"/>
                  </a:lnTo>
                  <a:lnTo>
                    <a:pt x="10" y="4"/>
                  </a:lnTo>
                  <a:lnTo>
                    <a:pt x="18" y="8"/>
                  </a:lnTo>
                  <a:lnTo>
                    <a:pt x="26" y="12"/>
                  </a:lnTo>
                  <a:lnTo>
                    <a:pt x="34" y="16"/>
                  </a:lnTo>
                  <a:lnTo>
                    <a:pt x="41" y="20"/>
                  </a:lnTo>
                  <a:lnTo>
                    <a:pt x="46" y="24"/>
                  </a:lnTo>
                  <a:lnTo>
                    <a:pt x="49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6" name="Freeform 17"/>
            <p:cNvSpPr>
              <a:spLocks noChangeAspect="1"/>
            </p:cNvSpPr>
            <p:nvPr/>
          </p:nvSpPr>
          <p:spPr bwMode="auto">
            <a:xfrm>
              <a:off x="3483" y="1023"/>
              <a:ext cx="359" cy="180"/>
            </a:xfrm>
            <a:custGeom>
              <a:avLst/>
              <a:gdLst>
                <a:gd name="T0" fmla="*/ 51 w 718"/>
                <a:gd name="T1" fmla="*/ 29 h 361"/>
                <a:gd name="T2" fmla="*/ 58 w 718"/>
                <a:gd name="T3" fmla="*/ 32 h 361"/>
                <a:gd name="T4" fmla="*/ 68 w 718"/>
                <a:gd name="T5" fmla="*/ 35 h 361"/>
                <a:gd name="T6" fmla="*/ 79 w 718"/>
                <a:gd name="T7" fmla="*/ 39 h 361"/>
                <a:gd name="T8" fmla="*/ 91 w 718"/>
                <a:gd name="T9" fmla="*/ 43 h 361"/>
                <a:gd name="T10" fmla="*/ 106 w 718"/>
                <a:gd name="T11" fmla="*/ 46 h 361"/>
                <a:gd name="T12" fmla="*/ 120 w 718"/>
                <a:gd name="T13" fmla="*/ 50 h 361"/>
                <a:gd name="T14" fmla="*/ 134 w 718"/>
                <a:gd name="T15" fmla="*/ 53 h 361"/>
                <a:gd name="T16" fmla="*/ 152 w 718"/>
                <a:gd name="T17" fmla="*/ 57 h 361"/>
                <a:gd name="T18" fmla="*/ 170 w 718"/>
                <a:gd name="T19" fmla="*/ 63 h 361"/>
                <a:gd name="T20" fmla="*/ 188 w 718"/>
                <a:gd name="T21" fmla="*/ 67 h 361"/>
                <a:gd name="T22" fmla="*/ 207 w 718"/>
                <a:gd name="T23" fmla="*/ 71 h 361"/>
                <a:gd name="T24" fmla="*/ 219 w 718"/>
                <a:gd name="T25" fmla="*/ 73 h 361"/>
                <a:gd name="T26" fmla="*/ 229 w 718"/>
                <a:gd name="T27" fmla="*/ 74 h 361"/>
                <a:gd name="T28" fmla="*/ 239 w 718"/>
                <a:gd name="T29" fmla="*/ 75 h 361"/>
                <a:gd name="T30" fmla="*/ 250 w 718"/>
                <a:gd name="T31" fmla="*/ 77 h 361"/>
                <a:gd name="T32" fmla="*/ 263 w 718"/>
                <a:gd name="T33" fmla="*/ 79 h 361"/>
                <a:gd name="T34" fmla="*/ 276 w 718"/>
                <a:gd name="T35" fmla="*/ 83 h 361"/>
                <a:gd name="T36" fmla="*/ 285 w 718"/>
                <a:gd name="T37" fmla="*/ 85 h 361"/>
                <a:gd name="T38" fmla="*/ 298 w 718"/>
                <a:gd name="T39" fmla="*/ 91 h 361"/>
                <a:gd name="T40" fmla="*/ 306 w 718"/>
                <a:gd name="T41" fmla="*/ 96 h 361"/>
                <a:gd name="T42" fmla="*/ 323 w 718"/>
                <a:gd name="T43" fmla="*/ 108 h 361"/>
                <a:gd name="T44" fmla="*/ 332 w 718"/>
                <a:gd name="T45" fmla="*/ 116 h 361"/>
                <a:gd name="T46" fmla="*/ 341 w 718"/>
                <a:gd name="T47" fmla="*/ 126 h 361"/>
                <a:gd name="T48" fmla="*/ 349 w 718"/>
                <a:gd name="T49" fmla="*/ 132 h 361"/>
                <a:gd name="T50" fmla="*/ 343 w 718"/>
                <a:gd name="T51" fmla="*/ 129 h 361"/>
                <a:gd name="T52" fmla="*/ 323 w 718"/>
                <a:gd name="T53" fmla="*/ 120 h 361"/>
                <a:gd name="T54" fmla="*/ 305 w 718"/>
                <a:gd name="T55" fmla="*/ 109 h 361"/>
                <a:gd name="T56" fmla="*/ 287 w 718"/>
                <a:gd name="T57" fmla="*/ 101 h 361"/>
                <a:gd name="T58" fmla="*/ 276 w 718"/>
                <a:gd name="T59" fmla="*/ 98 h 361"/>
                <a:gd name="T60" fmla="*/ 277 w 718"/>
                <a:gd name="T61" fmla="*/ 103 h 361"/>
                <a:gd name="T62" fmla="*/ 289 w 718"/>
                <a:gd name="T63" fmla="*/ 108 h 361"/>
                <a:gd name="T64" fmla="*/ 306 w 718"/>
                <a:gd name="T65" fmla="*/ 117 h 361"/>
                <a:gd name="T66" fmla="*/ 311 w 718"/>
                <a:gd name="T67" fmla="*/ 122 h 361"/>
                <a:gd name="T68" fmla="*/ 321 w 718"/>
                <a:gd name="T69" fmla="*/ 132 h 361"/>
                <a:gd name="T70" fmla="*/ 333 w 718"/>
                <a:gd name="T71" fmla="*/ 141 h 361"/>
                <a:gd name="T72" fmla="*/ 344 w 718"/>
                <a:gd name="T73" fmla="*/ 152 h 361"/>
                <a:gd name="T74" fmla="*/ 356 w 718"/>
                <a:gd name="T75" fmla="*/ 175 h 361"/>
                <a:gd name="T76" fmla="*/ 359 w 718"/>
                <a:gd name="T77" fmla="*/ 180 h 361"/>
                <a:gd name="T78" fmla="*/ 357 w 718"/>
                <a:gd name="T79" fmla="*/ 180 h 361"/>
                <a:gd name="T80" fmla="*/ 344 w 718"/>
                <a:gd name="T81" fmla="*/ 168 h 361"/>
                <a:gd name="T82" fmla="*/ 315 w 718"/>
                <a:gd name="T83" fmla="*/ 137 h 361"/>
                <a:gd name="T84" fmla="*/ 296 w 718"/>
                <a:gd name="T85" fmla="*/ 122 h 361"/>
                <a:gd name="T86" fmla="*/ 278 w 718"/>
                <a:gd name="T87" fmla="*/ 108 h 361"/>
                <a:gd name="T88" fmla="*/ 257 w 718"/>
                <a:gd name="T89" fmla="*/ 98 h 361"/>
                <a:gd name="T90" fmla="*/ 241 w 718"/>
                <a:gd name="T91" fmla="*/ 94 h 361"/>
                <a:gd name="T92" fmla="*/ 212 w 718"/>
                <a:gd name="T93" fmla="*/ 89 h 361"/>
                <a:gd name="T94" fmla="*/ 199 w 718"/>
                <a:gd name="T95" fmla="*/ 86 h 361"/>
                <a:gd name="T96" fmla="*/ 170 w 718"/>
                <a:gd name="T97" fmla="*/ 79 h 361"/>
                <a:gd name="T98" fmla="*/ 127 w 718"/>
                <a:gd name="T99" fmla="*/ 63 h 361"/>
                <a:gd name="T100" fmla="*/ 99 w 718"/>
                <a:gd name="T101" fmla="*/ 52 h 361"/>
                <a:gd name="T102" fmla="*/ 84 w 718"/>
                <a:gd name="T103" fmla="*/ 46 h 361"/>
                <a:gd name="T104" fmla="*/ 74 w 718"/>
                <a:gd name="T105" fmla="*/ 43 h 361"/>
                <a:gd name="T106" fmla="*/ 58 w 718"/>
                <a:gd name="T107" fmla="*/ 37 h 361"/>
                <a:gd name="T108" fmla="*/ 55 w 718"/>
                <a:gd name="T109" fmla="*/ 40 h 361"/>
                <a:gd name="T110" fmla="*/ 50 w 718"/>
                <a:gd name="T111" fmla="*/ 40 h 361"/>
                <a:gd name="T112" fmla="*/ 37 w 718"/>
                <a:gd name="T113" fmla="*/ 32 h 361"/>
                <a:gd name="T114" fmla="*/ 24 w 718"/>
                <a:gd name="T115" fmla="*/ 22 h 361"/>
                <a:gd name="T116" fmla="*/ 8 w 718"/>
                <a:gd name="T117" fmla="*/ 7 h 361"/>
                <a:gd name="T118" fmla="*/ 30 w 718"/>
                <a:gd name="T119" fmla="*/ 18 h 361"/>
                <a:gd name="T120" fmla="*/ 37 w 718"/>
                <a:gd name="T121" fmla="*/ 22 h 36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718"/>
                <a:gd name="T184" fmla="*/ 0 h 361"/>
                <a:gd name="T185" fmla="*/ 718 w 718"/>
                <a:gd name="T186" fmla="*/ 361 h 36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718" h="361">
                  <a:moveTo>
                    <a:pt x="88" y="52"/>
                  </a:moveTo>
                  <a:lnTo>
                    <a:pt x="93" y="55"/>
                  </a:lnTo>
                  <a:lnTo>
                    <a:pt x="98" y="56"/>
                  </a:lnTo>
                  <a:lnTo>
                    <a:pt x="101" y="58"/>
                  </a:lnTo>
                  <a:lnTo>
                    <a:pt x="107" y="60"/>
                  </a:lnTo>
                  <a:lnTo>
                    <a:pt x="111" y="61"/>
                  </a:lnTo>
                  <a:lnTo>
                    <a:pt x="114" y="63"/>
                  </a:lnTo>
                  <a:lnTo>
                    <a:pt x="116" y="64"/>
                  </a:lnTo>
                  <a:lnTo>
                    <a:pt x="120" y="64"/>
                  </a:lnTo>
                  <a:lnTo>
                    <a:pt x="126" y="66"/>
                  </a:lnTo>
                  <a:lnTo>
                    <a:pt x="130" y="68"/>
                  </a:lnTo>
                  <a:lnTo>
                    <a:pt x="135" y="71"/>
                  </a:lnTo>
                  <a:lnTo>
                    <a:pt x="142" y="73"/>
                  </a:lnTo>
                  <a:lnTo>
                    <a:pt x="146" y="74"/>
                  </a:lnTo>
                  <a:lnTo>
                    <a:pt x="152" y="75"/>
                  </a:lnTo>
                  <a:lnTo>
                    <a:pt x="157" y="78"/>
                  </a:lnTo>
                  <a:lnTo>
                    <a:pt x="161" y="80"/>
                  </a:lnTo>
                  <a:lnTo>
                    <a:pt x="168" y="82"/>
                  </a:lnTo>
                  <a:lnTo>
                    <a:pt x="175" y="83"/>
                  </a:lnTo>
                  <a:lnTo>
                    <a:pt x="182" y="86"/>
                  </a:lnTo>
                  <a:lnTo>
                    <a:pt x="190" y="88"/>
                  </a:lnTo>
                  <a:lnTo>
                    <a:pt x="197" y="89"/>
                  </a:lnTo>
                  <a:lnTo>
                    <a:pt x="204" y="91"/>
                  </a:lnTo>
                  <a:lnTo>
                    <a:pt x="211" y="93"/>
                  </a:lnTo>
                  <a:lnTo>
                    <a:pt x="218" y="94"/>
                  </a:lnTo>
                  <a:lnTo>
                    <a:pt x="225" y="96"/>
                  </a:lnTo>
                  <a:lnTo>
                    <a:pt x="232" y="98"/>
                  </a:lnTo>
                  <a:lnTo>
                    <a:pt x="239" y="101"/>
                  </a:lnTo>
                  <a:lnTo>
                    <a:pt x="245" y="102"/>
                  </a:lnTo>
                  <a:lnTo>
                    <a:pt x="252" y="103"/>
                  </a:lnTo>
                  <a:lnTo>
                    <a:pt x="260" y="104"/>
                  </a:lnTo>
                  <a:lnTo>
                    <a:pt x="267" y="106"/>
                  </a:lnTo>
                  <a:lnTo>
                    <a:pt x="274" y="109"/>
                  </a:lnTo>
                  <a:lnTo>
                    <a:pt x="283" y="110"/>
                  </a:lnTo>
                  <a:lnTo>
                    <a:pt x="294" y="112"/>
                  </a:lnTo>
                  <a:lnTo>
                    <a:pt x="303" y="114"/>
                  </a:lnTo>
                  <a:lnTo>
                    <a:pt x="312" y="118"/>
                  </a:lnTo>
                  <a:lnTo>
                    <a:pt x="320" y="121"/>
                  </a:lnTo>
                  <a:lnTo>
                    <a:pt x="330" y="124"/>
                  </a:lnTo>
                  <a:lnTo>
                    <a:pt x="340" y="126"/>
                  </a:lnTo>
                  <a:lnTo>
                    <a:pt x="349" y="128"/>
                  </a:lnTo>
                  <a:lnTo>
                    <a:pt x="358" y="131"/>
                  </a:lnTo>
                  <a:lnTo>
                    <a:pt x="366" y="133"/>
                  </a:lnTo>
                  <a:lnTo>
                    <a:pt x="376" y="135"/>
                  </a:lnTo>
                  <a:lnTo>
                    <a:pt x="385" y="138"/>
                  </a:lnTo>
                  <a:lnTo>
                    <a:pt x="394" y="139"/>
                  </a:lnTo>
                  <a:lnTo>
                    <a:pt x="403" y="141"/>
                  </a:lnTo>
                  <a:lnTo>
                    <a:pt x="413" y="142"/>
                  </a:lnTo>
                  <a:lnTo>
                    <a:pt x="422" y="144"/>
                  </a:lnTo>
                  <a:lnTo>
                    <a:pt x="426" y="146"/>
                  </a:lnTo>
                  <a:lnTo>
                    <a:pt x="431" y="147"/>
                  </a:lnTo>
                  <a:lnTo>
                    <a:pt x="437" y="147"/>
                  </a:lnTo>
                  <a:lnTo>
                    <a:pt x="441" y="148"/>
                  </a:lnTo>
                  <a:lnTo>
                    <a:pt x="447" y="148"/>
                  </a:lnTo>
                  <a:lnTo>
                    <a:pt x="452" y="149"/>
                  </a:lnTo>
                  <a:lnTo>
                    <a:pt x="457" y="149"/>
                  </a:lnTo>
                  <a:lnTo>
                    <a:pt x="462" y="150"/>
                  </a:lnTo>
                  <a:lnTo>
                    <a:pt x="468" y="150"/>
                  </a:lnTo>
                  <a:lnTo>
                    <a:pt x="474" y="150"/>
                  </a:lnTo>
                  <a:lnTo>
                    <a:pt x="478" y="151"/>
                  </a:lnTo>
                  <a:lnTo>
                    <a:pt x="484" y="151"/>
                  </a:lnTo>
                  <a:lnTo>
                    <a:pt x="489" y="153"/>
                  </a:lnTo>
                  <a:lnTo>
                    <a:pt x="494" y="154"/>
                  </a:lnTo>
                  <a:lnTo>
                    <a:pt x="499" y="154"/>
                  </a:lnTo>
                  <a:lnTo>
                    <a:pt x="505" y="155"/>
                  </a:lnTo>
                  <a:lnTo>
                    <a:pt x="512" y="156"/>
                  </a:lnTo>
                  <a:lnTo>
                    <a:pt x="519" y="157"/>
                  </a:lnTo>
                  <a:lnTo>
                    <a:pt x="525" y="159"/>
                  </a:lnTo>
                  <a:lnTo>
                    <a:pt x="532" y="161"/>
                  </a:lnTo>
                  <a:lnTo>
                    <a:pt x="538" y="163"/>
                  </a:lnTo>
                  <a:lnTo>
                    <a:pt x="545" y="164"/>
                  </a:lnTo>
                  <a:lnTo>
                    <a:pt x="552" y="166"/>
                  </a:lnTo>
                  <a:lnTo>
                    <a:pt x="559" y="168"/>
                  </a:lnTo>
                  <a:lnTo>
                    <a:pt x="562" y="169"/>
                  </a:lnTo>
                  <a:lnTo>
                    <a:pt x="567" y="170"/>
                  </a:lnTo>
                  <a:lnTo>
                    <a:pt x="570" y="171"/>
                  </a:lnTo>
                  <a:lnTo>
                    <a:pt x="575" y="172"/>
                  </a:lnTo>
                  <a:lnTo>
                    <a:pt x="582" y="176"/>
                  </a:lnTo>
                  <a:lnTo>
                    <a:pt x="589" y="179"/>
                  </a:lnTo>
                  <a:lnTo>
                    <a:pt x="596" y="182"/>
                  </a:lnTo>
                  <a:lnTo>
                    <a:pt x="603" y="186"/>
                  </a:lnTo>
                  <a:lnTo>
                    <a:pt x="605" y="188"/>
                  </a:lnTo>
                  <a:lnTo>
                    <a:pt x="608" y="191"/>
                  </a:lnTo>
                  <a:lnTo>
                    <a:pt x="611" y="192"/>
                  </a:lnTo>
                  <a:lnTo>
                    <a:pt x="614" y="192"/>
                  </a:lnTo>
                  <a:lnTo>
                    <a:pt x="635" y="207"/>
                  </a:lnTo>
                  <a:lnTo>
                    <a:pt x="640" y="211"/>
                  </a:lnTo>
                  <a:lnTo>
                    <a:pt x="645" y="216"/>
                  </a:lnTo>
                  <a:lnTo>
                    <a:pt x="650" y="219"/>
                  </a:lnTo>
                  <a:lnTo>
                    <a:pt x="655" y="224"/>
                  </a:lnTo>
                  <a:lnTo>
                    <a:pt x="659" y="229"/>
                  </a:lnTo>
                  <a:lnTo>
                    <a:pt x="664" y="233"/>
                  </a:lnTo>
                  <a:lnTo>
                    <a:pt x="668" y="238"/>
                  </a:lnTo>
                  <a:lnTo>
                    <a:pt x="672" y="242"/>
                  </a:lnTo>
                  <a:lnTo>
                    <a:pt x="676" y="247"/>
                  </a:lnTo>
                  <a:lnTo>
                    <a:pt x="681" y="252"/>
                  </a:lnTo>
                  <a:lnTo>
                    <a:pt x="686" y="255"/>
                  </a:lnTo>
                  <a:lnTo>
                    <a:pt x="691" y="259"/>
                  </a:lnTo>
                  <a:lnTo>
                    <a:pt x="694" y="262"/>
                  </a:lnTo>
                  <a:lnTo>
                    <a:pt x="697" y="264"/>
                  </a:lnTo>
                  <a:lnTo>
                    <a:pt x="701" y="267"/>
                  </a:lnTo>
                  <a:lnTo>
                    <a:pt x="703" y="270"/>
                  </a:lnTo>
                  <a:lnTo>
                    <a:pt x="695" y="264"/>
                  </a:lnTo>
                  <a:lnTo>
                    <a:pt x="686" y="259"/>
                  </a:lnTo>
                  <a:lnTo>
                    <a:pt x="675" y="254"/>
                  </a:lnTo>
                  <a:lnTo>
                    <a:pt x="666" y="251"/>
                  </a:lnTo>
                  <a:lnTo>
                    <a:pt x="656" y="246"/>
                  </a:lnTo>
                  <a:lnTo>
                    <a:pt x="646" y="241"/>
                  </a:lnTo>
                  <a:lnTo>
                    <a:pt x="636" y="236"/>
                  </a:lnTo>
                  <a:lnTo>
                    <a:pt x="628" y="229"/>
                  </a:lnTo>
                  <a:lnTo>
                    <a:pt x="619" y="224"/>
                  </a:lnTo>
                  <a:lnTo>
                    <a:pt x="610" y="219"/>
                  </a:lnTo>
                  <a:lnTo>
                    <a:pt x="600" y="215"/>
                  </a:lnTo>
                  <a:lnTo>
                    <a:pt x="591" y="210"/>
                  </a:lnTo>
                  <a:lnTo>
                    <a:pt x="582" y="207"/>
                  </a:lnTo>
                  <a:lnTo>
                    <a:pt x="573" y="202"/>
                  </a:lnTo>
                  <a:lnTo>
                    <a:pt x="564" y="197"/>
                  </a:lnTo>
                  <a:lnTo>
                    <a:pt x="554" y="194"/>
                  </a:lnTo>
                  <a:lnTo>
                    <a:pt x="553" y="195"/>
                  </a:lnTo>
                  <a:lnTo>
                    <a:pt x="551" y="196"/>
                  </a:lnTo>
                  <a:lnTo>
                    <a:pt x="550" y="197"/>
                  </a:lnTo>
                  <a:lnTo>
                    <a:pt x="550" y="199"/>
                  </a:lnTo>
                  <a:lnTo>
                    <a:pt x="551" y="203"/>
                  </a:lnTo>
                  <a:lnTo>
                    <a:pt x="554" y="206"/>
                  </a:lnTo>
                  <a:lnTo>
                    <a:pt x="559" y="208"/>
                  </a:lnTo>
                  <a:lnTo>
                    <a:pt x="562" y="209"/>
                  </a:lnTo>
                  <a:lnTo>
                    <a:pt x="570" y="212"/>
                  </a:lnTo>
                  <a:lnTo>
                    <a:pt x="578" y="217"/>
                  </a:lnTo>
                  <a:lnTo>
                    <a:pt x="587" y="221"/>
                  </a:lnTo>
                  <a:lnTo>
                    <a:pt x="596" y="225"/>
                  </a:lnTo>
                  <a:lnTo>
                    <a:pt x="603" y="230"/>
                  </a:lnTo>
                  <a:lnTo>
                    <a:pt x="611" y="234"/>
                  </a:lnTo>
                  <a:lnTo>
                    <a:pt x="618" y="240"/>
                  </a:lnTo>
                  <a:lnTo>
                    <a:pt x="625" y="246"/>
                  </a:lnTo>
                  <a:lnTo>
                    <a:pt x="623" y="246"/>
                  </a:lnTo>
                  <a:lnTo>
                    <a:pt x="621" y="245"/>
                  </a:lnTo>
                  <a:lnTo>
                    <a:pt x="618" y="246"/>
                  </a:lnTo>
                  <a:lnTo>
                    <a:pt x="617" y="248"/>
                  </a:lnTo>
                  <a:lnTo>
                    <a:pt x="618" y="252"/>
                  </a:lnTo>
                  <a:lnTo>
                    <a:pt x="641" y="265"/>
                  </a:lnTo>
                  <a:lnTo>
                    <a:pt x="645" y="271"/>
                  </a:lnTo>
                  <a:lnTo>
                    <a:pt x="651" y="276"/>
                  </a:lnTo>
                  <a:lnTo>
                    <a:pt x="658" y="279"/>
                  </a:lnTo>
                  <a:lnTo>
                    <a:pt x="666" y="283"/>
                  </a:lnTo>
                  <a:lnTo>
                    <a:pt x="673" y="287"/>
                  </a:lnTo>
                  <a:lnTo>
                    <a:pt x="680" y="292"/>
                  </a:lnTo>
                  <a:lnTo>
                    <a:pt x="685" y="297"/>
                  </a:lnTo>
                  <a:lnTo>
                    <a:pt x="688" y="304"/>
                  </a:lnTo>
                  <a:lnTo>
                    <a:pt x="695" y="315"/>
                  </a:lnTo>
                  <a:lnTo>
                    <a:pt x="700" y="327"/>
                  </a:lnTo>
                  <a:lnTo>
                    <a:pt x="705" y="338"/>
                  </a:lnTo>
                  <a:lnTo>
                    <a:pt x="711" y="350"/>
                  </a:lnTo>
                  <a:lnTo>
                    <a:pt x="712" y="352"/>
                  </a:lnTo>
                  <a:lnTo>
                    <a:pt x="714" y="354"/>
                  </a:lnTo>
                  <a:lnTo>
                    <a:pt x="716" y="358"/>
                  </a:lnTo>
                  <a:lnTo>
                    <a:pt x="718" y="360"/>
                  </a:lnTo>
                  <a:lnTo>
                    <a:pt x="717" y="361"/>
                  </a:lnTo>
                  <a:lnTo>
                    <a:pt x="716" y="361"/>
                  </a:lnTo>
                  <a:lnTo>
                    <a:pt x="714" y="361"/>
                  </a:lnTo>
                  <a:lnTo>
                    <a:pt x="714" y="360"/>
                  </a:lnTo>
                  <a:lnTo>
                    <a:pt x="708" y="354"/>
                  </a:lnTo>
                  <a:lnTo>
                    <a:pt x="701" y="347"/>
                  </a:lnTo>
                  <a:lnTo>
                    <a:pt x="693" y="342"/>
                  </a:lnTo>
                  <a:lnTo>
                    <a:pt x="687" y="336"/>
                  </a:lnTo>
                  <a:lnTo>
                    <a:pt x="660" y="294"/>
                  </a:lnTo>
                  <a:lnTo>
                    <a:pt x="650" y="287"/>
                  </a:lnTo>
                  <a:lnTo>
                    <a:pt x="641" y="280"/>
                  </a:lnTo>
                  <a:lnTo>
                    <a:pt x="630" y="274"/>
                  </a:lnTo>
                  <a:lnTo>
                    <a:pt x="620" y="267"/>
                  </a:lnTo>
                  <a:lnTo>
                    <a:pt x="611" y="260"/>
                  </a:lnTo>
                  <a:lnTo>
                    <a:pt x="602" y="253"/>
                  </a:lnTo>
                  <a:lnTo>
                    <a:pt x="592" y="245"/>
                  </a:lnTo>
                  <a:lnTo>
                    <a:pt x="583" y="236"/>
                  </a:lnTo>
                  <a:lnTo>
                    <a:pt x="574" y="229"/>
                  </a:lnTo>
                  <a:lnTo>
                    <a:pt x="565" y="222"/>
                  </a:lnTo>
                  <a:lnTo>
                    <a:pt x="555" y="216"/>
                  </a:lnTo>
                  <a:lnTo>
                    <a:pt x="545" y="210"/>
                  </a:lnTo>
                  <a:lnTo>
                    <a:pt x="535" y="206"/>
                  </a:lnTo>
                  <a:lnTo>
                    <a:pt x="524" y="201"/>
                  </a:lnTo>
                  <a:lnTo>
                    <a:pt x="514" y="196"/>
                  </a:lnTo>
                  <a:lnTo>
                    <a:pt x="504" y="192"/>
                  </a:lnTo>
                  <a:lnTo>
                    <a:pt x="496" y="192"/>
                  </a:lnTo>
                  <a:lnTo>
                    <a:pt x="489" y="191"/>
                  </a:lnTo>
                  <a:lnTo>
                    <a:pt x="481" y="188"/>
                  </a:lnTo>
                  <a:lnTo>
                    <a:pt x="474" y="186"/>
                  </a:lnTo>
                  <a:lnTo>
                    <a:pt x="436" y="181"/>
                  </a:lnTo>
                  <a:lnTo>
                    <a:pt x="430" y="179"/>
                  </a:lnTo>
                  <a:lnTo>
                    <a:pt x="423" y="178"/>
                  </a:lnTo>
                  <a:lnTo>
                    <a:pt x="417" y="177"/>
                  </a:lnTo>
                  <a:lnTo>
                    <a:pt x="410" y="176"/>
                  </a:lnTo>
                  <a:lnTo>
                    <a:pt x="403" y="174"/>
                  </a:lnTo>
                  <a:lnTo>
                    <a:pt x="398" y="173"/>
                  </a:lnTo>
                  <a:lnTo>
                    <a:pt x="391" y="172"/>
                  </a:lnTo>
                  <a:lnTo>
                    <a:pt x="385" y="171"/>
                  </a:lnTo>
                  <a:lnTo>
                    <a:pt x="362" y="165"/>
                  </a:lnTo>
                  <a:lnTo>
                    <a:pt x="339" y="158"/>
                  </a:lnTo>
                  <a:lnTo>
                    <a:pt x="317" y="151"/>
                  </a:lnTo>
                  <a:lnTo>
                    <a:pt x="296" y="143"/>
                  </a:lnTo>
                  <a:lnTo>
                    <a:pt x="274" y="136"/>
                  </a:lnTo>
                  <a:lnTo>
                    <a:pt x="253" y="127"/>
                  </a:lnTo>
                  <a:lnTo>
                    <a:pt x="232" y="119"/>
                  </a:lnTo>
                  <a:lnTo>
                    <a:pt x="210" y="110"/>
                  </a:lnTo>
                  <a:lnTo>
                    <a:pt x="204" y="108"/>
                  </a:lnTo>
                  <a:lnTo>
                    <a:pt x="197" y="104"/>
                  </a:lnTo>
                  <a:lnTo>
                    <a:pt x="190" y="101"/>
                  </a:lnTo>
                  <a:lnTo>
                    <a:pt x="182" y="98"/>
                  </a:lnTo>
                  <a:lnTo>
                    <a:pt x="175" y="95"/>
                  </a:lnTo>
                  <a:lnTo>
                    <a:pt x="167" y="93"/>
                  </a:lnTo>
                  <a:lnTo>
                    <a:pt x="160" y="91"/>
                  </a:lnTo>
                  <a:lnTo>
                    <a:pt x="153" y="90"/>
                  </a:lnTo>
                  <a:lnTo>
                    <a:pt x="152" y="89"/>
                  </a:lnTo>
                  <a:lnTo>
                    <a:pt x="147" y="87"/>
                  </a:lnTo>
                  <a:lnTo>
                    <a:pt x="141" y="85"/>
                  </a:lnTo>
                  <a:lnTo>
                    <a:pt x="132" y="81"/>
                  </a:lnTo>
                  <a:lnTo>
                    <a:pt x="124" y="78"/>
                  </a:lnTo>
                  <a:lnTo>
                    <a:pt x="116" y="74"/>
                  </a:lnTo>
                  <a:lnTo>
                    <a:pt x="111" y="73"/>
                  </a:lnTo>
                  <a:lnTo>
                    <a:pt x="108" y="73"/>
                  </a:lnTo>
                  <a:lnTo>
                    <a:pt x="105" y="75"/>
                  </a:lnTo>
                  <a:lnTo>
                    <a:pt x="109" y="81"/>
                  </a:lnTo>
                  <a:lnTo>
                    <a:pt x="113" y="87"/>
                  </a:lnTo>
                  <a:lnTo>
                    <a:pt x="109" y="87"/>
                  </a:lnTo>
                  <a:lnTo>
                    <a:pt x="106" y="85"/>
                  </a:lnTo>
                  <a:lnTo>
                    <a:pt x="100" y="81"/>
                  </a:lnTo>
                  <a:lnTo>
                    <a:pt x="94" y="78"/>
                  </a:lnTo>
                  <a:lnTo>
                    <a:pt x="86" y="73"/>
                  </a:lnTo>
                  <a:lnTo>
                    <a:pt x="79" y="68"/>
                  </a:lnTo>
                  <a:lnTo>
                    <a:pt x="73" y="64"/>
                  </a:lnTo>
                  <a:lnTo>
                    <a:pt x="68" y="60"/>
                  </a:lnTo>
                  <a:lnTo>
                    <a:pt x="64" y="57"/>
                  </a:lnTo>
                  <a:lnTo>
                    <a:pt x="55" y="50"/>
                  </a:lnTo>
                  <a:lnTo>
                    <a:pt x="47" y="44"/>
                  </a:lnTo>
                  <a:lnTo>
                    <a:pt x="39" y="37"/>
                  </a:lnTo>
                  <a:lnTo>
                    <a:pt x="31" y="30"/>
                  </a:lnTo>
                  <a:lnTo>
                    <a:pt x="23" y="22"/>
                  </a:lnTo>
                  <a:lnTo>
                    <a:pt x="16" y="15"/>
                  </a:lnTo>
                  <a:lnTo>
                    <a:pt x="8" y="8"/>
                  </a:lnTo>
                  <a:lnTo>
                    <a:pt x="0" y="0"/>
                  </a:lnTo>
                  <a:lnTo>
                    <a:pt x="52" y="34"/>
                  </a:lnTo>
                  <a:lnTo>
                    <a:pt x="59" y="37"/>
                  </a:lnTo>
                  <a:lnTo>
                    <a:pt x="63" y="40"/>
                  </a:lnTo>
                  <a:lnTo>
                    <a:pt x="67" y="42"/>
                  </a:lnTo>
                  <a:lnTo>
                    <a:pt x="69" y="43"/>
                  </a:lnTo>
                  <a:lnTo>
                    <a:pt x="73" y="45"/>
                  </a:lnTo>
                  <a:lnTo>
                    <a:pt x="76" y="46"/>
                  </a:lnTo>
                  <a:lnTo>
                    <a:pt x="81" y="49"/>
                  </a:lnTo>
                  <a:lnTo>
                    <a:pt x="88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7" name="Freeform 18"/>
            <p:cNvSpPr>
              <a:spLocks noChangeAspect="1"/>
            </p:cNvSpPr>
            <p:nvPr/>
          </p:nvSpPr>
          <p:spPr bwMode="auto">
            <a:xfrm>
              <a:off x="3928" y="1045"/>
              <a:ext cx="536" cy="150"/>
            </a:xfrm>
            <a:custGeom>
              <a:avLst/>
              <a:gdLst>
                <a:gd name="T0" fmla="*/ 522 w 1070"/>
                <a:gd name="T1" fmla="*/ 11 h 300"/>
                <a:gd name="T2" fmla="*/ 494 w 1070"/>
                <a:gd name="T3" fmla="*/ 23 h 300"/>
                <a:gd name="T4" fmla="*/ 454 w 1070"/>
                <a:gd name="T5" fmla="*/ 41 h 300"/>
                <a:gd name="T6" fmla="*/ 470 w 1070"/>
                <a:gd name="T7" fmla="*/ 35 h 300"/>
                <a:gd name="T8" fmla="*/ 486 w 1070"/>
                <a:gd name="T9" fmla="*/ 29 h 300"/>
                <a:gd name="T10" fmla="*/ 502 w 1070"/>
                <a:gd name="T11" fmla="*/ 27 h 300"/>
                <a:gd name="T12" fmla="*/ 498 w 1070"/>
                <a:gd name="T13" fmla="*/ 34 h 300"/>
                <a:gd name="T14" fmla="*/ 483 w 1070"/>
                <a:gd name="T15" fmla="*/ 38 h 300"/>
                <a:gd name="T16" fmla="*/ 478 w 1070"/>
                <a:gd name="T17" fmla="*/ 39 h 300"/>
                <a:gd name="T18" fmla="*/ 464 w 1070"/>
                <a:gd name="T19" fmla="*/ 45 h 300"/>
                <a:gd name="T20" fmla="*/ 454 w 1070"/>
                <a:gd name="T21" fmla="*/ 45 h 300"/>
                <a:gd name="T22" fmla="*/ 443 w 1070"/>
                <a:gd name="T23" fmla="*/ 47 h 300"/>
                <a:gd name="T24" fmla="*/ 417 w 1070"/>
                <a:gd name="T25" fmla="*/ 52 h 300"/>
                <a:gd name="T26" fmla="*/ 387 w 1070"/>
                <a:gd name="T27" fmla="*/ 60 h 300"/>
                <a:gd name="T28" fmla="*/ 362 w 1070"/>
                <a:gd name="T29" fmla="*/ 66 h 300"/>
                <a:gd name="T30" fmla="*/ 345 w 1070"/>
                <a:gd name="T31" fmla="*/ 69 h 300"/>
                <a:gd name="T32" fmla="*/ 320 w 1070"/>
                <a:gd name="T33" fmla="*/ 74 h 300"/>
                <a:gd name="T34" fmla="*/ 283 w 1070"/>
                <a:gd name="T35" fmla="*/ 85 h 300"/>
                <a:gd name="T36" fmla="*/ 254 w 1070"/>
                <a:gd name="T37" fmla="*/ 87 h 300"/>
                <a:gd name="T38" fmla="*/ 237 w 1070"/>
                <a:gd name="T39" fmla="*/ 87 h 300"/>
                <a:gd name="T40" fmla="*/ 212 w 1070"/>
                <a:gd name="T41" fmla="*/ 88 h 300"/>
                <a:gd name="T42" fmla="*/ 182 w 1070"/>
                <a:gd name="T43" fmla="*/ 90 h 300"/>
                <a:gd name="T44" fmla="*/ 153 w 1070"/>
                <a:gd name="T45" fmla="*/ 95 h 300"/>
                <a:gd name="T46" fmla="*/ 133 w 1070"/>
                <a:gd name="T47" fmla="*/ 102 h 300"/>
                <a:gd name="T48" fmla="*/ 124 w 1070"/>
                <a:gd name="T49" fmla="*/ 102 h 300"/>
                <a:gd name="T50" fmla="*/ 113 w 1070"/>
                <a:gd name="T51" fmla="*/ 102 h 300"/>
                <a:gd name="T52" fmla="*/ 96 w 1070"/>
                <a:gd name="T53" fmla="*/ 108 h 300"/>
                <a:gd name="T54" fmla="*/ 74 w 1070"/>
                <a:gd name="T55" fmla="*/ 119 h 300"/>
                <a:gd name="T56" fmla="*/ 59 w 1070"/>
                <a:gd name="T57" fmla="*/ 129 h 300"/>
                <a:gd name="T58" fmla="*/ 40 w 1070"/>
                <a:gd name="T59" fmla="*/ 140 h 300"/>
                <a:gd name="T60" fmla="*/ 21 w 1070"/>
                <a:gd name="T61" fmla="*/ 146 h 300"/>
                <a:gd name="T62" fmla="*/ 6 w 1070"/>
                <a:gd name="T63" fmla="*/ 148 h 300"/>
                <a:gd name="T64" fmla="*/ 0 w 1070"/>
                <a:gd name="T65" fmla="*/ 142 h 300"/>
                <a:gd name="T66" fmla="*/ 40 w 1070"/>
                <a:gd name="T67" fmla="*/ 130 h 300"/>
                <a:gd name="T68" fmla="*/ 52 w 1070"/>
                <a:gd name="T69" fmla="*/ 124 h 300"/>
                <a:gd name="T70" fmla="*/ 74 w 1070"/>
                <a:gd name="T71" fmla="*/ 110 h 300"/>
                <a:gd name="T72" fmla="*/ 96 w 1070"/>
                <a:gd name="T73" fmla="*/ 94 h 300"/>
                <a:gd name="T74" fmla="*/ 116 w 1070"/>
                <a:gd name="T75" fmla="*/ 83 h 300"/>
                <a:gd name="T76" fmla="*/ 137 w 1070"/>
                <a:gd name="T77" fmla="*/ 79 h 300"/>
                <a:gd name="T78" fmla="*/ 165 w 1070"/>
                <a:gd name="T79" fmla="*/ 75 h 300"/>
                <a:gd name="T80" fmla="*/ 165 w 1070"/>
                <a:gd name="T81" fmla="*/ 78 h 300"/>
                <a:gd name="T82" fmla="*/ 145 w 1070"/>
                <a:gd name="T83" fmla="*/ 82 h 300"/>
                <a:gd name="T84" fmla="*/ 146 w 1070"/>
                <a:gd name="T85" fmla="*/ 86 h 300"/>
                <a:gd name="T86" fmla="*/ 169 w 1070"/>
                <a:gd name="T87" fmla="*/ 83 h 300"/>
                <a:gd name="T88" fmla="*/ 190 w 1070"/>
                <a:gd name="T89" fmla="*/ 82 h 300"/>
                <a:gd name="T90" fmla="*/ 216 w 1070"/>
                <a:gd name="T91" fmla="*/ 80 h 300"/>
                <a:gd name="T92" fmla="*/ 254 w 1070"/>
                <a:gd name="T93" fmla="*/ 77 h 300"/>
                <a:gd name="T94" fmla="*/ 286 w 1070"/>
                <a:gd name="T95" fmla="*/ 69 h 300"/>
                <a:gd name="T96" fmla="*/ 325 w 1070"/>
                <a:gd name="T97" fmla="*/ 60 h 300"/>
                <a:gd name="T98" fmla="*/ 345 w 1070"/>
                <a:gd name="T99" fmla="*/ 57 h 300"/>
                <a:gd name="T100" fmla="*/ 364 w 1070"/>
                <a:gd name="T101" fmla="*/ 55 h 300"/>
                <a:gd name="T102" fmla="*/ 377 w 1070"/>
                <a:gd name="T103" fmla="*/ 48 h 300"/>
                <a:gd name="T104" fmla="*/ 397 w 1070"/>
                <a:gd name="T105" fmla="*/ 44 h 300"/>
                <a:gd name="T106" fmla="*/ 418 w 1070"/>
                <a:gd name="T107" fmla="*/ 41 h 300"/>
                <a:gd name="T108" fmla="*/ 438 w 1070"/>
                <a:gd name="T109" fmla="*/ 38 h 300"/>
                <a:gd name="T110" fmla="*/ 463 w 1070"/>
                <a:gd name="T111" fmla="*/ 32 h 300"/>
                <a:gd name="T112" fmla="*/ 477 w 1070"/>
                <a:gd name="T113" fmla="*/ 25 h 300"/>
                <a:gd name="T114" fmla="*/ 511 w 1070"/>
                <a:gd name="T115" fmla="*/ 13 h 300"/>
                <a:gd name="T116" fmla="*/ 535 w 1070"/>
                <a:gd name="T117" fmla="*/ 0 h 30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070"/>
                <a:gd name="T178" fmla="*/ 0 h 300"/>
                <a:gd name="T179" fmla="*/ 1070 w 1070"/>
                <a:gd name="T180" fmla="*/ 300 h 30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070" h="300">
                  <a:moveTo>
                    <a:pt x="1070" y="5"/>
                  </a:moveTo>
                  <a:lnTo>
                    <a:pt x="1066" y="10"/>
                  </a:lnTo>
                  <a:lnTo>
                    <a:pt x="1060" y="13"/>
                  </a:lnTo>
                  <a:lnTo>
                    <a:pt x="1054" y="16"/>
                  </a:lnTo>
                  <a:lnTo>
                    <a:pt x="1048" y="19"/>
                  </a:lnTo>
                  <a:lnTo>
                    <a:pt x="1043" y="22"/>
                  </a:lnTo>
                  <a:lnTo>
                    <a:pt x="1037" y="26"/>
                  </a:lnTo>
                  <a:lnTo>
                    <a:pt x="1031" y="29"/>
                  </a:lnTo>
                  <a:lnTo>
                    <a:pt x="1027" y="33"/>
                  </a:lnTo>
                  <a:lnTo>
                    <a:pt x="1013" y="37"/>
                  </a:lnTo>
                  <a:lnTo>
                    <a:pt x="999" y="42"/>
                  </a:lnTo>
                  <a:lnTo>
                    <a:pt x="986" y="46"/>
                  </a:lnTo>
                  <a:lnTo>
                    <a:pt x="972" y="51"/>
                  </a:lnTo>
                  <a:lnTo>
                    <a:pt x="959" y="56"/>
                  </a:lnTo>
                  <a:lnTo>
                    <a:pt x="945" y="61"/>
                  </a:lnTo>
                  <a:lnTo>
                    <a:pt x="931" y="67"/>
                  </a:lnTo>
                  <a:lnTo>
                    <a:pt x="918" y="73"/>
                  </a:lnTo>
                  <a:lnTo>
                    <a:pt x="907" y="81"/>
                  </a:lnTo>
                  <a:lnTo>
                    <a:pt x="912" y="80"/>
                  </a:lnTo>
                  <a:lnTo>
                    <a:pt x="917" y="78"/>
                  </a:lnTo>
                  <a:lnTo>
                    <a:pt x="923" y="76"/>
                  </a:lnTo>
                  <a:lnTo>
                    <a:pt x="927" y="74"/>
                  </a:lnTo>
                  <a:lnTo>
                    <a:pt x="933" y="72"/>
                  </a:lnTo>
                  <a:lnTo>
                    <a:pt x="938" y="69"/>
                  </a:lnTo>
                  <a:lnTo>
                    <a:pt x="944" y="67"/>
                  </a:lnTo>
                  <a:lnTo>
                    <a:pt x="949" y="65"/>
                  </a:lnTo>
                  <a:lnTo>
                    <a:pt x="955" y="63"/>
                  </a:lnTo>
                  <a:lnTo>
                    <a:pt x="960" y="60"/>
                  </a:lnTo>
                  <a:lnTo>
                    <a:pt x="965" y="59"/>
                  </a:lnTo>
                  <a:lnTo>
                    <a:pt x="971" y="57"/>
                  </a:lnTo>
                  <a:lnTo>
                    <a:pt x="977" y="56"/>
                  </a:lnTo>
                  <a:lnTo>
                    <a:pt x="983" y="53"/>
                  </a:lnTo>
                  <a:lnTo>
                    <a:pt x="988" y="53"/>
                  </a:lnTo>
                  <a:lnTo>
                    <a:pt x="995" y="52"/>
                  </a:lnTo>
                  <a:lnTo>
                    <a:pt x="999" y="54"/>
                  </a:lnTo>
                  <a:lnTo>
                    <a:pt x="1003" y="53"/>
                  </a:lnTo>
                  <a:lnTo>
                    <a:pt x="1009" y="52"/>
                  </a:lnTo>
                  <a:lnTo>
                    <a:pt x="1014" y="52"/>
                  </a:lnTo>
                  <a:lnTo>
                    <a:pt x="1012" y="57"/>
                  </a:lnTo>
                  <a:lnTo>
                    <a:pt x="1007" y="60"/>
                  </a:lnTo>
                  <a:lnTo>
                    <a:pt x="1001" y="64"/>
                  </a:lnTo>
                  <a:lnTo>
                    <a:pt x="995" y="67"/>
                  </a:lnTo>
                  <a:lnTo>
                    <a:pt x="990" y="71"/>
                  </a:lnTo>
                  <a:lnTo>
                    <a:pt x="984" y="73"/>
                  </a:lnTo>
                  <a:lnTo>
                    <a:pt x="977" y="73"/>
                  </a:lnTo>
                  <a:lnTo>
                    <a:pt x="970" y="73"/>
                  </a:lnTo>
                  <a:lnTo>
                    <a:pt x="968" y="75"/>
                  </a:lnTo>
                  <a:lnTo>
                    <a:pt x="964" y="75"/>
                  </a:lnTo>
                  <a:lnTo>
                    <a:pt x="962" y="75"/>
                  </a:lnTo>
                  <a:lnTo>
                    <a:pt x="960" y="75"/>
                  </a:lnTo>
                  <a:lnTo>
                    <a:pt x="959" y="76"/>
                  </a:lnTo>
                  <a:lnTo>
                    <a:pt x="957" y="76"/>
                  </a:lnTo>
                  <a:lnTo>
                    <a:pt x="956" y="76"/>
                  </a:lnTo>
                  <a:lnTo>
                    <a:pt x="955" y="78"/>
                  </a:lnTo>
                  <a:lnTo>
                    <a:pt x="950" y="80"/>
                  </a:lnTo>
                  <a:lnTo>
                    <a:pt x="946" y="82"/>
                  </a:lnTo>
                  <a:lnTo>
                    <a:pt x="940" y="83"/>
                  </a:lnTo>
                  <a:lnTo>
                    <a:pt x="935" y="86"/>
                  </a:lnTo>
                  <a:lnTo>
                    <a:pt x="931" y="87"/>
                  </a:lnTo>
                  <a:lnTo>
                    <a:pt x="926" y="89"/>
                  </a:lnTo>
                  <a:lnTo>
                    <a:pt x="922" y="90"/>
                  </a:lnTo>
                  <a:lnTo>
                    <a:pt x="917" y="93"/>
                  </a:lnTo>
                  <a:lnTo>
                    <a:pt x="914" y="94"/>
                  </a:lnTo>
                  <a:lnTo>
                    <a:pt x="910" y="94"/>
                  </a:lnTo>
                  <a:lnTo>
                    <a:pt x="909" y="91"/>
                  </a:lnTo>
                  <a:lnTo>
                    <a:pt x="907" y="89"/>
                  </a:lnTo>
                  <a:lnTo>
                    <a:pt x="906" y="90"/>
                  </a:lnTo>
                  <a:lnTo>
                    <a:pt x="904" y="90"/>
                  </a:lnTo>
                  <a:lnTo>
                    <a:pt x="903" y="89"/>
                  </a:lnTo>
                  <a:lnTo>
                    <a:pt x="902" y="89"/>
                  </a:lnTo>
                  <a:lnTo>
                    <a:pt x="893" y="91"/>
                  </a:lnTo>
                  <a:lnTo>
                    <a:pt x="885" y="93"/>
                  </a:lnTo>
                  <a:lnTo>
                    <a:pt x="876" y="95"/>
                  </a:lnTo>
                  <a:lnTo>
                    <a:pt x="866" y="96"/>
                  </a:lnTo>
                  <a:lnTo>
                    <a:pt x="857" y="97"/>
                  </a:lnTo>
                  <a:lnTo>
                    <a:pt x="849" y="98"/>
                  </a:lnTo>
                  <a:lnTo>
                    <a:pt x="840" y="101"/>
                  </a:lnTo>
                  <a:lnTo>
                    <a:pt x="832" y="103"/>
                  </a:lnTo>
                  <a:lnTo>
                    <a:pt x="823" y="106"/>
                  </a:lnTo>
                  <a:lnTo>
                    <a:pt x="812" y="110"/>
                  </a:lnTo>
                  <a:lnTo>
                    <a:pt x="802" y="112"/>
                  </a:lnTo>
                  <a:lnTo>
                    <a:pt x="791" y="116"/>
                  </a:lnTo>
                  <a:lnTo>
                    <a:pt x="781" y="117"/>
                  </a:lnTo>
                  <a:lnTo>
                    <a:pt x="772" y="119"/>
                  </a:lnTo>
                  <a:lnTo>
                    <a:pt x="761" y="119"/>
                  </a:lnTo>
                  <a:lnTo>
                    <a:pt x="751" y="118"/>
                  </a:lnTo>
                  <a:lnTo>
                    <a:pt x="742" y="119"/>
                  </a:lnTo>
                  <a:lnTo>
                    <a:pt x="737" y="125"/>
                  </a:lnTo>
                  <a:lnTo>
                    <a:pt x="731" y="129"/>
                  </a:lnTo>
                  <a:lnTo>
                    <a:pt x="723" y="131"/>
                  </a:lnTo>
                  <a:lnTo>
                    <a:pt x="717" y="133"/>
                  </a:lnTo>
                  <a:lnTo>
                    <a:pt x="711" y="134"/>
                  </a:lnTo>
                  <a:lnTo>
                    <a:pt x="705" y="135"/>
                  </a:lnTo>
                  <a:lnTo>
                    <a:pt x="699" y="136"/>
                  </a:lnTo>
                  <a:lnTo>
                    <a:pt x="693" y="136"/>
                  </a:lnTo>
                  <a:lnTo>
                    <a:pt x="688" y="137"/>
                  </a:lnTo>
                  <a:lnTo>
                    <a:pt x="682" y="137"/>
                  </a:lnTo>
                  <a:lnTo>
                    <a:pt x="675" y="139"/>
                  </a:lnTo>
                  <a:lnTo>
                    <a:pt x="653" y="143"/>
                  </a:lnTo>
                  <a:lnTo>
                    <a:pt x="644" y="148"/>
                  </a:lnTo>
                  <a:lnTo>
                    <a:pt x="642" y="148"/>
                  </a:lnTo>
                  <a:lnTo>
                    <a:pt x="638" y="148"/>
                  </a:lnTo>
                  <a:lnTo>
                    <a:pt x="630" y="151"/>
                  </a:lnTo>
                  <a:lnTo>
                    <a:pt x="617" y="156"/>
                  </a:lnTo>
                  <a:lnTo>
                    <a:pt x="605" y="159"/>
                  </a:lnTo>
                  <a:lnTo>
                    <a:pt x="592" y="163"/>
                  </a:lnTo>
                  <a:lnTo>
                    <a:pt x="578" y="165"/>
                  </a:lnTo>
                  <a:lnTo>
                    <a:pt x="564" y="169"/>
                  </a:lnTo>
                  <a:lnTo>
                    <a:pt x="552" y="171"/>
                  </a:lnTo>
                  <a:lnTo>
                    <a:pt x="538" y="172"/>
                  </a:lnTo>
                  <a:lnTo>
                    <a:pt x="524" y="173"/>
                  </a:lnTo>
                  <a:lnTo>
                    <a:pt x="518" y="173"/>
                  </a:lnTo>
                  <a:lnTo>
                    <a:pt x="513" y="174"/>
                  </a:lnTo>
                  <a:lnTo>
                    <a:pt x="508" y="174"/>
                  </a:lnTo>
                  <a:lnTo>
                    <a:pt x="502" y="176"/>
                  </a:lnTo>
                  <a:lnTo>
                    <a:pt x="496" y="176"/>
                  </a:lnTo>
                  <a:lnTo>
                    <a:pt x="492" y="177"/>
                  </a:lnTo>
                  <a:lnTo>
                    <a:pt x="486" y="176"/>
                  </a:lnTo>
                  <a:lnTo>
                    <a:pt x="480" y="176"/>
                  </a:lnTo>
                  <a:lnTo>
                    <a:pt x="473" y="174"/>
                  </a:lnTo>
                  <a:lnTo>
                    <a:pt x="468" y="174"/>
                  </a:lnTo>
                  <a:lnTo>
                    <a:pt x="461" y="176"/>
                  </a:lnTo>
                  <a:lnTo>
                    <a:pt x="454" y="176"/>
                  </a:lnTo>
                  <a:lnTo>
                    <a:pt x="443" y="176"/>
                  </a:lnTo>
                  <a:lnTo>
                    <a:pt x="434" y="176"/>
                  </a:lnTo>
                  <a:lnTo>
                    <a:pt x="424" y="176"/>
                  </a:lnTo>
                  <a:lnTo>
                    <a:pt x="415" y="176"/>
                  </a:lnTo>
                  <a:lnTo>
                    <a:pt x="404" y="176"/>
                  </a:lnTo>
                  <a:lnTo>
                    <a:pt x="394" y="177"/>
                  </a:lnTo>
                  <a:lnTo>
                    <a:pt x="385" y="178"/>
                  </a:lnTo>
                  <a:lnTo>
                    <a:pt x="374" y="179"/>
                  </a:lnTo>
                  <a:lnTo>
                    <a:pt x="364" y="179"/>
                  </a:lnTo>
                  <a:lnTo>
                    <a:pt x="355" y="180"/>
                  </a:lnTo>
                  <a:lnTo>
                    <a:pt x="344" y="181"/>
                  </a:lnTo>
                  <a:lnTo>
                    <a:pt x="335" y="184"/>
                  </a:lnTo>
                  <a:lnTo>
                    <a:pt x="325" y="185"/>
                  </a:lnTo>
                  <a:lnTo>
                    <a:pt x="315" y="187"/>
                  </a:lnTo>
                  <a:lnTo>
                    <a:pt x="305" y="189"/>
                  </a:lnTo>
                  <a:lnTo>
                    <a:pt x="296" y="192"/>
                  </a:lnTo>
                  <a:lnTo>
                    <a:pt x="289" y="194"/>
                  </a:lnTo>
                  <a:lnTo>
                    <a:pt x="283" y="197"/>
                  </a:lnTo>
                  <a:lnTo>
                    <a:pt x="276" y="200"/>
                  </a:lnTo>
                  <a:lnTo>
                    <a:pt x="269" y="202"/>
                  </a:lnTo>
                  <a:lnTo>
                    <a:pt x="266" y="204"/>
                  </a:lnTo>
                  <a:lnTo>
                    <a:pt x="261" y="207"/>
                  </a:lnTo>
                  <a:lnTo>
                    <a:pt x="257" y="208"/>
                  </a:lnTo>
                  <a:lnTo>
                    <a:pt x="252" y="209"/>
                  </a:lnTo>
                  <a:lnTo>
                    <a:pt x="251" y="208"/>
                  </a:lnTo>
                  <a:lnTo>
                    <a:pt x="250" y="206"/>
                  </a:lnTo>
                  <a:lnTo>
                    <a:pt x="247" y="204"/>
                  </a:lnTo>
                  <a:lnTo>
                    <a:pt x="245" y="203"/>
                  </a:lnTo>
                  <a:lnTo>
                    <a:pt x="242" y="203"/>
                  </a:lnTo>
                  <a:lnTo>
                    <a:pt x="238" y="203"/>
                  </a:lnTo>
                  <a:lnTo>
                    <a:pt x="235" y="204"/>
                  </a:lnTo>
                  <a:lnTo>
                    <a:pt x="231" y="204"/>
                  </a:lnTo>
                  <a:lnTo>
                    <a:pt x="226" y="204"/>
                  </a:lnTo>
                  <a:lnTo>
                    <a:pt x="220" y="206"/>
                  </a:lnTo>
                  <a:lnTo>
                    <a:pt x="215" y="207"/>
                  </a:lnTo>
                  <a:lnTo>
                    <a:pt x="209" y="209"/>
                  </a:lnTo>
                  <a:lnTo>
                    <a:pt x="204" y="211"/>
                  </a:lnTo>
                  <a:lnTo>
                    <a:pt x="198" y="212"/>
                  </a:lnTo>
                  <a:lnTo>
                    <a:pt x="192" y="215"/>
                  </a:lnTo>
                  <a:lnTo>
                    <a:pt x="186" y="216"/>
                  </a:lnTo>
                  <a:lnTo>
                    <a:pt x="178" y="218"/>
                  </a:lnTo>
                  <a:lnTo>
                    <a:pt x="170" y="222"/>
                  </a:lnTo>
                  <a:lnTo>
                    <a:pt x="163" y="226"/>
                  </a:lnTo>
                  <a:lnTo>
                    <a:pt x="156" y="232"/>
                  </a:lnTo>
                  <a:lnTo>
                    <a:pt x="147" y="238"/>
                  </a:lnTo>
                  <a:lnTo>
                    <a:pt x="147" y="237"/>
                  </a:lnTo>
                  <a:lnTo>
                    <a:pt x="141" y="240"/>
                  </a:lnTo>
                  <a:lnTo>
                    <a:pt x="135" y="245"/>
                  </a:lnTo>
                  <a:lnTo>
                    <a:pt x="129" y="249"/>
                  </a:lnTo>
                  <a:lnTo>
                    <a:pt x="123" y="253"/>
                  </a:lnTo>
                  <a:lnTo>
                    <a:pt x="117" y="257"/>
                  </a:lnTo>
                  <a:lnTo>
                    <a:pt x="111" y="261"/>
                  </a:lnTo>
                  <a:lnTo>
                    <a:pt x="106" y="264"/>
                  </a:lnTo>
                  <a:lnTo>
                    <a:pt x="99" y="267"/>
                  </a:lnTo>
                  <a:lnTo>
                    <a:pt x="92" y="271"/>
                  </a:lnTo>
                  <a:lnTo>
                    <a:pt x="86" y="276"/>
                  </a:lnTo>
                  <a:lnTo>
                    <a:pt x="79" y="279"/>
                  </a:lnTo>
                  <a:lnTo>
                    <a:pt x="72" y="280"/>
                  </a:lnTo>
                  <a:lnTo>
                    <a:pt x="61" y="286"/>
                  </a:lnTo>
                  <a:lnTo>
                    <a:pt x="56" y="287"/>
                  </a:lnTo>
                  <a:lnTo>
                    <a:pt x="52" y="290"/>
                  </a:lnTo>
                  <a:lnTo>
                    <a:pt x="46" y="291"/>
                  </a:lnTo>
                  <a:lnTo>
                    <a:pt x="41" y="292"/>
                  </a:lnTo>
                  <a:lnTo>
                    <a:pt x="35" y="294"/>
                  </a:lnTo>
                  <a:lnTo>
                    <a:pt x="31" y="295"/>
                  </a:lnTo>
                  <a:lnTo>
                    <a:pt x="25" y="298"/>
                  </a:lnTo>
                  <a:lnTo>
                    <a:pt x="20" y="300"/>
                  </a:lnTo>
                  <a:lnTo>
                    <a:pt x="16" y="299"/>
                  </a:lnTo>
                  <a:lnTo>
                    <a:pt x="11" y="295"/>
                  </a:lnTo>
                  <a:lnTo>
                    <a:pt x="7" y="291"/>
                  </a:lnTo>
                  <a:lnTo>
                    <a:pt x="3" y="287"/>
                  </a:lnTo>
                  <a:lnTo>
                    <a:pt x="2" y="286"/>
                  </a:lnTo>
                  <a:lnTo>
                    <a:pt x="2" y="285"/>
                  </a:lnTo>
                  <a:lnTo>
                    <a:pt x="1" y="284"/>
                  </a:lnTo>
                  <a:lnTo>
                    <a:pt x="0" y="283"/>
                  </a:lnTo>
                  <a:lnTo>
                    <a:pt x="20" y="280"/>
                  </a:lnTo>
                  <a:lnTo>
                    <a:pt x="46" y="274"/>
                  </a:lnTo>
                  <a:lnTo>
                    <a:pt x="54" y="270"/>
                  </a:lnTo>
                  <a:lnTo>
                    <a:pt x="62" y="267"/>
                  </a:lnTo>
                  <a:lnTo>
                    <a:pt x="70" y="263"/>
                  </a:lnTo>
                  <a:lnTo>
                    <a:pt x="79" y="260"/>
                  </a:lnTo>
                  <a:lnTo>
                    <a:pt x="81" y="259"/>
                  </a:lnTo>
                  <a:lnTo>
                    <a:pt x="84" y="257"/>
                  </a:lnTo>
                  <a:lnTo>
                    <a:pt x="86" y="256"/>
                  </a:lnTo>
                  <a:lnTo>
                    <a:pt x="87" y="254"/>
                  </a:lnTo>
                  <a:lnTo>
                    <a:pt x="95" y="250"/>
                  </a:lnTo>
                  <a:lnTo>
                    <a:pt x="103" y="247"/>
                  </a:lnTo>
                  <a:lnTo>
                    <a:pt x="111" y="244"/>
                  </a:lnTo>
                  <a:lnTo>
                    <a:pt x="118" y="240"/>
                  </a:lnTo>
                  <a:lnTo>
                    <a:pt x="126" y="235"/>
                  </a:lnTo>
                  <a:lnTo>
                    <a:pt x="133" y="231"/>
                  </a:lnTo>
                  <a:lnTo>
                    <a:pt x="140" y="225"/>
                  </a:lnTo>
                  <a:lnTo>
                    <a:pt x="147" y="219"/>
                  </a:lnTo>
                  <a:lnTo>
                    <a:pt x="155" y="214"/>
                  </a:lnTo>
                  <a:lnTo>
                    <a:pt x="162" y="209"/>
                  </a:lnTo>
                  <a:lnTo>
                    <a:pt x="170" y="203"/>
                  </a:lnTo>
                  <a:lnTo>
                    <a:pt x="177" y="199"/>
                  </a:lnTo>
                  <a:lnTo>
                    <a:pt x="185" y="193"/>
                  </a:lnTo>
                  <a:lnTo>
                    <a:pt x="192" y="188"/>
                  </a:lnTo>
                  <a:lnTo>
                    <a:pt x="200" y="182"/>
                  </a:lnTo>
                  <a:lnTo>
                    <a:pt x="207" y="177"/>
                  </a:lnTo>
                  <a:lnTo>
                    <a:pt x="213" y="174"/>
                  </a:lnTo>
                  <a:lnTo>
                    <a:pt x="220" y="172"/>
                  </a:lnTo>
                  <a:lnTo>
                    <a:pt x="226" y="169"/>
                  </a:lnTo>
                  <a:lnTo>
                    <a:pt x="231" y="165"/>
                  </a:lnTo>
                  <a:lnTo>
                    <a:pt x="238" y="164"/>
                  </a:lnTo>
                  <a:lnTo>
                    <a:pt x="244" y="163"/>
                  </a:lnTo>
                  <a:lnTo>
                    <a:pt x="249" y="161"/>
                  </a:lnTo>
                  <a:lnTo>
                    <a:pt x="254" y="158"/>
                  </a:lnTo>
                  <a:lnTo>
                    <a:pt x="264" y="158"/>
                  </a:lnTo>
                  <a:lnTo>
                    <a:pt x="274" y="157"/>
                  </a:lnTo>
                  <a:lnTo>
                    <a:pt x="283" y="156"/>
                  </a:lnTo>
                  <a:lnTo>
                    <a:pt x="292" y="155"/>
                  </a:lnTo>
                  <a:lnTo>
                    <a:pt x="303" y="154"/>
                  </a:lnTo>
                  <a:lnTo>
                    <a:pt x="312" y="152"/>
                  </a:lnTo>
                  <a:lnTo>
                    <a:pt x="321" y="150"/>
                  </a:lnTo>
                  <a:lnTo>
                    <a:pt x="330" y="149"/>
                  </a:lnTo>
                  <a:lnTo>
                    <a:pt x="342" y="149"/>
                  </a:lnTo>
                  <a:lnTo>
                    <a:pt x="342" y="151"/>
                  </a:lnTo>
                  <a:lnTo>
                    <a:pt x="341" y="152"/>
                  </a:lnTo>
                  <a:lnTo>
                    <a:pt x="337" y="152"/>
                  </a:lnTo>
                  <a:lnTo>
                    <a:pt x="335" y="154"/>
                  </a:lnTo>
                  <a:lnTo>
                    <a:pt x="329" y="156"/>
                  </a:lnTo>
                  <a:lnTo>
                    <a:pt x="322" y="157"/>
                  </a:lnTo>
                  <a:lnTo>
                    <a:pt x="317" y="158"/>
                  </a:lnTo>
                  <a:lnTo>
                    <a:pt x="310" y="159"/>
                  </a:lnTo>
                  <a:lnTo>
                    <a:pt x="303" y="161"/>
                  </a:lnTo>
                  <a:lnTo>
                    <a:pt x="296" y="162"/>
                  </a:lnTo>
                  <a:lnTo>
                    <a:pt x="290" y="164"/>
                  </a:lnTo>
                  <a:lnTo>
                    <a:pt x="283" y="166"/>
                  </a:lnTo>
                  <a:lnTo>
                    <a:pt x="282" y="167"/>
                  </a:lnTo>
                  <a:lnTo>
                    <a:pt x="283" y="170"/>
                  </a:lnTo>
                  <a:lnTo>
                    <a:pt x="284" y="171"/>
                  </a:lnTo>
                  <a:lnTo>
                    <a:pt x="285" y="172"/>
                  </a:lnTo>
                  <a:lnTo>
                    <a:pt x="292" y="172"/>
                  </a:lnTo>
                  <a:lnTo>
                    <a:pt x="300" y="170"/>
                  </a:lnTo>
                  <a:lnTo>
                    <a:pt x="307" y="169"/>
                  </a:lnTo>
                  <a:lnTo>
                    <a:pt x="315" y="167"/>
                  </a:lnTo>
                  <a:lnTo>
                    <a:pt x="322" y="166"/>
                  </a:lnTo>
                  <a:lnTo>
                    <a:pt x="329" y="166"/>
                  </a:lnTo>
                  <a:lnTo>
                    <a:pt x="337" y="165"/>
                  </a:lnTo>
                  <a:lnTo>
                    <a:pt x="345" y="165"/>
                  </a:lnTo>
                  <a:lnTo>
                    <a:pt x="352" y="165"/>
                  </a:lnTo>
                  <a:lnTo>
                    <a:pt x="360" y="164"/>
                  </a:lnTo>
                  <a:lnTo>
                    <a:pt x="368" y="164"/>
                  </a:lnTo>
                  <a:lnTo>
                    <a:pt x="375" y="163"/>
                  </a:lnTo>
                  <a:lnTo>
                    <a:pt x="379" y="164"/>
                  </a:lnTo>
                  <a:lnTo>
                    <a:pt x="382" y="163"/>
                  </a:lnTo>
                  <a:lnTo>
                    <a:pt x="386" y="162"/>
                  </a:lnTo>
                  <a:lnTo>
                    <a:pt x="389" y="162"/>
                  </a:lnTo>
                  <a:lnTo>
                    <a:pt x="403" y="161"/>
                  </a:lnTo>
                  <a:lnTo>
                    <a:pt x="417" y="161"/>
                  </a:lnTo>
                  <a:lnTo>
                    <a:pt x="431" y="159"/>
                  </a:lnTo>
                  <a:lnTo>
                    <a:pt x="446" y="158"/>
                  </a:lnTo>
                  <a:lnTo>
                    <a:pt x="460" y="158"/>
                  </a:lnTo>
                  <a:lnTo>
                    <a:pt x="473" y="157"/>
                  </a:lnTo>
                  <a:lnTo>
                    <a:pt x="487" y="156"/>
                  </a:lnTo>
                  <a:lnTo>
                    <a:pt x="501" y="155"/>
                  </a:lnTo>
                  <a:lnTo>
                    <a:pt x="508" y="154"/>
                  </a:lnTo>
                  <a:lnTo>
                    <a:pt x="516" y="151"/>
                  </a:lnTo>
                  <a:lnTo>
                    <a:pt x="524" y="150"/>
                  </a:lnTo>
                  <a:lnTo>
                    <a:pt x="532" y="150"/>
                  </a:lnTo>
                  <a:lnTo>
                    <a:pt x="546" y="146"/>
                  </a:lnTo>
                  <a:lnTo>
                    <a:pt x="559" y="141"/>
                  </a:lnTo>
                  <a:lnTo>
                    <a:pt x="571" y="137"/>
                  </a:lnTo>
                  <a:lnTo>
                    <a:pt x="585" y="133"/>
                  </a:lnTo>
                  <a:lnTo>
                    <a:pt x="598" y="129"/>
                  </a:lnTo>
                  <a:lnTo>
                    <a:pt x="612" y="127"/>
                  </a:lnTo>
                  <a:lnTo>
                    <a:pt x="625" y="124"/>
                  </a:lnTo>
                  <a:lnTo>
                    <a:pt x="640" y="123"/>
                  </a:lnTo>
                  <a:lnTo>
                    <a:pt x="649" y="120"/>
                  </a:lnTo>
                  <a:lnTo>
                    <a:pt x="655" y="118"/>
                  </a:lnTo>
                  <a:lnTo>
                    <a:pt x="661" y="116"/>
                  </a:lnTo>
                  <a:lnTo>
                    <a:pt x="669" y="114"/>
                  </a:lnTo>
                  <a:lnTo>
                    <a:pt x="674" y="113"/>
                  </a:lnTo>
                  <a:lnTo>
                    <a:pt x="682" y="113"/>
                  </a:lnTo>
                  <a:lnTo>
                    <a:pt x="689" y="113"/>
                  </a:lnTo>
                  <a:lnTo>
                    <a:pt x="693" y="114"/>
                  </a:lnTo>
                  <a:lnTo>
                    <a:pt x="699" y="112"/>
                  </a:lnTo>
                  <a:lnTo>
                    <a:pt x="706" y="111"/>
                  </a:lnTo>
                  <a:lnTo>
                    <a:pt x="712" y="110"/>
                  </a:lnTo>
                  <a:lnTo>
                    <a:pt x="719" y="110"/>
                  </a:lnTo>
                  <a:lnTo>
                    <a:pt x="726" y="110"/>
                  </a:lnTo>
                  <a:lnTo>
                    <a:pt x="731" y="109"/>
                  </a:lnTo>
                  <a:lnTo>
                    <a:pt x="738" y="108"/>
                  </a:lnTo>
                  <a:lnTo>
                    <a:pt x="744" y="105"/>
                  </a:lnTo>
                  <a:lnTo>
                    <a:pt x="745" y="101"/>
                  </a:lnTo>
                  <a:lnTo>
                    <a:pt x="750" y="98"/>
                  </a:lnTo>
                  <a:lnTo>
                    <a:pt x="753" y="96"/>
                  </a:lnTo>
                  <a:lnTo>
                    <a:pt x="758" y="95"/>
                  </a:lnTo>
                  <a:lnTo>
                    <a:pt x="765" y="94"/>
                  </a:lnTo>
                  <a:lnTo>
                    <a:pt x="772" y="91"/>
                  </a:lnTo>
                  <a:lnTo>
                    <a:pt x="779" y="90"/>
                  </a:lnTo>
                  <a:lnTo>
                    <a:pt x="786" y="89"/>
                  </a:lnTo>
                  <a:lnTo>
                    <a:pt x="793" y="88"/>
                  </a:lnTo>
                  <a:lnTo>
                    <a:pt x="799" y="87"/>
                  </a:lnTo>
                  <a:lnTo>
                    <a:pt x="805" y="84"/>
                  </a:lnTo>
                  <a:lnTo>
                    <a:pt x="812" y="82"/>
                  </a:lnTo>
                  <a:lnTo>
                    <a:pt x="819" y="82"/>
                  </a:lnTo>
                  <a:lnTo>
                    <a:pt x="827" y="81"/>
                  </a:lnTo>
                  <a:lnTo>
                    <a:pt x="834" y="81"/>
                  </a:lnTo>
                  <a:lnTo>
                    <a:pt x="841" y="80"/>
                  </a:lnTo>
                  <a:lnTo>
                    <a:pt x="849" y="79"/>
                  </a:lnTo>
                  <a:lnTo>
                    <a:pt x="856" y="78"/>
                  </a:lnTo>
                  <a:lnTo>
                    <a:pt x="863" y="76"/>
                  </a:lnTo>
                  <a:lnTo>
                    <a:pt x="870" y="75"/>
                  </a:lnTo>
                  <a:lnTo>
                    <a:pt x="874" y="76"/>
                  </a:lnTo>
                  <a:lnTo>
                    <a:pt x="882" y="74"/>
                  </a:lnTo>
                  <a:lnTo>
                    <a:pt x="891" y="72"/>
                  </a:lnTo>
                  <a:lnTo>
                    <a:pt x="900" y="71"/>
                  </a:lnTo>
                  <a:lnTo>
                    <a:pt x="908" y="68"/>
                  </a:lnTo>
                  <a:lnTo>
                    <a:pt x="916" y="66"/>
                  </a:lnTo>
                  <a:lnTo>
                    <a:pt x="924" y="63"/>
                  </a:lnTo>
                  <a:lnTo>
                    <a:pt x="932" y="59"/>
                  </a:lnTo>
                  <a:lnTo>
                    <a:pt x="940" y="56"/>
                  </a:lnTo>
                  <a:lnTo>
                    <a:pt x="944" y="54"/>
                  </a:lnTo>
                  <a:lnTo>
                    <a:pt x="946" y="52"/>
                  </a:lnTo>
                  <a:lnTo>
                    <a:pt x="949" y="51"/>
                  </a:lnTo>
                  <a:lnTo>
                    <a:pt x="952" y="50"/>
                  </a:lnTo>
                  <a:lnTo>
                    <a:pt x="963" y="45"/>
                  </a:lnTo>
                  <a:lnTo>
                    <a:pt x="974" y="41"/>
                  </a:lnTo>
                  <a:lnTo>
                    <a:pt x="985" y="37"/>
                  </a:lnTo>
                  <a:lnTo>
                    <a:pt x="997" y="33"/>
                  </a:lnTo>
                  <a:lnTo>
                    <a:pt x="1008" y="29"/>
                  </a:lnTo>
                  <a:lnTo>
                    <a:pt x="1020" y="25"/>
                  </a:lnTo>
                  <a:lnTo>
                    <a:pt x="1030" y="20"/>
                  </a:lnTo>
                  <a:lnTo>
                    <a:pt x="1042" y="14"/>
                  </a:lnTo>
                  <a:lnTo>
                    <a:pt x="1048" y="12"/>
                  </a:lnTo>
                  <a:lnTo>
                    <a:pt x="1055" y="8"/>
                  </a:lnTo>
                  <a:lnTo>
                    <a:pt x="1062" y="4"/>
                  </a:lnTo>
                  <a:lnTo>
                    <a:pt x="1069" y="0"/>
                  </a:lnTo>
                  <a:lnTo>
                    <a:pt x="107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8" name="Freeform 19"/>
            <p:cNvSpPr>
              <a:spLocks noChangeAspect="1"/>
            </p:cNvSpPr>
            <p:nvPr/>
          </p:nvSpPr>
          <p:spPr bwMode="auto">
            <a:xfrm>
              <a:off x="4454" y="1078"/>
              <a:ext cx="18" cy="9"/>
            </a:xfrm>
            <a:custGeom>
              <a:avLst/>
              <a:gdLst>
                <a:gd name="T0" fmla="*/ 18 w 34"/>
                <a:gd name="T1" fmla="*/ 1 h 17"/>
                <a:gd name="T2" fmla="*/ 15 w 34"/>
                <a:gd name="T3" fmla="*/ 5 h 17"/>
                <a:gd name="T4" fmla="*/ 10 w 34"/>
                <a:gd name="T5" fmla="*/ 7 h 17"/>
                <a:gd name="T6" fmla="*/ 5 w 34"/>
                <a:gd name="T7" fmla="*/ 8 h 17"/>
                <a:gd name="T8" fmla="*/ 1 w 34"/>
                <a:gd name="T9" fmla="*/ 9 h 17"/>
                <a:gd name="T10" fmla="*/ 0 w 34"/>
                <a:gd name="T11" fmla="*/ 7 h 17"/>
                <a:gd name="T12" fmla="*/ 1 w 34"/>
                <a:gd name="T13" fmla="*/ 5 h 17"/>
                <a:gd name="T14" fmla="*/ 1 w 34"/>
                <a:gd name="T15" fmla="*/ 4 h 17"/>
                <a:gd name="T16" fmla="*/ 0 w 34"/>
                <a:gd name="T17" fmla="*/ 3 h 17"/>
                <a:gd name="T18" fmla="*/ 2 w 34"/>
                <a:gd name="T19" fmla="*/ 1 h 17"/>
                <a:gd name="T20" fmla="*/ 4 w 34"/>
                <a:gd name="T21" fmla="*/ 1 h 17"/>
                <a:gd name="T22" fmla="*/ 6 w 34"/>
                <a:gd name="T23" fmla="*/ 0 h 17"/>
                <a:gd name="T24" fmla="*/ 8 w 34"/>
                <a:gd name="T25" fmla="*/ 0 h 17"/>
                <a:gd name="T26" fmla="*/ 11 w 34"/>
                <a:gd name="T27" fmla="*/ 0 h 17"/>
                <a:gd name="T28" fmla="*/ 13 w 34"/>
                <a:gd name="T29" fmla="*/ 1 h 17"/>
                <a:gd name="T30" fmla="*/ 16 w 34"/>
                <a:gd name="T31" fmla="*/ 1 h 17"/>
                <a:gd name="T32" fmla="*/ 18 w 34"/>
                <a:gd name="T33" fmla="*/ 1 h 17"/>
                <a:gd name="T34" fmla="*/ 18 w 34"/>
                <a:gd name="T35" fmla="*/ 1 h 1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4"/>
                <a:gd name="T55" fmla="*/ 0 h 17"/>
                <a:gd name="T56" fmla="*/ 34 w 34"/>
                <a:gd name="T57" fmla="*/ 17 h 1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4" h="17">
                  <a:moveTo>
                    <a:pt x="34" y="2"/>
                  </a:moveTo>
                  <a:lnTo>
                    <a:pt x="28" y="9"/>
                  </a:lnTo>
                  <a:lnTo>
                    <a:pt x="19" y="13"/>
                  </a:lnTo>
                  <a:lnTo>
                    <a:pt x="10" y="15"/>
                  </a:lnTo>
                  <a:lnTo>
                    <a:pt x="1" y="17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2" y="8"/>
                  </a:lnTo>
                  <a:lnTo>
                    <a:pt x="0" y="5"/>
                  </a:lnTo>
                  <a:lnTo>
                    <a:pt x="3" y="2"/>
                  </a:lnTo>
                  <a:lnTo>
                    <a:pt x="8" y="1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21" y="0"/>
                  </a:lnTo>
                  <a:lnTo>
                    <a:pt x="25" y="1"/>
                  </a:lnTo>
                  <a:lnTo>
                    <a:pt x="30" y="1"/>
                  </a:lnTo>
                  <a:lnTo>
                    <a:pt x="34" y="1"/>
                  </a:lnTo>
                  <a:lnTo>
                    <a:pt x="34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9" name="Freeform 20"/>
            <p:cNvSpPr>
              <a:spLocks noChangeAspect="1"/>
            </p:cNvSpPr>
            <p:nvPr/>
          </p:nvSpPr>
          <p:spPr bwMode="auto">
            <a:xfrm>
              <a:off x="4390" y="1109"/>
              <a:ext cx="51" cy="20"/>
            </a:xfrm>
            <a:custGeom>
              <a:avLst/>
              <a:gdLst>
                <a:gd name="T0" fmla="*/ 51 w 101"/>
                <a:gd name="T1" fmla="*/ 1 h 42"/>
                <a:gd name="T2" fmla="*/ 46 w 101"/>
                <a:gd name="T3" fmla="*/ 4 h 42"/>
                <a:gd name="T4" fmla="*/ 41 w 101"/>
                <a:gd name="T5" fmla="*/ 6 h 42"/>
                <a:gd name="T6" fmla="*/ 37 w 101"/>
                <a:gd name="T7" fmla="*/ 8 h 42"/>
                <a:gd name="T8" fmla="*/ 31 w 101"/>
                <a:gd name="T9" fmla="*/ 10 h 42"/>
                <a:gd name="T10" fmla="*/ 26 w 101"/>
                <a:gd name="T11" fmla="*/ 11 h 42"/>
                <a:gd name="T12" fmla="*/ 21 w 101"/>
                <a:gd name="T13" fmla="*/ 13 h 42"/>
                <a:gd name="T14" fmla="*/ 16 w 101"/>
                <a:gd name="T15" fmla="*/ 15 h 42"/>
                <a:gd name="T16" fmla="*/ 11 w 101"/>
                <a:gd name="T17" fmla="*/ 17 h 42"/>
                <a:gd name="T18" fmla="*/ 0 w 101"/>
                <a:gd name="T19" fmla="*/ 20 h 42"/>
                <a:gd name="T20" fmla="*/ 4 w 101"/>
                <a:gd name="T21" fmla="*/ 18 h 42"/>
                <a:gd name="T22" fmla="*/ 8 w 101"/>
                <a:gd name="T23" fmla="*/ 17 h 42"/>
                <a:gd name="T24" fmla="*/ 11 w 101"/>
                <a:gd name="T25" fmla="*/ 14 h 42"/>
                <a:gd name="T26" fmla="*/ 14 w 101"/>
                <a:gd name="T27" fmla="*/ 11 h 42"/>
                <a:gd name="T28" fmla="*/ 16 w 101"/>
                <a:gd name="T29" fmla="*/ 10 h 42"/>
                <a:gd name="T30" fmla="*/ 19 w 101"/>
                <a:gd name="T31" fmla="*/ 9 h 42"/>
                <a:gd name="T32" fmla="*/ 22 w 101"/>
                <a:gd name="T33" fmla="*/ 8 h 42"/>
                <a:gd name="T34" fmla="*/ 24 w 101"/>
                <a:gd name="T35" fmla="*/ 5 h 42"/>
                <a:gd name="T36" fmla="*/ 27 w 101"/>
                <a:gd name="T37" fmla="*/ 4 h 42"/>
                <a:gd name="T38" fmla="*/ 30 w 101"/>
                <a:gd name="T39" fmla="*/ 3 h 42"/>
                <a:gd name="T40" fmla="*/ 33 w 101"/>
                <a:gd name="T41" fmla="*/ 2 h 42"/>
                <a:gd name="T42" fmla="*/ 37 w 101"/>
                <a:gd name="T43" fmla="*/ 2 h 42"/>
                <a:gd name="T44" fmla="*/ 40 w 101"/>
                <a:gd name="T45" fmla="*/ 1 h 42"/>
                <a:gd name="T46" fmla="*/ 43 w 101"/>
                <a:gd name="T47" fmla="*/ 0 h 42"/>
                <a:gd name="T48" fmla="*/ 47 w 101"/>
                <a:gd name="T49" fmla="*/ 0 h 42"/>
                <a:gd name="T50" fmla="*/ 50 w 101"/>
                <a:gd name="T51" fmla="*/ 0 h 42"/>
                <a:gd name="T52" fmla="*/ 51 w 101"/>
                <a:gd name="T53" fmla="*/ 1 h 4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01"/>
                <a:gd name="T82" fmla="*/ 0 h 42"/>
                <a:gd name="T83" fmla="*/ 101 w 101"/>
                <a:gd name="T84" fmla="*/ 42 h 4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01" h="42">
                  <a:moveTo>
                    <a:pt x="101" y="2"/>
                  </a:moveTo>
                  <a:lnTo>
                    <a:pt x="92" y="8"/>
                  </a:lnTo>
                  <a:lnTo>
                    <a:pt x="82" y="13"/>
                  </a:lnTo>
                  <a:lnTo>
                    <a:pt x="73" y="17"/>
                  </a:lnTo>
                  <a:lnTo>
                    <a:pt x="62" y="21"/>
                  </a:lnTo>
                  <a:lnTo>
                    <a:pt x="52" y="24"/>
                  </a:lnTo>
                  <a:lnTo>
                    <a:pt x="41" y="28"/>
                  </a:lnTo>
                  <a:lnTo>
                    <a:pt x="31" y="32"/>
                  </a:lnTo>
                  <a:lnTo>
                    <a:pt x="21" y="36"/>
                  </a:lnTo>
                  <a:lnTo>
                    <a:pt x="0" y="42"/>
                  </a:lnTo>
                  <a:lnTo>
                    <a:pt x="7" y="37"/>
                  </a:lnTo>
                  <a:lnTo>
                    <a:pt x="15" y="35"/>
                  </a:lnTo>
                  <a:lnTo>
                    <a:pt x="22" y="30"/>
                  </a:lnTo>
                  <a:lnTo>
                    <a:pt x="28" y="24"/>
                  </a:lnTo>
                  <a:lnTo>
                    <a:pt x="32" y="22"/>
                  </a:lnTo>
                  <a:lnTo>
                    <a:pt x="38" y="19"/>
                  </a:lnTo>
                  <a:lnTo>
                    <a:pt x="44" y="16"/>
                  </a:lnTo>
                  <a:lnTo>
                    <a:pt x="47" y="10"/>
                  </a:lnTo>
                  <a:lnTo>
                    <a:pt x="53" y="8"/>
                  </a:lnTo>
                  <a:lnTo>
                    <a:pt x="60" y="6"/>
                  </a:lnTo>
                  <a:lnTo>
                    <a:pt x="66" y="5"/>
                  </a:lnTo>
                  <a:lnTo>
                    <a:pt x="73" y="4"/>
                  </a:lnTo>
                  <a:lnTo>
                    <a:pt x="79" y="2"/>
                  </a:lnTo>
                  <a:lnTo>
                    <a:pt x="86" y="1"/>
                  </a:lnTo>
                  <a:lnTo>
                    <a:pt x="93" y="1"/>
                  </a:lnTo>
                  <a:lnTo>
                    <a:pt x="100" y="0"/>
                  </a:lnTo>
                  <a:lnTo>
                    <a:pt x="101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40" name="Freeform 21"/>
            <p:cNvSpPr>
              <a:spLocks noChangeAspect="1"/>
            </p:cNvSpPr>
            <p:nvPr/>
          </p:nvSpPr>
          <p:spPr bwMode="auto">
            <a:xfrm>
              <a:off x="4335" y="1136"/>
              <a:ext cx="50" cy="24"/>
            </a:xfrm>
            <a:custGeom>
              <a:avLst/>
              <a:gdLst>
                <a:gd name="T0" fmla="*/ 50 w 101"/>
                <a:gd name="T1" fmla="*/ 1 h 49"/>
                <a:gd name="T2" fmla="*/ 47 w 101"/>
                <a:gd name="T3" fmla="*/ 3 h 49"/>
                <a:gd name="T4" fmla="*/ 43 w 101"/>
                <a:gd name="T5" fmla="*/ 5 h 49"/>
                <a:gd name="T6" fmla="*/ 39 w 101"/>
                <a:gd name="T7" fmla="*/ 6 h 49"/>
                <a:gd name="T8" fmla="*/ 35 w 101"/>
                <a:gd name="T9" fmla="*/ 8 h 49"/>
                <a:gd name="T10" fmla="*/ 31 w 101"/>
                <a:gd name="T11" fmla="*/ 10 h 49"/>
                <a:gd name="T12" fmla="*/ 27 w 101"/>
                <a:gd name="T13" fmla="*/ 12 h 49"/>
                <a:gd name="T14" fmla="*/ 23 w 101"/>
                <a:gd name="T15" fmla="*/ 13 h 49"/>
                <a:gd name="T16" fmla="*/ 20 w 101"/>
                <a:gd name="T17" fmla="*/ 16 h 49"/>
                <a:gd name="T18" fmla="*/ 17 w 101"/>
                <a:gd name="T19" fmla="*/ 17 h 49"/>
                <a:gd name="T20" fmla="*/ 15 w 101"/>
                <a:gd name="T21" fmla="*/ 18 h 49"/>
                <a:gd name="T22" fmla="*/ 13 w 101"/>
                <a:gd name="T23" fmla="*/ 19 h 49"/>
                <a:gd name="T24" fmla="*/ 10 w 101"/>
                <a:gd name="T25" fmla="*/ 20 h 49"/>
                <a:gd name="T26" fmla="*/ 8 w 101"/>
                <a:gd name="T27" fmla="*/ 21 h 49"/>
                <a:gd name="T28" fmla="*/ 6 w 101"/>
                <a:gd name="T29" fmla="*/ 22 h 49"/>
                <a:gd name="T30" fmla="*/ 3 w 101"/>
                <a:gd name="T31" fmla="*/ 23 h 49"/>
                <a:gd name="T32" fmla="*/ 1 w 101"/>
                <a:gd name="T33" fmla="*/ 24 h 49"/>
                <a:gd name="T34" fmla="*/ 0 w 101"/>
                <a:gd name="T35" fmla="*/ 22 h 49"/>
                <a:gd name="T36" fmla="*/ 0 w 101"/>
                <a:gd name="T37" fmla="*/ 21 h 49"/>
                <a:gd name="T38" fmla="*/ 0 w 101"/>
                <a:gd name="T39" fmla="*/ 19 h 49"/>
                <a:gd name="T40" fmla="*/ 1 w 101"/>
                <a:gd name="T41" fmla="*/ 17 h 49"/>
                <a:gd name="T42" fmla="*/ 7 w 101"/>
                <a:gd name="T43" fmla="*/ 15 h 49"/>
                <a:gd name="T44" fmla="*/ 13 w 101"/>
                <a:gd name="T45" fmla="*/ 13 h 49"/>
                <a:gd name="T46" fmla="*/ 19 w 101"/>
                <a:gd name="T47" fmla="*/ 10 h 49"/>
                <a:gd name="T48" fmla="*/ 25 w 101"/>
                <a:gd name="T49" fmla="*/ 7 h 49"/>
                <a:gd name="T50" fmla="*/ 31 w 101"/>
                <a:gd name="T51" fmla="*/ 6 h 49"/>
                <a:gd name="T52" fmla="*/ 37 w 101"/>
                <a:gd name="T53" fmla="*/ 3 h 49"/>
                <a:gd name="T54" fmla="*/ 44 w 101"/>
                <a:gd name="T55" fmla="*/ 2 h 49"/>
                <a:gd name="T56" fmla="*/ 50 w 101"/>
                <a:gd name="T57" fmla="*/ 0 h 49"/>
                <a:gd name="T58" fmla="*/ 50 w 101"/>
                <a:gd name="T59" fmla="*/ 1 h 4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01"/>
                <a:gd name="T91" fmla="*/ 0 h 49"/>
                <a:gd name="T92" fmla="*/ 101 w 101"/>
                <a:gd name="T93" fmla="*/ 49 h 49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01" h="49">
                  <a:moveTo>
                    <a:pt x="101" y="2"/>
                  </a:moveTo>
                  <a:lnTo>
                    <a:pt x="94" y="6"/>
                  </a:lnTo>
                  <a:lnTo>
                    <a:pt x="86" y="10"/>
                  </a:lnTo>
                  <a:lnTo>
                    <a:pt x="78" y="13"/>
                  </a:lnTo>
                  <a:lnTo>
                    <a:pt x="71" y="17"/>
                  </a:lnTo>
                  <a:lnTo>
                    <a:pt x="63" y="20"/>
                  </a:lnTo>
                  <a:lnTo>
                    <a:pt x="54" y="24"/>
                  </a:lnTo>
                  <a:lnTo>
                    <a:pt x="46" y="27"/>
                  </a:lnTo>
                  <a:lnTo>
                    <a:pt x="40" y="32"/>
                  </a:lnTo>
                  <a:lnTo>
                    <a:pt x="35" y="34"/>
                  </a:lnTo>
                  <a:lnTo>
                    <a:pt x="30" y="36"/>
                  </a:lnTo>
                  <a:lnTo>
                    <a:pt x="26" y="38"/>
                  </a:lnTo>
                  <a:lnTo>
                    <a:pt x="21" y="41"/>
                  </a:lnTo>
                  <a:lnTo>
                    <a:pt x="16" y="43"/>
                  </a:lnTo>
                  <a:lnTo>
                    <a:pt x="12" y="45"/>
                  </a:lnTo>
                  <a:lnTo>
                    <a:pt x="7" y="47"/>
                  </a:lnTo>
                  <a:lnTo>
                    <a:pt x="3" y="49"/>
                  </a:lnTo>
                  <a:lnTo>
                    <a:pt x="1" y="45"/>
                  </a:lnTo>
                  <a:lnTo>
                    <a:pt x="0" y="42"/>
                  </a:lnTo>
                  <a:lnTo>
                    <a:pt x="0" y="38"/>
                  </a:lnTo>
                  <a:lnTo>
                    <a:pt x="3" y="35"/>
                  </a:lnTo>
                  <a:lnTo>
                    <a:pt x="14" y="30"/>
                  </a:lnTo>
                  <a:lnTo>
                    <a:pt x="26" y="26"/>
                  </a:lnTo>
                  <a:lnTo>
                    <a:pt x="38" y="21"/>
                  </a:lnTo>
                  <a:lnTo>
                    <a:pt x="50" y="15"/>
                  </a:lnTo>
                  <a:lnTo>
                    <a:pt x="63" y="12"/>
                  </a:lnTo>
                  <a:lnTo>
                    <a:pt x="75" y="7"/>
                  </a:lnTo>
                  <a:lnTo>
                    <a:pt x="88" y="4"/>
                  </a:lnTo>
                  <a:lnTo>
                    <a:pt x="101" y="0"/>
                  </a:lnTo>
                  <a:lnTo>
                    <a:pt x="101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41" name="Freeform 22"/>
            <p:cNvSpPr>
              <a:spLocks noChangeAspect="1"/>
            </p:cNvSpPr>
            <p:nvPr/>
          </p:nvSpPr>
          <p:spPr bwMode="auto">
            <a:xfrm>
              <a:off x="3524" y="1167"/>
              <a:ext cx="48" cy="26"/>
            </a:xfrm>
            <a:custGeom>
              <a:avLst/>
              <a:gdLst>
                <a:gd name="T0" fmla="*/ 36 w 95"/>
                <a:gd name="T1" fmla="*/ 16 h 53"/>
                <a:gd name="T2" fmla="*/ 39 w 95"/>
                <a:gd name="T3" fmla="*/ 18 h 53"/>
                <a:gd name="T4" fmla="*/ 41 w 95"/>
                <a:gd name="T5" fmla="*/ 20 h 53"/>
                <a:gd name="T6" fmla="*/ 43 w 95"/>
                <a:gd name="T7" fmla="*/ 23 h 53"/>
                <a:gd name="T8" fmla="*/ 46 w 95"/>
                <a:gd name="T9" fmla="*/ 25 h 53"/>
                <a:gd name="T10" fmla="*/ 47 w 95"/>
                <a:gd name="T11" fmla="*/ 25 h 53"/>
                <a:gd name="T12" fmla="*/ 47 w 95"/>
                <a:gd name="T13" fmla="*/ 25 h 53"/>
                <a:gd name="T14" fmla="*/ 48 w 95"/>
                <a:gd name="T15" fmla="*/ 25 h 53"/>
                <a:gd name="T16" fmla="*/ 48 w 95"/>
                <a:gd name="T17" fmla="*/ 25 h 53"/>
                <a:gd name="T18" fmla="*/ 48 w 95"/>
                <a:gd name="T19" fmla="*/ 26 h 53"/>
                <a:gd name="T20" fmla="*/ 46 w 95"/>
                <a:gd name="T21" fmla="*/ 25 h 53"/>
                <a:gd name="T22" fmla="*/ 43 w 95"/>
                <a:gd name="T23" fmla="*/ 24 h 53"/>
                <a:gd name="T24" fmla="*/ 40 w 95"/>
                <a:gd name="T25" fmla="*/ 24 h 53"/>
                <a:gd name="T26" fmla="*/ 38 w 95"/>
                <a:gd name="T27" fmla="*/ 23 h 53"/>
                <a:gd name="T28" fmla="*/ 35 w 95"/>
                <a:gd name="T29" fmla="*/ 22 h 53"/>
                <a:gd name="T30" fmla="*/ 32 w 95"/>
                <a:gd name="T31" fmla="*/ 21 h 53"/>
                <a:gd name="T32" fmla="*/ 30 w 95"/>
                <a:gd name="T33" fmla="*/ 20 h 53"/>
                <a:gd name="T34" fmla="*/ 27 w 95"/>
                <a:gd name="T35" fmla="*/ 19 h 53"/>
                <a:gd name="T36" fmla="*/ 25 w 95"/>
                <a:gd name="T37" fmla="*/ 17 h 53"/>
                <a:gd name="T38" fmla="*/ 22 w 95"/>
                <a:gd name="T39" fmla="*/ 16 h 53"/>
                <a:gd name="T40" fmla="*/ 20 w 95"/>
                <a:gd name="T41" fmla="*/ 15 h 53"/>
                <a:gd name="T42" fmla="*/ 17 w 95"/>
                <a:gd name="T43" fmla="*/ 13 h 53"/>
                <a:gd name="T44" fmla="*/ 14 w 95"/>
                <a:gd name="T45" fmla="*/ 12 h 53"/>
                <a:gd name="T46" fmla="*/ 12 w 95"/>
                <a:gd name="T47" fmla="*/ 10 h 53"/>
                <a:gd name="T48" fmla="*/ 9 w 95"/>
                <a:gd name="T49" fmla="*/ 9 h 53"/>
                <a:gd name="T50" fmla="*/ 7 w 95"/>
                <a:gd name="T51" fmla="*/ 7 h 53"/>
                <a:gd name="T52" fmla="*/ 0 w 95"/>
                <a:gd name="T53" fmla="*/ 0 h 53"/>
                <a:gd name="T54" fmla="*/ 4 w 95"/>
                <a:gd name="T55" fmla="*/ 1 h 53"/>
                <a:gd name="T56" fmla="*/ 8 w 95"/>
                <a:gd name="T57" fmla="*/ 3 h 53"/>
                <a:gd name="T58" fmla="*/ 13 w 95"/>
                <a:gd name="T59" fmla="*/ 5 h 53"/>
                <a:gd name="T60" fmla="*/ 18 w 95"/>
                <a:gd name="T61" fmla="*/ 7 h 53"/>
                <a:gd name="T62" fmla="*/ 24 w 95"/>
                <a:gd name="T63" fmla="*/ 9 h 53"/>
                <a:gd name="T64" fmla="*/ 28 w 95"/>
                <a:gd name="T65" fmla="*/ 12 h 53"/>
                <a:gd name="T66" fmla="*/ 32 w 95"/>
                <a:gd name="T67" fmla="*/ 14 h 53"/>
                <a:gd name="T68" fmla="*/ 36 w 95"/>
                <a:gd name="T69" fmla="*/ 16 h 5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95"/>
                <a:gd name="T106" fmla="*/ 0 h 53"/>
                <a:gd name="T107" fmla="*/ 95 w 95"/>
                <a:gd name="T108" fmla="*/ 53 h 5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95" h="53">
                  <a:moveTo>
                    <a:pt x="71" y="33"/>
                  </a:moveTo>
                  <a:lnTo>
                    <a:pt x="77" y="36"/>
                  </a:lnTo>
                  <a:lnTo>
                    <a:pt x="81" y="41"/>
                  </a:lnTo>
                  <a:lnTo>
                    <a:pt x="86" y="46"/>
                  </a:lnTo>
                  <a:lnTo>
                    <a:pt x="92" y="50"/>
                  </a:lnTo>
                  <a:lnTo>
                    <a:pt x="93" y="50"/>
                  </a:lnTo>
                  <a:lnTo>
                    <a:pt x="94" y="50"/>
                  </a:lnTo>
                  <a:lnTo>
                    <a:pt x="95" y="50"/>
                  </a:lnTo>
                  <a:lnTo>
                    <a:pt x="95" y="51"/>
                  </a:lnTo>
                  <a:lnTo>
                    <a:pt x="95" y="53"/>
                  </a:lnTo>
                  <a:lnTo>
                    <a:pt x="91" y="51"/>
                  </a:lnTo>
                  <a:lnTo>
                    <a:pt x="85" y="49"/>
                  </a:lnTo>
                  <a:lnTo>
                    <a:pt x="80" y="48"/>
                  </a:lnTo>
                  <a:lnTo>
                    <a:pt x="75" y="46"/>
                  </a:lnTo>
                  <a:lnTo>
                    <a:pt x="70" y="45"/>
                  </a:lnTo>
                  <a:lnTo>
                    <a:pt x="64" y="42"/>
                  </a:lnTo>
                  <a:lnTo>
                    <a:pt x="60" y="40"/>
                  </a:lnTo>
                  <a:lnTo>
                    <a:pt x="54" y="38"/>
                  </a:lnTo>
                  <a:lnTo>
                    <a:pt x="49" y="35"/>
                  </a:lnTo>
                  <a:lnTo>
                    <a:pt x="43" y="33"/>
                  </a:lnTo>
                  <a:lnTo>
                    <a:pt x="39" y="30"/>
                  </a:lnTo>
                  <a:lnTo>
                    <a:pt x="33" y="27"/>
                  </a:lnTo>
                  <a:lnTo>
                    <a:pt x="28" y="24"/>
                  </a:lnTo>
                  <a:lnTo>
                    <a:pt x="23" y="20"/>
                  </a:lnTo>
                  <a:lnTo>
                    <a:pt x="18" y="18"/>
                  </a:lnTo>
                  <a:lnTo>
                    <a:pt x="13" y="15"/>
                  </a:lnTo>
                  <a:lnTo>
                    <a:pt x="0" y="0"/>
                  </a:lnTo>
                  <a:lnTo>
                    <a:pt x="7" y="3"/>
                  </a:lnTo>
                  <a:lnTo>
                    <a:pt x="16" y="6"/>
                  </a:lnTo>
                  <a:lnTo>
                    <a:pt x="26" y="10"/>
                  </a:lnTo>
                  <a:lnTo>
                    <a:pt x="36" y="15"/>
                  </a:lnTo>
                  <a:lnTo>
                    <a:pt x="47" y="19"/>
                  </a:lnTo>
                  <a:lnTo>
                    <a:pt x="56" y="24"/>
                  </a:lnTo>
                  <a:lnTo>
                    <a:pt x="64" y="28"/>
                  </a:lnTo>
                  <a:lnTo>
                    <a:pt x="71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42" name="Freeform 23"/>
            <p:cNvSpPr>
              <a:spLocks noChangeAspect="1"/>
            </p:cNvSpPr>
            <p:nvPr/>
          </p:nvSpPr>
          <p:spPr bwMode="auto">
            <a:xfrm>
              <a:off x="3837" y="1159"/>
              <a:ext cx="30" cy="24"/>
            </a:xfrm>
            <a:custGeom>
              <a:avLst/>
              <a:gdLst>
                <a:gd name="T0" fmla="*/ 12 w 58"/>
                <a:gd name="T1" fmla="*/ 8 h 48"/>
                <a:gd name="T2" fmla="*/ 11 w 58"/>
                <a:gd name="T3" fmla="*/ 8 h 48"/>
                <a:gd name="T4" fmla="*/ 10 w 58"/>
                <a:gd name="T5" fmla="*/ 8 h 48"/>
                <a:gd name="T6" fmla="*/ 9 w 58"/>
                <a:gd name="T7" fmla="*/ 7 h 48"/>
                <a:gd name="T8" fmla="*/ 8 w 58"/>
                <a:gd name="T9" fmla="*/ 8 h 48"/>
                <a:gd name="T10" fmla="*/ 10 w 58"/>
                <a:gd name="T11" fmla="*/ 10 h 48"/>
                <a:gd name="T12" fmla="*/ 30 w 58"/>
                <a:gd name="T13" fmla="*/ 23 h 48"/>
                <a:gd name="T14" fmla="*/ 30 w 58"/>
                <a:gd name="T15" fmla="*/ 23 h 48"/>
                <a:gd name="T16" fmla="*/ 29 w 58"/>
                <a:gd name="T17" fmla="*/ 23 h 48"/>
                <a:gd name="T18" fmla="*/ 29 w 58"/>
                <a:gd name="T19" fmla="*/ 24 h 48"/>
                <a:gd name="T20" fmla="*/ 28 w 58"/>
                <a:gd name="T21" fmla="*/ 24 h 48"/>
                <a:gd name="T22" fmla="*/ 25 w 58"/>
                <a:gd name="T23" fmla="*/ 23 h 48"/>
                <a:gd name="T24" fmla="*/ 22 w 58"/>
                <a:gd name="T25" fmla="*/ 22 h 48"/>
                <a:gd name="T26" fmla="*/ 19 w 58"/>
                <a:gd name="T27" fmla="*/ 20 h 48"/>
                <a:gd name="T28" fmla="*/ 17 w 58"/>
                <a:gd name="T29" fmla="*/ 19 h 48"/>
                <a:gd name="T30" fmla="*/ 13 w 58"/>
                <a:gd name="T31" fmla="*/ 17 h 48"/>
                <a:gd name="T32" fmla="*/ 10 w 58"/>
                <a:gd name="T33" fmla="*/ 16 h 48"/>
                <a:gd name="T34" fmla="*/ 8 w 58"/>
                <a:gd name="T35" fmla="*/ 14 h 48"/>
                <a:gd name="T36" fmla="*/ 5 w 58"/>
                <a:gd name="T37" fmla="*/ 12 h 48"/>
                <a:gd name="T38" fmla="*/ 3 w 58"/>
                <a:gd name="T39" fmla="*/ 9 h 48"/>
                <a:gd name="T40" fmla="*/ 2 w 58"/>
                <a:gd name="T41" fmla="*/ 6 h 48"/>
                <a:gd name="T42" fmla="*/ 1 w 58"/>
                <a:gd name="T43" fmla="*/ 3 h 48"/>
                <a:gd name="T44" fmla="*/ 0 w 58"/>
                <a:gd name="T45" fmla="*/ 0 h 48"/>
                <a:gd name="T46" fmla="*/ 3 w 58"/>
                <a:gd name="T47" fmla="*/ 1 h 48"/>
                <a:gd name="T48" fmla="*/ 6 w 58"/>
                <a:gd name="T49" fmla="*/ 3 h 48"/>
                <a:gd name="T50" fmla="*/ 9 w 58"/>
                <a:gd name="T51" fmla="*/ 6 h 48"/>
                <a:gd name="T52" fmla="*/ 12 w 58"/>
                <a:gd name="T53" fmla="*/ 8 h 48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58"/>
                <a:gd name="T82" fmla="*/ 0 h 48"/>
                <a:gd name="T83" fmla="*/ 58 w 58"/>
                <a:gd name="T84" fmla="*/ 48 h 48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58" h="48">
                  <a:moveTo>
                    <a:pt x="23" y="16"/>
                  </a:moveTo>
                  <a:lnTo>
                    <a:pt x="21" y="16"/>
                  </a:lnTo>
                  <a:lnTo>
                    <a:pt x="19" y="15"/>
                  </a:lnTo>
                  <a:lnTo>
                    <a:pt x="18" y="13"/>
                  </a:lnTo>
                  <a:lnTo>
                    <a:pt x="16" y="15"/>
                  </a:lnTo>
                  <a:lnTo>
                    <a:pt x="19" y="19"/>
                  </a:lnTo>
                  <a:lnTo>
                    <a:pt x="58" y="45"/>
                  </a:lnTo>
                  <a:lnTo>
                    <a:pt x="58" y="46"/>
                  </a:lnTo>
                  <a:lnTo>
                    <a:pt x="57" y="46"/>
                  </a:lnTo>
                  <a:lnTo>
                    <a:pt x="56" y="47"/>
                  </a:lnTo>
                  <a:lnTo>
                    <a:pt x="55" y="48"/>
                  </a:lnTo>
                  <a:lnTo>
                    <a:pt x="49" y="46"/>
                  </a:lnTo>
                  <a:lnTo>
                    <a:pt x="42" y="43"/>
                  </a:lnTo>
                  <a:lnTo>
                    <a:pt x="36" y="40"/>
                  </a:lnTo>
                  <a:lnTo>
                    <a:pt x="32" y="38"/>
                  </a:lnTo>
                  <a:lnTo>
                    <a:pt x="26" y="34"/>
                  </a:lnTo>
                  <a:lnTo>
                    <a:pt x="20" y="32"/>
                  </a:lnTo>
                  <a:lnTo>
                    <a:pt x="16" y="28"/>
                  </a:lnTo>
                  <a:lnTo>
                    <a:pt x="10" y="24"/>
                  </a:lnTo>
                  <a:lnTo>
                    <a:pt x="6" y="18"/>
                  </a:lnTo>
                  <a:lnTo>
                    <a:pt x="4" y="12"/>
                  </a:lnTo>
                  <a:lnTo>
                    <a:pt x="2" y="5"/>
                  </a:lnTo>
                  <a:lnTo>
                    <a:pt x="0" y="0"/>
                  </a:lnTo>
                  <a:lnTo>
                    <a:pt x="6" y="2"/>
                  </a:lnTo>
                  <a:lnTo>
                    <a:pt x="12" y="6"/>
                  </a:lnTo>
                  <a:lnTo>
                    <a:pt x="18" y="11"/>
                  </a:lnTo>
                  <a:lnTo>
                    <a:pt x="23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43" name="Freeform 24"/>
            <p:cNvSpPr>
              <a:spLocks noChangeAspect="1"/>
            </p:cNvSpPr>
            <p:nvPr/>
          </p:nvSpPr>
          <p:spPr bwMode="auto">
            <a:xfrm>
              <a:off x="4312" y="1173"/>
              <a:ext cx="22" cy="14"/>
            </a:xfrm>
            <a:custGeom>
              <a:avLst/>
              <a:gdLst>
                <a:gd name="T0" fmla="*/ 22 w 44"/>
                <a:gd name="T1" fmla="*/ 0 h 29"/>
                <a:gd name="T2" fmla="*/ 21 w 44"/>
                <a:gd name="T3" fmla="*/ 3 h 29"/>
                <a:gd name="T4" fmla="*/ 18 w 44"/>
                <a:gd name="T5" fmla="*/ 5 h 29"/>
                <a:gd name="T6" fmla="*/ 16 w 44"/>
                <a:gd name="T7" fmla="*/ 7 h 29"/>
                <a:gd name="T8" fmla="*/ 13 w 44"/>
                <a:gd name="T9" fmla="*/ 8 h 29"/>
                <a:gd name="T10" fmla="*/ 10 w 44"/>
                <a:gd name="T11" fmla="*/ 10 h 29"/>
                <a:gd name="T12" fmla="*/ 7 w 44"/>
                <a:gd name="T13" fmla="*/ 11 h 29"/>
                <a:gd name="T14" fmla="*/ 4 w 44"/>
                <a:gd name="T15" fmla="*/ 12 h 29"/>
                <a:gd name="T16" fmla="*/ 2 w 44"/>
                <a:gd name="T17" fmla="*/ 14 h 29"/>
                <a:gd name="T18" fmla="*/ 2 w 44"/>
                <a:gd name="T19" fmla="*/ 14 h 29"/>
                <a:gd name="T20" fmla="*/ 1 w 44"/>
                <a:gd name="T21" fmla="*/ 14 h 29"/>
                <a:gd name="T22" fmla="*/ 0 w 44"/>
                <a:gd name="T23" fmla="*/ 14 h 29"/>
                <a:gd name="T24" fmla="*/ 0 w 44"/>
                <a:gd name="T25" fmla="*/ 13 h 29"/>
                <a:gd name="T26" fmla="*/ 2 w 44"/>
                <a:gd name="T27" fmla="*/ 12 h 29"/>
                <a:gd name="T28" fmla="*/ 3 w 44"/>
                <a:gd name="T29" fmla="*/ 11 h 29"/>
                <a:gd name="T30" fmla="*/ 4 w 44"/>
                <a:gd name="T31" fmla="*/ 10 h 29"/>
                <a:gd name="T32" fmla="*/ 4 w 44"/>
                <a:gd name="T33" fmla="*/ 7 h 29"/>
                <a:gd name="T34" fmla="*/ 6 w 44"/>
                <a:gd name="T35" fmla="*/ 6 h 29"/>
                <a:gd name="T36" fmla="*/ 8 w 44"/>
                <a:gd name="T37" fmla="*/ 6 h 29"/>
                <a:gd name="T38" fmla="*/ 10 w 44"/>
                <a:gd name="T39" fmla="*/ 4 h 29"/>
                <a:gd name="T40" fmla="*/ 11 w 44"/>
                <a:gd name="T41" fmla="*/ 3 h 29"/>
                <a:gd name="T42" fmla="*/ 14 w 44"/>
                <a:gd name="T43" fmla="*/ 2 h 29"/>
                <a:gd name="T44" fmla="*/ 17 w 44"/>
                <a:gd name="T45" fmla="*/ 1 h 29"/>
                <a:gd name="T46" fmla="*/ 19 w 44"/>
                <a:gd name="T47" fmla="*/ 0 h 29"/>
                <a:gd name="T48" fmla="*/ 22 w 44"/>
                <a:gd name="T49" fmla="*/ 0 h 2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4"/>
                <a:gd name="T76" fmla="*/ 0 h 29"/>
                <a:gd name="T77" fmla="*/ 44 w 44"/>
                <a:gd name="T78" fmla="*/ 29 h 2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4" h="29">
                  <a:moveTo>
                    <a:pt x="44" y="0"/>
                  </a:moveTo>
                  <a:lnTo>
                    <a:pt x="41" y="6"/>
                  </a:lnTo>
                  <a:lnTo>
                    <a:pt x="36" y="10"/>
                  </a:lnTo>
                  <a:lnTo>
                    <a:pt x="31" y="14"/>
                  </a:lnTo>
                  <a:lnTo>
                    <a:pt x="26" y="16"/>
                  </a:lnTo>
                  <a:lnTo>
                    <a:pt x="20" y="20"/>
                  </a:lnTo>
                  <a:lnTo>
                    <a:pt x="14" y="22"/>
                  </a:lnTo>
                  <a:lnTo>
                    <a:pt x="8" y="25"/>
                  </a:lnTo>
                  <a:lnTo>
                    <a:pt x="4" y="29"/>
                  </a:lnTo>
                  <a:lnTo>
                    <a:pt x="3" y="29"/>
                  </a:lnTo>
                  <a:lnTo>
                    <a:pt x="1" y="29"/>
                  </a:lnTo>
                  <a:lnTo>
                    <a:pt x="0" y="28"/>
                  </a:lnTo>
                  <a:lnTo>
                    <a:pt x="0" y="27"/>
                  </a:lnTo>
                  <a:lnTo>
                    <a:pt x="4" y="24"/>
                  </a:lnTo>
                  <a:lnTo>
                    <a:pt x="6" y="22"/>
                  </a:lnTo>
                  <a:lnTo>
                    <a:pt x="8" y="20"/>
                  </a:lnTo>
                  <a:lnTo>
                    <a:pt x="8" y="15"/>
                  </a:lnTo>
                  <a:lnTo>
                    <a:pt x="12" y="13"/>
                  </a:lnTo>
                  <a:lnTo>
                    <a:pt x="16" y="12"/>
                  </a:lnTo>
                  <a:lnTo>
                    <a:pt x="20" y="9"/>
                  </a:lnTo>
                  <a:lnTo>
                    <a:pt x="22" y="6"/>
                  </a:lnTo>
                  <a:lnTo>
                    <a:pt x="28" y="5"/>
                  </a:lnTo>
                  <a:lnTo>
                    <a:pt x="34" y="2"/>
                  </a:lnTo>
                  <a:lnTo>
                    <a:pt x="38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44" name="Freeform 25"/>
            <p:cNvSpPr>
              <a:spLocks noChangeAspect="1"/>
            </p:cNvSpPr>
            <p:nvPr/>
          </p:nvSpPr>
          <p:spPr bwMode="auto">
            <a:xfrm>
              <a:off x="3883" y="1214"/>
              <a:ext cx="82" cy="89"/>
            </a:xfrm>
            <a:custGeom>
              <a:avLst/>
              <a:gdLst>
                <a:gd name="T0" fmla="*/ 81 w 162"/>
                <a:gd name="T1" fmla="*/ 31 h 178"/>
                <a:gd name="T2" fmla="*/ 77 w 162"/>
                <a:gd name="T3" fmla="*/ 44 h 178"/>
                <a:gd name="T4" fmla="*/ 73 w 162"/>
                <a:gd name="T5" fmla="*/ 52 h 178"/>
                <a:gd name="T6" fmla="*/ 69 w 162"/>
                <a:gd name="T7" fmla="*/ 56 h 178"/>
                <a:gd name="T8" fmla="*/ 65 w 162"/>
                <a:gd name="T9" fmla="*/ 59 h 178"/>
                <a:gd name="T10" fmla="*/ 59 w 162"/>
                <a:gd name="T11" fmla="*/ 61 h 178"/>
                <a:gd name="T12" fmla="*/ 57 w 162"/>
                <a:gd name="T13" fmla="*/ 64 h 178"/>
                <a:gd name="T14" fmla="*/ 58 w 162"/>
                <a:gd name="T15" fmla="*/ 65 h 178"/>
                <a:gd name="T16" fmla="*/ 61 w 162"/>
                <a:gd name="T17" fmla="*/ 64 h 178"/>
                <a:gd name="T18" fmla="*/ 62 w 162"/>
                <a:gd name="T19" fmla="*/ 64 h 178"/>
                <a:gd name="T20" fmla="*/ 62 w 162"/>
                <a:gd name="T21" fmla="*/ 71 h 178"/>
                <a:gd name="T22" fmla="*/ 55 w 162"/>
                <a:gd name="T23" fmla="*/ 84 h 178"/>
                <a:gd name="T24" fmla="*/ 49 w 162"/>
                <a:gd name="T25" fmla="*/ 89 h 178"/>
                <a:gd name="T26" fmla="*/ 47 w 162"/>
                <a:gd name="T27" fmla="*/ 64 h 178"/>
                <a:gd name="T28" fmla="*/ 39 w 162"/>
                <a:gd name="T29" fmla="*/ 47 h 178"/>
                <a:gd name="T30" fmla="*/ 30 w 162"/>
                <a:gd name="T31" fmla="*/ 39 h 178"/>
                <a:gd name="T32" fmla="*/ 25 w 162"/>
                <a:gd name="T33" fmla="*/ 35 h 178"/>
                <a:gd name="T34" fmla="*/ 20 w 162"/>
                <a:gd name="T35" fmla="*/ 31 h 178"/>
                <a:gd name="T36" fmla="*/ 14 w 162"/>
                <a:gd name="T37" fmla="*/ 30 h 178"/>
                <a:gd name="T38" fmla="*/ 8 w 162"/>
                <a:gd name="T39" fmla="*/ 28 h 178"/>
                <a:gd name="T40" fmla="*/ 3 w 162"/>
                <a:gd name="T41" fmla="*/ 26 h 178"/>
                <a:gd name="T42" fmla="*/ 2 w 162"/>
                <a:gd name="T43" fmla="*/ 24 h 178"/>
                <a:gd name="T44" fmla="*/ 9 w 162"/>
                <a:gd name="T45" fmla="*/ 25 h 178"/>
                <a:gd name="T46" fmla="*/ 14 w 162"/>
                <a:gd name="T47" fmla="*/ 26 h 178"/>
                <a:gd name="T48" fmla="*/ 19 w 162"/>
                <a:gd name="T49" fmla="*/ 26 h 178"/>
                <a:gd name="T50" fmla="*/ 21 w 162"/>
                <a:gd name="T51" fmla="*/ 26 h 178"/>
                <a:gd name="T52" fmla="*/ 20 w 162"/>
                <a:gd name="T53" fmla="*/ 26 h 178"/>
                <a:gd name="T54" fmla="*/ 17 w 162"/>
                <a:gd name="T55" fmla="*/ 23 h 178"/>
                <a:gd name="T56" fmla="*/ 12 w 162"/>
                <a:gd name="T57" fmla="*/ 20 h 178"/>
                <a:gd name="T58" fmla="*/ 10 w 162"/>
                <a:gd name="T59" fmla="*/ 17 h 178"/>
                <a:gd name="T60" fmla="*/ 6 w 162"/>
                <a:gd name="T61" fmla="*/ 15 h 178"/>
                <a:gd name="T62" fmla="*/ 9 w 162"/>
                <a:gd name="T63" fmla="*/ 15 h 178"/>
                <a:gd name="T64" fmla="*/ 16 w 162"/>
                <a:gd name="T65" fmla="*/ 17 h 178"/>
                <a:gd name="T66" fmla="*/ 22 w 162"/>
                <a:gd name="T67" fmla="*/ 19 h 178"/>
                <a:gd name="T68" fmla="*/ 28 w 162"/>
                <a:gd name="T69" fmla="*/ 23 h 178"/>
                <a:gd name="T70" fmla="*/ 31 w 162"/>
                <a:gd name="T71" fmla="*/ 26 h 178"/>
                <a:gd name="T72" fmla="*/ 30 w 162"/>
                <a:gd name="T73" fmla="*/ 28 h 178"/>
                <a:gd name="T74" fmla="*/ 35 w 162"/>
                <a:gd name="T75" fmla="*/ 33 h 178"/>
                <a:gd name="T76" fmla="*/ 43 w 162"/>
                <a:gd name="T77" fmla="*/ 43 h 178"/>
                <a:gd name="T78" fmla="*/ 47 w 162"/>
                <a:gd name="T79" fmla="*/ 50 h 178"/>
                <a:gd name="T80" fmla="*/ 49 w 162"/>
                <a:gd name="T81" fmla="*/ 55 h 178"/>
                <a:gd name="T82" fmla="*/ 53 w 162"/>
                <a:gd name="T83" fmla="*/ 56 h 178"/>
                <a:gd name="T84" fmla="*/ 57 w 162"/>
                <a:gd name="T85" fmla="*/ 54 h 178"/>
                <a:gd name="T86" fmla="*/ 59 w 162"/>
                <a:gd name="T87" fmla="*/ 53 h 178"/>
                <a:gd name="T88" fmla="*/ 62 w 162"/>
                <a:gd name="T89" fmla="*/ 53 h 178"/>
                <a:gd name="T90" fmla="*/ 67 w 162"/>
                <a:gd name="T91" fmla="*/ 49 h 178"/>
                <a:gd name="T92" fmla="*/ 71 w 162"/>
                <a:gd name="T93" fmla="*/ 41 h 178"/>
                <a:gd name="T94" fmla="*/ 73 w 162"/>
                <a:gd name="T95" fmla="*/ 32 h 178"/>
                <a:gd name="T96" fmla="*/ 74 w 162"/>
                <a:gd name="T97" fmla="*/ 25 h 178"/>
                <a:gd name="T98" fmla="*/ 72 w 162"/>
                <a:gd name="T99" fmla="*/ 20 h 178"/>
                <a:gd name="T100" fmla="*/ 71 w 162"/>
                <a:gd name="T101" fmla="*/ 16 h 178"/>
                <a:gd name="T102" fmla="*/ 72 w 162"/>
                <a:gd name="T103" fmla="*/ 10 h 178"/>
                <a:gd name="T104" fmla="*/ 69 w 162"/>
                <a:gd name="T105" fmla="*/ 4 h 178"/>
                <a:gd name="T106" fmla="*/ 73 w 162"/>
                <a:gd name="T107" fmla="*/ 5 h 178"/>
                <a:gd name="T108" fmla="*/ 80 w 162"/>
                <a:gd name="T109" fmla="*/ 18 h 17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62"/>
                <a:gd name="T166" fmla="*/ 0 h 178"/>
                <a:gd name="T167" fmla="*/ 162 w 162"/>
                <a:gd name="T168" fmla="*/ 178 h 17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62" h="178">
                  <a:moveTo>
                    <a:pt x="162" y="47"/>
                  </a:moveTo>
                  <a:lnTo>
                    <a:pt x="160" y="61"/>
                  </a:lnTo>
                  <a:lnTo>
                    <a:pt x="158" y="74"/>
                  </a:lnTo>
                  <a:lnTo>
                    <a:pt x="153" y="88"/>
                  </a:lnTo>
                  <a:lnTo>
                    <a:pt x="148" y="100"/>
                  </a:lnTo>
                  <a:lnTo>
                    <a:pt x="145" y="104"/>
                  </a:lnTo>
                  <a:lnTo>
                    <a:pt x="142" y="108"/>
                  </a:lnTo>
                  <a:lnTo>
                    <a:pt x="137" y="111"/>
                  </a:lnTo>
                  <a:lnTo>
                    <a:pt x="132" y="114"/>
                  </a:lnTo>
                  <a:lnTo>
                    <a:pt x="128" y="117"/>
                  </a:lnTo>
                  <a:lnTo>
                    <a:pt x="123" y="119"/>
                  </a:lnTo>
                  <a:lnTo>
                    <a:pt x="117" y="121"/>
                  </a:lnTo>
                  <a:lnTo>
                    <a:pt x="113" y="125"/>
                  </a:lnTo>
                  <a:lnTo>
                    <a:pt x="112" y="127"/>
                  </a:lnTo>
                  <a:lnTo>
                    <a:pt x="113" y="128"/>
                  </a:lnTo>
                  <a:lnTo>
                    <a:pt x="115" y="129"/>
                  </a:lnTo>
                  <a:lnTo>
                    <a:pt x="117" y="128"/>
                  </a:lnTo>
                  <a:lnTo>
                    <a:pt x="120" y="128"/>
                  </a:lnTo>
                  <a:lnTo>
                    <a:pt x="121" y="128"/>
                  </a:lnTo>
                  <a:lnTo>
                    <a:pt x="123" y="128"/>
                  </a:lnTo>
                  <a:lnTo>
                    <a:pt x="124" y="128"/>
                  </a:lnTo>
                  <a:lnTo>
                    <a:pt x="123" y="142"/>
                  </a:lnTo>
                  <a:lnTo>
                    <a:pt x="117" y="156"/>
                  </a:lnTo>
                  <a:lnTo>
                    <a:pt x="109" y="167"/>
                  </a:lnTo>
                  <a:lnTo>
                    <a:pt x="100" y="178"/>
                  </a:lnTo>
                  <a:lnTo>
                    <a:pt x="97" y="178"/>
                  </a:lnTo>
                  <a:lnTo>
                    <a:pt x="97" y="144"/>
                  </a:lnTo>
                  <a:lnTo>
                    <a:pt x="92" y="127"/>
                  </a:lnTo>
                  <a:lnTo>
                    <a:pt x="86" y="110"/>
                  </a:lnTo>
                  <a:lnTo>
                    <a:pt x="77" y="93"/>
                  </a:lnTo>
                  <a:lnTo>
                    <a:pt x="63" y="81"/>
                  </a:lnTo>
                  <a:lnTo>
                    <a:pt x="59" y="77"/>
                  </a:lnTo>
                  <a:lnTo>
                    <a:pt x="54" y="73"/>
                  </a:lnTo>
                  <a:lnTo>
                    <a:pt x="49" y="69"/>
                  </a:lnTo>
                  <a:lnTo>
                    <a:pt x="45" y="66"/>
                  </a:lnTo>
                  <a:lnTo>
                    <a:pt x="39" y="62"/>
                  </a:lnTo>
                  <a:lnTo>
                    <a:pt x="33" y="60"/>
                  </a:lnTo>
                  <a:lnTo>
                    <a:pt x="27" y="59"/>
                  </a:lnTo>
                  <a:lnTo>
                    <a:pt x="22" y="58"/>
                  </a:lnTo>
                  <a:lnTo>
                    <a:pt x="16" y="55"/>
                  </a:lnTo>
                  <a:lnTo>
                    <a:pt x="11" y="54"/>
                  </a:lnTo>
                  <a:lnTo>
                    <a:pt x="6" y="52"/>
                  </a:lnTo>
                  <a:lnTo>
                    <a:pt x="0" y="49"/>
                  </a:lnTo>
                  <a:lnTo>
                    <a:pt x="4" y="47"/>
                  </a:lnTo>
                  <a:lnTo>
                    <a:pt x="11" y="47"/>
                  </a:lnTo>
                  <a:lnTo>
                    <a:pt x="18" y="49"/>
                  </a:lnTo>
                  <a:lnTo>
                    <a:pt x="23" y="50"/>
                  </a:lnTo>
                  <a:lnTo>
                    <a:pt x="27" y="51"/>
                  </a:lnTo>
                  <a:lnTo>
                    <a:pt x="32" y="52"/>
                  </a:lnTo>
                  <a:lnTo>
                    <a:pt x="37" y="52"/>
                  </a:lnTo>
                  <a:lnTo>
                    <a:pt x="42" y="51"/>
                  </a:lnTo>
                  <a:lnTo>
                    <a:pt x="41" y="51"/>
                  </a:lnTo>
                  <a:lnTo>
                    <a:pt x="40" y="51"/>
                  </a:lnTo>
                  <a:lnTo>
                    <a:pt x="39" y="51"/>
                  </a:lnTo>
                  <a:lnTo>
                    <a:pt x="34" y="46"/>
                  </a:lnTo>
                  <a:lnTo>
                    <a:pt x="29" y="43"/>
                  </a:lnTo>
                  <a:lnTo>
                    <a:pt x="24" y="39"/>
                  </a:lnTo>
                  <a:lnTo>
                    <a:pt x="18" y="37"/>
                  </a:lnTo>
                  <a:lnTo>
                    <a:pt x="19" y="34"/>
                  </a:lnTo>
                  <a:lnTo>
                    <a:pt x="16" y="31"/>
                  </a:lnTo>
                  <a:lnTo>
                    <a:pt x="12" y="30"/>
                  </a:lnTo>
                  <a:lnTo>
                    <a:pt x="11" y="27"/>
                  </a:lnTo>
                  <a:lnTo>
                    <a:pt x="17" y="29"/>
                  </a:lnTo>
                  <a:lnTo>
                    <a:pt x="24" y="31"/>
                  </a:lnTo>
                  <a:lnTo>
                    <a:pt x="31" y="34"/>
                  </a:lnTo>
                  <a:lnTo>
                    <a:pt x="37" y="36"/>
                  </a:lnTo>
                  <a:lnTo>
                    <a:pt x="44" y="38"/>
                  </a:lnTo>
                  <a:lnTo>
                    <a:pt x="50" y="42"/>
                  </a:lnTo>
                  <a:lnTo>
                    <a:pt x="56" y="45"/>
                  </a:lnTo>
                  <a:lnTo>
                    <a:pt x="62" y="49"/>
                  </a:lnTo>
                  <a:lnTo>
                    <a:pt x="62" y="51"/>
                  </a:lnTo>
                  <a:lnTo>
                    <a:pt x="61" y="53"/>
                  </a:lnTo>
                  <a:lnTo>
                    <a:pt x="60" y="55"/>
                  </a:lnTo>
                  <a:lnTo>
                    <a:pt x="69" y="65"/>
                  </a:lnTo>
                  <a:lnTo>
                    <a:pt x="78" y="75"/>
                  </a:lnTo>
                  <a:lnTo>
                    <a:pt x="85" y="85"/>
                  </a:lnTo>
                  <a:lnTo>
                    <a:pt x="92" y="96"/>
                  </a:lnTo>
                  <a:lnTo>
                    <a:pt x="93" y="100"/>
                  </a:lnTo>
                  <a:lnTo>
                    <a:pt x="94" y="105"/>
                  </a:lnTo>
                  <a:lnTo>
                    <a:pt x="97" y="110"/>
                  </a:lnTo>
                  <a:lnTo>
                    <a:pt x="100" y="112"/>
                  </a:lnTo>
                  <a:lnTo>
                    <a:pt x="105" y="111"/>
                  </a:lnTo>
                  <a:lnTo>
                    <a:pt x="108" y="110"/>
                  </a:lnTo>
                  <a:lnTo>
                    <a:pt x="112" y="107"/>
                  </a:lnTo>
                  <a:lnTo>
                    <a:pt x="115" y="104"/>
                  </a:lnTo>
                  <a:lnTo>
                    <a:pt x="117" y="105"/>
                  </a:lnTo>
                  <a:lnTo>
                    <a:pt x="120" y="106"/>
                  </a:lnTo>
                  <a:lnTo>
                    <a:pt x="123" y="106"/>
                  </a:lnTo>
                  <a:lnTo>
                    <a:pt x="125" y="105"/>
                  </a:lnTo>
                  <a:lnTo>
                    <a:pt x="132" y="98"/>
                  </a:lnTo>
                  <a:lnTo>
                    <a:pt x="137" y="90"/>
                  </a:lnTo>
                  <a:lnTo>
                    <a:pt x="140" y="81"/>
                  </a:lnTo>
                  <a:lnTo>
                    <a:pt x="144" y="72"/>
                  </a:lnTo>
                  <a:lnTo>
                    <a:pt x="145" y="63"/>
                  </a:lnTo>
                  <a:lnTo>
                    <a:pt x="146" y="55"/>
                  </a:lnTo>
                  <a:lnTo>
                    <a:pt x="147" y="49"/>
                  </a:lnTo>
                  <a:lnTo>
                    <a:pt x="145" y="40"/>
                  </a:lnTo>
                  <a:lnTo>
                    <a:pt x="143" y="39"/>
                  </a:lnTo>
                  <a:lnTo>
                    <a:pt x="142" y="36"/>
                  </a:lnTo>
                  <a:lnTo>
                    <a:pt x="140" y="31"/>
                  </a:lnTo>
                  <a:lnTo>
                    <a:pt x="142" y="27"/>
                  </a:lnTo>
                  <a:lnTo>
                    <a:pt x="142" y="20"/>
                  </a:lnTo>
                  <a:lnTo>
                    <a:pt x="138" y="13"/>
                  </a:lnTo>
                  <a:lnTo>
                    <a:pt x="136" y="7"/>
                  </a:lnTo>
                  <a:lnTo>
                    <a:pt x="137" y="0"/>
                  </a:lnTo>
                  <a:lnTo>
                    <a:pt x="145" y="9"/>
                  </a:lnTo>
                  <a:lnTo>
                    <a:pt x="152" y="21"/>
                  </a:lnTo>
                  <a:lnTo>
                    <a:pt x="158" y="35"/>
                  </a:lnTo>
                  <a:lnTo>
                    <a:pt x="162" y="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45" name="Freeform 26"/>
            <p:cNvSpPr>
              <a:spLocks noChangeAspect="1"/>
            </p:cNvSpPr>
            <p:nvPr/>
          </p:nvSpPr>
          <p:spPr bwMode="auto">
            <a:xfrm>
              <a:off x="3879" y="1243"/>
              <a:ext cx="18" cy="24"/>
            </a:xfrm>
            <a:custGeom>
              <a:avLst/>
              <a:gdLst>
                <a:gd name="T0" fmla="*/ 6 w 36"/>
                <a:gd name="T1" fmla="*/ 2 h 48"/>
                <a:gd name="T2" fmla="*/ 8 w 36"/>
                <a:gd name="T3" fmla="*/ 8 h 48"/>
                <a:gd name="T4" fmla="*/ 10 w 36"/>
                <a:gd name="T5" fmla="*/ 13 h 48"/>
                <a:gd name="T6" fmla="*/ 13 w 36"/>
                <a:gd name="T7" fmla="*/ 19 h 48"/>
                <a:gd name="T8" fmla="*/ 18 w 36"/>
                <a:gd name="T9" fmla="*/ 24 h 48"/>
                <a:gd name="T10" fmla="*/ 16 w 36"/>
                <a:gd name="T11" fmla="*/ 24 h 48"/>
                <a:gd name="T12" fmla="*/ 13 w 36"/>
                <a:gd name="T13" fmla="*/ 23 h 48"/>
                <a:gd name="T14" fmla="*/ 11 w 36"/>
                <a:gd name="T15" fmla="*/ 21 h 48"/>
                <a:gd name="T16" fmla="*/ 9 w 36"/>
                <a:gd name="T17" fmla="*/ 19 h 48"/>
                <a:gd name="T18" fmla="*/ 6 w 36"/>
                <a:gd name="T19" fmla="*/ 17 h 48"/>
                <a:gd name="T20" fmla="*/ 5 w 36"/>
                <a:gd name="T21" fmla="*/ 15 h 48"/>
                <a:gd name="T22" fmla="*/ 2 w 36"/>
                <a:gd name="T23" fmla="*/ 13 h 48"/>
                <a:gd name="T24" fmla="*/ 1 w 36"/>
                <a:gd name="T25" fmla="*/ 11 h 48"/>
                <a:gd name="T26" fmla="*/ 1 w 36"/>
                <a:gd name="T27" fmla="*/ 8 h 48"/>
                <a:gd name="T28" fmla="*/ 0 w 36"/>
                <a:gd name="T29" fmla="*/ 5 h 48"/>
                <a:gd name="T30" fmla="*/ 0 w 36"/>
                <a:gd name="T31" fmla="*/ 3 h 48"/>
                <a:gd name="T32" fmla="*/ 1 w 36"/>
                <a:gd name="T33" fmla="*/ 0 h 48"/>
                <a:gd name="T34" fmla="*/ 2 w 36"/>
                <a:gd name="T35" fmla="*/ 0 h 48"/>
                <a:gd name="T36" fmla="*/ 3 w 36"/>
                <a:gd name="T37" fmla="*/ 0 h 48"/>
                <a:gd name="T38" fmla="*/ 5 w 36"/>
                <a:gd name="T39" fmla="*/ 1 h 48"/>
                <a:gd name="T40" fmla="*/ 6 w 36"/>
                <a:gd name="T41" fmla="*/ 2 h 4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6"/>
                <a:gd name="T64" fmla="*/ 0 h 48"/>
                <a:gd name="T65" fmla="*/ 36 w 36"/>
                <a:gd name="T66" fmla="*/ 48 h 4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6" h="48">
                  <a:moveTo>
                    <a:pt x="11" y="3"/>
                  </a:moveTo>
                  <a:lnTo>
                    <a:pt x="16" y="15"/>
                  </a:lnTo>
                  <a:lnTo>
                    <a:pt x="19" y="25"/>
                  </a:lnTo>
                  <a:lnTo>
                    <a:pt x="25" y="37"/>
                  </a:lnTo>
                  <a:lnTo>
                    <a:pt x="36" y="48"/>
                  </a:lnTo>
                  <a:lnTo>
                    <a:pt x="32" y="47"/>
                  </a:lnTo>
                  <a:lnTo>
                    <a:pt x="26" y="45"/>
                  </a:lnTo>
                  <a:lnTo>
                    <a:pt x="21" y="41"/>
                  </a:lnTo>
                  <a:lnTo>
                    <a:pt x="17" y="38"/>
                  </a:lnTo>
                  <a:lnTo>
                    <a:pt x="12" y="34"/>
                  </a:lnTo>
                  <a:lnTo>
                    <a:pt x="9" y="30"/>
                  </a:lnTo>
                  <a:lnTo>
                    <a:pt x="4" y="26"/>
                  </a:lnTo>
                  <a:lnTo>
                    <a:pt x="1" y="22"/>
                  </a:lnTo>
                  <a:lnTo>
                    <a:pt x="1" y="16"/>
                  </a:lnTo>
                  <a:lnTo>
                    <a:pt x="0" y="10"/>
                  </a:lnTo>
                  <a:lnTo>
                    <a:pt x="0" y="5"/>
                  </a:lnTo>
                  <a:lnTo>
                    <a:pt x="1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9" y="2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46" name="Freeform 27"/>
            <p:cNvSpPr>
              <a:spLocks noChangeAspect="1"/>
            </p:cNvSpPr>
            <p:nvPr/>
          </p:nvSpPr>
          <p:spPr bwMode="auto">
            <a:xfrm>
              <a:off x="3902" y="1255"/>
              <a:ext cx="16" cy="19"/>
            </a:xfrm>
            <a:custGeom>
              <a:avLst/>
              <a:gdLst>
                <a:gd name="T0" fmla="*/ 14 w 31"/>
                <a:gd name="T1" fmla="*/ 18 h 38"/>
                <a:gd name="T2" fmla="*/ 8 w 31"/>
                <a:gd name="T3" fmla="*/ 19 h 38"/>
                <a:gd name="T4" fmla="*/ 6 w 31"/>
                <a:gd name="T5" fmla="*/ 19 h 38"/>
                <a:gd name="T6" fmla="*/ 5 w 31"/>
                <a:gd name="T7" fmla="*/ 18 h 38"/>
                <a:gd name="T8" fmla="*/ 3 w 31"/>
                <a:gd name="T9" fmla="*/ 16 h 38"/>
                <a:gd name="T10" fmla="*/ 2 w 31"/>
                <a:gd name="T11" fmla="*/ 15 h 38"/>
                <a:gd name="T12" fmla="*/ 4 w 31"/>
                <a:gd name="T13" fmla="*/ 15 h 38"/>
                <a:gd name="T14" fmla="*/ 6 w 31"/>
                <a:gd name="T15" fmla="*/ 15 h 38"/>
                <a:gd name="T16" fmla="*/ 8 w 31"/>
                <a:gd name="T17" fmla="*/ 15 h 38"/>
                <a:gd name="T18" fmla="*/ 8 w 31"/>
                <a:gd name="T19" fmla="*/ 14 h 38"/>
                <a:gd name="T20" fmla="*/ 9 w 31"/>
                <a:gd name="T21" fmla="*/ 10 h 38"/>
                <a:gd name="T22" fmla="*/ 8 w 31"/>
                <a:gd name="T23" fmla="*/ 7 h 38"/>
                <a:gd name="T24" fmla="*/ 4 w 31"/>
                <a:gd name="T25" fmla="*/ 3 h 38"/>
                <a:gd name="T26" fmla="*/ 0 w 31"/>
                <a:gd name="T27" fmla="*/ 0 h 38"/>
                <a:gd name="T28" fmla="*/ 4 w 31"/>
                <a:gd name="T29" fmla="*/ 1 h 38"/>
                <a:gd name="T30" fmla="*/ 7 w 31"/>
                <a:gd name="T31" fmla="*/ 2 h 38"/>
                <a:gd name="T32" fmla="*/ 9 w 31"/>
                <a:gd name="T33" fmla="*/ 3 h 38"/>
                <a:gd name="T34" fmla="*/ 12 w 31"/>
                <a:gd name="T35" fmla="*/ 5 h 38"/>
                <a:gd name="T36" fmla="*/ 14 w 31"/>
                <a:gd name="T37" fmla="*/ 9 h 38"/>
                <a:gd name="T38" fmla="*/ 14 w 31"/>
                <a:gd name="T39" fmla="*/ 12 h 38"/>
                <a:gd name="T40" fmla="*/ 15 w 31"/>
                <a:gd name="T41" fmla="*/ 13 h 38"/>
                <a:gd name="T42" fmla="*/ 16 w 31"/>
                <a:gd name="T43" fmla="*/ 14 h 38"/>
                <a:gd name="T44" fmla="*/ 16 w 31"/>
                <a:gd name="T45" fmla="*/ 15 h 38"/>
                <a:gd name="T46" fmla="*/ 14 w 31"/>
                <a:gd name="T47" fmla="*/ 18 h 3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1"/>
                <a:gd name="T73" fmla="*/ 0 h 38"/>
                <a:gd name="T74" fmla="*/ 31 w 31"/>
                <a:gd name="T75" fmla="*/ 38 h 3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1" h="38">
                  <a:moveTo>
                    <a:pt x="27" y="35"/>
                  </a:moveTo>
                  <a:lnTo>
                    <a:pt x="15" y="38"/>
                  </a:lnTo>
                  <a:lnTo>
                    <a:pt x="11" y="37"/>
                  </a:lnTo>
                  <a:lnTo>
                    <a:pt x="9" y="35"/>
                  </a:lnTo>
                  <a:lnTo>
                    <a:pt x="6" y="32"/>
                  </a:lnTo>
                  <a:lnTo>
                    <a:pt x="4" y="29"/>
                  </a:lnTo>
                  <a:lnTo>
                    <a:pt x="7" y="29"/>
                  </a:lnTo>
                  <a:lnTo>
                    <a:pt x="11" y="30"/>
                  </a:lnTo>
                  <a:lnTo>
                    <a:pt x="15" y="30"/>
                  </a:lnTo>
                  <a:lnTo>
                    <a:pt x="16" y="28"/>
                  </a:lnTo>
                  <a:lnTo>
                    <a:pt x="18" y="20"/>
                  </a:lnTo>
                  <a:lnTo>
                    <a:pt x="15" y="13"/>
                  </a:lnTo>
                  <a:lnTo>
                    <a:pt x="8" y="6"/>
                  </a:lnTo>
                  <a:lnTo>
                    <a:pt x="0" y="0"/>
                  </a:lnTo>
                  <a:lnTo>
                    <a:pt x="7" y="1"/>
                  </a:lnTo>
                  <a:lnTo>
                    <a:pt x="14" y="3"/>
                  </a:lnTo>
                  <a:lnTo>
                    <a:pt x="18" y="6"/>
                  </a:lnTo>
                  <a:lnTo>
                    <a:pt x="24" y="9"/>
                  </a:lnTo>
                  <a:lnTo>
                    <a:pt x="27" y="17"/>
                  </a:lnTo>
                  <a:lnTo>
                    <a:pt x="27" y="23"/>
                  </a:lnTo>
                  <a:lnTo>
                    <a:pt x="30" y="26"/>
                  </a:lnTo>
                  <a:lnTo>
                    <a:pt x="31" y="28"/>
                  </a:lnTo>
                  <a:lnTo>
                    <a:pt x="31" y="29"/>
                  </a:lnTo>
                  <a:lnTo>
                    <a:pt x="27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47" name="Freeform 28"/>
            <p:cNvSpPr>
              <a:spLocks noChangeAspect="1"/>
            </p:cNvSpPr>
            <p:nvPr/>
          </p:nvSpPr>
          <p:spPr bwMode="auto">
            <a:xfrm>
              <a:off x="3920" y="1277"/>
              <a:ext cx="5" cy="10"/>
            </a:xfrm>
            <a:custGeom>
              <a:avLst/>
              <a:gdLst>
                <a:gd name="T0" fmla="*/ 5 w 12"/>
                <a:gd name="T1" fmla="*/ 10 h 19"/>
                <a:gd name="T2" fmla="*/ 3 w 12"/>
                <a:gd name="T3" fmla="*/ 9 h 19"/>
                <a:gd name="T4" fmla="*/ 2 w 12"/>
                <a:gd name="T5" fmla="*/ 8 h 19"/>
                <a:gd name="T6" fmla="*/ 1 w 12"/>
                <a:gd name="T7" fmla="*/ 6 h 19"/>
                <a:gd name="T8" fmla="*/ 0 w 12"/>
                <a:gd name="T9" fmla="*/ 4 h 19"/>
                <a:gd name="T10" fmla="*/ 2 w 12"/>
                <a:gd name="T11" fmla="*/ 4 h 19"/>
                <a:gd name="T12" fmla="*/ 3 w 12"/>
                <a:gd name="T13" fmla="*/ 2 h 19"/>
                <a:gd name="T14" fmla="*/ 3 w 12"/>
                <a:gd name="T15" fmla="*/ 1 h 19"/>
                <a:gd name="T16" fmla="*/ 5 w 12"/>
                <a:gd name="T17" fmla="*/ 0 h 19"/>
                <a:gd name="T18" fmla="*/ 5 w 12"/>
                <a:gd name="T19" fmla="*/ 10 h 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"/>
                <a:gd name="T31" fmla="*/ 0 h 19"/>
                <a:gd name="T32" fmla="*/ 12 w 12"/>
                <a:gd name="T33" fmla="*/ 19 h 1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" h="19">
                  <a:moveTo>
                    <a:pt x="12" y="19"/>
                  </a:moveTo>
                  <a:lnTo>
                    <a:pt x="7" y="18"/>
                  </a:lnTo>
                  <a:lnTo>
                    <a:pt x="5" y="16"/>
                  </a:lnTo>
                  <a:lnTo>
                    <a:pt x="3" y="12"/>
                  </a:lnTo>
                  <a:lnTo>
                    <a:pt x="0" y="8"/>
                  </a:lnTo>
                  <a:lnTo>
                    <a:pt x="4" y="7"/>
                  </a:lnTo>
                  <a:lnTo>
                    <a:pt x="6" y="4"/>
                  </a:lnTo>
                  <a:lnTo>
                    <a:pt x="7" y="2"/>
                  </a:lnTo>
                  <a:lnTo>
                    <a:pt x="11" y="0"/>
                  </a:lnTo>
                  <a:lnTo>
                    <a:pt x="12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48" name="Freeform 29"/>
            <p:cNvSpPr>
              <a:spLocks noChangeAspect="1"/>
            </p:cNvSpPr>
            <p:nvPr/>
          </p:nvSpPr>
          <p:spPr bwMode="auto">
            <a:xfrm>
              <a:off x="3829" y="1450"/>
              <a:ext cx="43" cy="61"/>
            </a:xfrm>
            <a:custGeom>
              <a:avLst/>
              <a:gdLst>
                <a:gd name="T0" fmla="*/ 16 w 86"/>
                <a:gd name="T1" fmla="*/ 6 h 122"/>
                <a:gd name="T2" fmla="*/ 19 w 86"/>
                <a:gd name="T3" fmla="*/ 7 h 122"/>
                <a:gd name="T4" fmla="*/ 22 w 86"/>
                <a:gd name="T5" fmla="*/ 9 h 122"/>
                <a:gd name="T6" fmla="*/ 24 w 86"/>
                <a:gd name="T7" fmla="*/ 11 h 122"/>
                <a:gd name="T8" fmla="*/ 28 w 86"/>
                <a:gd name="T9" fmla="*/ 11 h 122"/>
                <a:gd name="T10" fmla="*/ 32 w 86"/>
                <a:gd name="T11" fmla="*/ 14 h 122"/>
                <a:gd name="T12" fmla="*/ 34 w 86"/>
                <a:gd name="T13" fmla="*/ 16 h 122"/>
                <a:gd name="T14" fmla="*/ 37 w 86"/>
                <a:gd name="T15" fmla="*/ 19 h 122"/>
                <a:gd name="T16" fmla="*/ 39 w 86"/>
                <a:gd name="T17" fmla="*/ 24 h 122"/>
                <a:gd name="T18" fmla="*/ 41 w 86"/>
                <a:gd name="T19" fmla="*/ 32 h 122"/>
                <a:gd name="T20" fmla="*/ 43 w 86"/>
                <a:gd name="T21" fmla="*/ 38 h 122"/>
                <a:gd name="T22" fmla="*/ 43 w 86"/>
                <a:gd name="T23" fmla="*/ 43 h 122"/>
                <a:gd name="T24" fmla="*/ 40 w 86"/>
                <a:gd name="T25" fmla="*/ 42 h 122"/>
                <a:gd name="T26" fmla="*/ 38 w 86"/>
                <a:gd name="T27" fmla="*/ 35 h 122"/>
                <a:gd name="T28" fmla="*/ 37 w 86"/>
                <a:gd name="T29" fmla="*/ 29 h 122"/>
                <a:gd name="T30" fmla="*/ 33 w 86"/>
                <a:gd name="T31" fmla="*/ 27 h 122"/>
                <a:gd name="T32" fmla="*/ 29 w 86"/>
                <a:gd name="T33" fmla="*/ 23 h 122"/>
                <a:gd name="T34" fmla="*/ 26 w 86"/>
                <a:gd name="T35" fmla="*/ 18 h 122"/>
                <a:gd name="T36" fmla="*/ 22 w 86"/>
                <a:gd name="T37" fmla="*/ 22 h 122"/>
                <a:gd name="T38" fmla="*/ 22 w 86"/>
                <a:gd name="T39" fmla="*/ 29 h 122"/>
                <a:gd name="T40" fmla="*/ 20 w 86"/>
                <a:gd name="T41" fmla="*/ 48 h 122"/>
                <a:gd name="T42" fmla="*/ 17 w 86"/>
                <a:gd name="T43" fmla="*/ 54 h 122"/>
                <a:gd name="T44" fmla="*/ 15 w 86"/>
                <a:gd name="T45" fmla="*/ 59 h 122"/>
                <a:gd name="T46" fmla="*/ 11 w 86"/>
                <a:gd name="T47" fmla="*/ 59 h 122"/>
                <a:gd name="T48" fmla="*/ 11 w 86"/>
                <a:gd name="T49" fmla="*/ 53 h 122"/>
                <a:gd name="T50" fmla="*/ 12 w 86"/>
                <a:gd name="T51" fmla="*/ 47 h 122"/>
                <a:gd name="T52" fmla="*/ 12 w 86"/>
                <a:gd name="T53" fmla="*/ 40 h 122"/>
                <a:gd name="T54" fmla="*/ 13 w 86"/>
                <a:gd name="T55" fmla="*/ 35 h 122"/>
                <a:gd name="T56" fmla="*/ 13 w 86"/>
                <a:gd name="T57" fmla="*/ 31 h 122"/>
                <a:gd name="T58" fmla="*/ 13 w 86"/>
                <a:gd name="T59" fmla="*/ 27 h 122"/>
                <a:gd name="T60" fmla="*/ 13 w 86"/>
                <a:gd name="T61" fmla="*/ 23 h 122"/>
                <a:gd name="T62" fmla="*/ 12 w 86"/>
                <a:gd name="T63" fmla="*/ 20 h 122"/>
                <a:gd name="T64" fmla="*/ 10 w 86"/>
                <a:gd name="T65" fmla="*/ 18 h 122"/>
                <a:gd name="T66" fmla="*/ 7 w 86"/>
                <a:gd name="T67" fmla="*/ 19 h 122"/>
                <a:gd name="T68" fmla="*/ 4 w 86"/>
                <a:gd name="T69" fmla="*/ 23 h 122"/>
                <a:gd name="T70" fmla="*/ 3 w 86"/>
                <a:gd name="T71" fmla="*/ 25 h 122"/>
                <a:gd name="T72" fmla="*/ 2 w 86"/>
                <a:gd name="T73" fmla="*/ 25 h 122"/>
                <a:gd name="T74" fmla="*/ 0 w 86"/>
                <a:gd name="T75" fmla="*/ 24 h 122"/>
                <a:gd name="T76" fmla="*/ 3 w 86"/>
                <a:gd name="T77" fmla="*/ 17 h 122"/>
                <a:gd name="T78" fmla="*/ 5 w 86"/>
                <a:gd name="T79" fmla="*/ 8 h 122"/>
                <a:gd name="T80" fmla="*/ 7 w 86"/>
                <a:gd name="T81" fmla="*/ 5 h 122"/>
                <a:gd name="T82" fmla="*/ 7 w 86"/>
                <a:gd name="T83" fmla="*/ 0 h 122"/>
                <a:gd name="T84" fmla="*/ 10 w 86"/>
                <a:gd name="T85" fmla="*/ 4 h 122"/>
                <a:gd name="T86" fmla="*/ 14 w 86"/>
                <a:gd name="T87" fmla="*/ 6 h 12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86"/>
                <a:gd name="T133" fmla="*/ 0 h 122"/>
                <a:gd name="T134" fmla="*/ 86 w 86"/>
                <a:gd name="T135" fmla="*/ 122 h 12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86" h="122">
                  <a:moveTo>
                    <a:pt x="27" y="12"/>
                  </a:moveTo>
                  <a:lnTo>
                    <a:pt x="32" y="11"/>
                  </a:lnTo>
                  <a:lnTo>
                    <a:pt x="35" y="11"/>
                  </a:lnTo>
                  <a:lnTo>
                    <a:pt x="38" y="13"/>
                  </a:lnTo>
                  <a:lnTo>
                    <a:pt x="41" y="15"/>
                  </a:lnTo>
                  <a:lnTo>
                    <a:pt x="43" y="17"/>
                  </a:lnTo>
                  <a:lnTo>
                    <a:pt x="45" y="19"/>
                  </a:lnTo>
                  <a:lnTo>
                    <a:pt x="48" y="21"/>
                  </a:lnTo>
                  <a:lnTo>
                    <a:pt x="51" y="23"/>
                  </a:lnTo>
                  <a:lnTo>
                    <a:pt x="55" y="21"/>
                  </a:lnTo>
                  <a:lnTo>
                    <a:pt x="59" y="24"/>
                  </a:lnTo>
                  <a:lnTo>
                    <a:pt x="63" y="27"/>
                  </a:lnTo>
                  <a:lnTo>
                    <a:pt x="66" y="30"/>
                  </a:lnTo>
                  <a:lnTo>
                    <a:pt x="68" y="32"/>
                  </a:lnTo>
                  <a:lnTo>
                    <a:pt x="71" y="34"/>
                  </a:lnTo>
                  <a:lnTo>
                    <a:pt x="73" y="38"/>
                  </a:lnTo>
                  <a:lnTo>
                    <a:pt x="73" y="42"/>
                  </a:lnTo>
                  <a:lnTo>
                    <a:pt x="78" y="48"/>
                  </a:lnTo>
                  <a:lnTo>
                    <a:pt x="80" y="55"/>
                  </a:lnTo>
                  <a:lnTo>
                    <a:pt x="82" y="63"/>
                  </a:lnTo>
                  <a:lnTo>
                    <a:pt x="85" y="70"/>
                  </a:lnTo>
                  <a:lnTo>
                    <a:pt x="86" y="75"/>
                  </a:lnTo>
                  <a:lnTo>
                    <a:pt x="86" y="80"/>
                  </a:lnTo>
                  <a:lnTo>
                    <a:pt x="86" y="85"/>
                  </a:lnTo>
                  <a:lnTo>
                    <a:pt x="83" y="90"/>
                  </a:lnTo>
                  <a:lnTo>
                    <a:pt x="80" y="84"/>
                  </a:lnTo>
                  <a:lnTo>
                    <a:pt x="78" y="77"/>
                  </a:lnTo>
                  <a:lnTo>
                    <a:pt x="76" y="70"/>
                  </a:lnTo>
                  <a:lnTo>
                    <a:pt x="74" y="63"/>
                  </a:lnTo>
                  <a:lnTo>
                    <a:pt x="73" y="58"/>
                  </a:lnTo>
                  <a:lnTo>
                    <a:pt x="68" y="56"/>
                  </a:lnTo>
                  <a:lnTo>
                    <a:pt x="65" y="53"/>
                  </a:lnTo>
                  <a:lnTo>
                    <a:pt x="63" y="49"/>
                  </a:lnTo>
                  <a:lnTo>
                    <a:pt x="58" y="45"/>
                  </a:lnTo>
                  <a:lnTo>
                    <a:pt x="56" y="40"/>
                  </a:lnTo>
                  <a:lnTo>
                    <a:pt x="52" y="36"/>
                  </a:lnTo>
                  <a:lnTo>
                    <a:pt x="47" y="36"/>
                  </a:lnTo>
                  <a:lnTo>
                    <a:pt x="44" y="43"/>
                  </a:lnTo>
                  <a:lnTo>
                    <a:pt x="43" y="50"/>
                  </a:lnTo>
                  <a:lnTo>
                    <a:pt x="43" y="57"/>
                  </a:lnTo>
                  <a:lnTo>
                    <a:pt x="41" y="64"/>
                  </a:lnTo>
                  <a:lnTo>
                    <a:pt x="40" y="96"/>
                  </a:lnTo>
                  <a:lnTo>
                    <a:pt x="36" y="101"/>
                  </a:lnTo>
                  <a:lnTo>
                    <a:pt x="34" y="107"/>
                  </a:lnTo>
                  <a:lnTo>
                    <a:pt x="33" y="113"/>
                  </a:lnTo>
                  <a:lnTo>
                    <a:pt x="30" y="118"/>
                  </a:lnTo>
                  <a:lnTo>
                    <a:pt x="27" y="122"/>
                  </a:lnTo>
                  <a:lnTo>
                    <a:pt x="22" y="118"/>
                  </a:lnTo>
                  <a:lnTo>
                    <a:pt x="21" y="113"/>
                  </a:lnTo>
                  <a:lnTo>
                    <a:pt x="21" y="106"/>
                  </a:lnTo>
                  <a:lnTo>
                    <a:pt x="22" y="100"/>
                  </a:lnTo>
                  <a:lnTo>
                    <a:pt x="23" y="93"/>
                  </a:lnTo>
                  <a:lnTo>
                    <a:pt x="23" y="86"/>
                  </a:lnTo>
                  <a:lnTo>
                    <a:pt x="23" y="80"/>
                  </a:lnTo>
                  <a:lnTo>
                    <a:pt x="23" y="73"/>
                  </a:lnTo>
                  <a:lnTo>
                    <a:pt x="26" y="70"/>
                  </a:lnTo>
                  <a:lnTo>
                    <a:pt x="26" y="65"/>
                  </a:lnTo>
                  <a:lnTo>
                    <a:pt x="26" y="61"/>
                  </a:lnTo>
                  <a:lnTo>
                    <a:pt x="27" y="57"/>
                  </a:lnTo>
                  <a:lnTo>
                    <a:pt x="26" y="53"/>
                  </a:lnTo>
                  <a:lnTo>
                    <a:pt x="25" y="48"/>
                  </a:lnTo>
                  <a:lnTo>
                    <a:pt x="25" y="45"/>
                  </a:lnTo>
                  <a:lnTo>
                    <a:pt x="25" y="40"/>
                  </a:lnTo>
                  <a:lnTo>
                    <a:pt x="23" y="39"/>
                  </a:lnTo>
                  <a:lnTo>
                    <a:pt x="22" y="36"/>
                  </a:lnTo>
                  <a:lnTo>
                    <a:pt x="20" y="35"/>
                  </a:lnTo>
                  <a:lnTo>
                    <a:pt x="18" y="35"/>
                  </a:lnTo>
                  <a:lnTo>
                    <a:pt x="13" y="38"/>
                  </a:lnTo>
                  <a:lnTo>
                    <a:pt x="11" y="41"/>
                  </a:lnTo>
                  <a:lnTo>
                    <a:pt x="7" y="45"/>
                  </a:lnTo>
                  <a:lnTo>
                    <a:pt x="6" y="49"/>
                  </a:lnTo>
                  <a:lnTo>
                    <a:pt x="5" y="49"/>
                  </a:lnTo>
                  <a:lnTo>
                    <a:pt x="4" y="49"/>
                  </a:lnTo>
                  <a:lnTo>
                    <a:pt x="3" y="49"/>
                  </a:lnTo>
                  <a:lnTo>
                    <a:pt x="2" y="49"/>
                  </a:lnTo>
                  <a:lnTo>
                    <a:pt x="0" y="48"/>
                  </a:lnTo>
                  <a:lnTo>
                    <a:pt x="4" y="41"/>
                  </a:lnTo>
                  <a:lnTo>
                    <a:pt x="6" y="33"/>
                  </a:lnTo>
                  <a:lnTo>
                    <a:pt x="9" y="24"/>
                  </a:lnTo>
                  <a:lnTo>
                    <a:pt x="10" y="16"/>
                  </a:lnTo>
                  <a:lnTo>
                    <a:pt x="13" y="12"/>
                  </a:lnTo>
                  <a:lnTo>
                    <a:pt x="14" y="9"/>
                  </a:lnTo>
                  <a:lnTo>
                    <a:pt x="13" y="4"/>
                  </a:lnTo>
                  <a:lnTo>
                    <a:pt x="14" y="0"/>
                  </a:lnTo>
                  <a:lnTo>
                    <a:pt x="18" y="4"/>
                  </a:lnTo>
                  <a:lnTo>
                    <a:pt x="20" y="8"/>
                  </a:lnTo>
                  <a:lnTo>
                    <a:pt x="23" y="10"/>
                  </a:lnTo>
                  <a:lnTo>
                    <a:pt x="27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49" name="Freeform 30"/>
            <p:cNvSpPr>
              <a:spLocks noChangeAspect="1"/>
            </p:cNvSpPr>
            <p:nvPr/>
          </p:nvSpPr>
          <p:spPr bwMode="auto">
            <a:xfrm>
              <a:off x="3920" y="1453"/>
              <a:ext cx="52" cy="35"/>
            </a:xfrm>
            <a:custGeom>
              <a:avLst/>
              <a:gdLst>
                <a:gd name="T0" fmla="*/ 8 w 104"/>
                <a:gd name="T1" fmla="*/ 4 h 72"/>
                <a:gd name="T2" fmla="*/ 10 w 104"/>
                <a:gd name="T3" fmla="*/ 5 h 72"/>
                <a:gd name="T4" fmla="*/ 13 w 104"/>
                <a:gd name="T5" fmla="*/ 6 h 72"/>
                <a:gd name="T6" fmla="*/ 15 w 104"/>
                <a:gd name="T7" fmla="*/ 7 h 72"/>
                <a:gd name="T8" fmla="*/ 17 w 104"/>
                <a:gd name="T9" fmla="*/ 6 h 72"/>
                <a:gd name="T10" fmla="*/ 21 w 104"/>
                <a:gd name="T11" fmla="*/ 2 h 72"/>
                <a:gd name="T12" fmla="*/ 23 w 104"/>
                <a:gd name="T13" fmla="*/ 6 h 72"/>
                <a:gd name="T14" fmla="*/ 26 w 104"/>
                <a:gd name="T15" fmla="*/ 8 h 72"/>
                <a:gd name="T16" fmla="*/ 30 w 104"/>
                <a:gd name="T17" fmla="*/ 10 h 72"/>
                <a:gd name="T18" fmla="*/ 33 w 104"/>
                <a:gd name="T19" fmla="*/ 13 h 72"/>
                <a:gd name="T20" fmla="*/ 37 w 104"/>
                <a:gd name="T21" fmla="*/ 14 h 72"/>
                <a:gd name="T22" fmla="*/ 40 w 104"/>
                <a:gd name="T23" fmla="*/ 17 h 72"/>
                <a:gd name="T24" fmla="*/ 43 w 104"/>
                <a:gd name="T25" fmla="*/ 18 h 72"/>
                <a:gd name="T26" fmla="*/ 45 w 104"/>
                <a:gd name="T27" fmla="*/ 21 h 72"/>
                <a:gd name="T28" fmla="*/ 48 w 104"/>
                <a:gd name="T29" fmla="*/ 25 h 72"/>
                <a:gd name="T30" fmla="*/ 50 w 104"/>
                <a:gd name="T31" fmla="*/ 27 h 72"/>
                <a:gd name="T32" fmla="*/ 51 w 104"/>
                <a:gd name="T33" fmla="*/ 29 h 72"/>
                <a:gd name="T34" fmla="*/ 52 w 104"/>
                <a:gd name="T35" fmla="*/ 32 h 72"/>
                <a:gd name="T36" fmla="*/ 52 w 104"/>
                <a:gd name="T37" fmla="*/ 34 h 72"/>
                <a:gd name="T38" fmla="*/ 52 w 104"/>
                <a:gd name="T39" fmla="*/ 35 h 72"/>
                <a:gd name="T40" fmla="*/ 51 w 104"/>
                <a:gd name="T41" fmla="*/ 35 h 72"/>
                <a:gd name="T42" fmla="*/ 51 w 104"/>
                <a:gd name="T43" fmla="*/ 35 h 72"/>
                <a:gd name="T44" fmla="*/ 50 w 104"/>
                <a:gd name="T45" fmla="*/ 35 h 72"/>
                <a:gd name="T46" fmla="*/ 47 w 104"/>
                <a:gd name="T47" fmla="*/ 31 h 72"/>
                <a:gd name="T48" fmla="*/ 44 w 104"/>
                <a:gd name="T49" fmla="*/ 27 h 72"/>
                <a:gd name="T50" fmla="*/ 40 w 104"/>
                <a:gd name="T51" fmla="*/ 25 h 72"/>
                <a:gd name="T52" fmla="*/ 36 w 104"/>
                <a:gd name="T53" fmla="*/ 22 h 72"/>
                <a:gd name="T54" fmla="*/ 35 w 104"/>
                <a:gd name="T55" fmla="*/ 22 h 72"/>
                <a:gd name="T56" fmla="*/ 34 w 104"/>
                <a:gd name="T57" fmla="*/ 22 h 72"/>
                <a:gd name="T58" fmla="*/ 33 w 104"/>
                <a:gd name="T59" fmla="*/ 23 h 72"/>
                <a:gd name="T60" fmla="*/ 32 w 104"/>
                <a:gd name="T61" fmla="*/ 24 h 72"/>
                <a:gd name="T62" fmla="*/ 33 w 104"/>
                <a:gd name="T63" fmla="*/ 25 h 72"/>
                <a:gd name="T64" fmla="*/ 33 w 104"/>
                <a:gd name="T65" fmla="*/ 28 h 72"/>
                <a:gd name="T66" fmla="*/ 33 w 104"/>
                <a:gd name="T67" fmla="*/ 30 h 72"/>
                <a:gd name="T68" fmla="*/ 34 w 104"/>
                <a:gd name="T69" fmla="*/ 32 h 72"/>
                <a:gd name="T70" fmla="*/ 33 w 104"/>
                <a:gd name="T71" fmla="*/ 33 h 72"/>
                <a:gd name="T72" fmla="*/ 32 w 104"/>
                <a:gd name="T73" fmla="*/ 33 h 72"/>
                <a:gd name="T74" fmla="*/ 32 w 104"/>
                <a:gd name="T75" fmla="*/ 33 h 72"/>
                <a:gd name="T76" fmla="*/ 31 w 104"/>
                <a:gd name="T77" fmla="*/ 33 h 72"/>
                <a:gd name="T78" fmla="*/ 22 w 104"/>
                <a:gd name="T79" fmla="*/ 17 h 72"/>
                <a:gd name="T80" fmla="*/ 15 w 104"/>
                <a:gd name="T81" fmla="*/ 14 h 72"/>
                <a:gd name="T82" fmla="*/ 14 w 104"/>
                <a:gd name="T83" fmla="*/ 14 h 72"/>
                <a:gd name="T84" fmla="*/ 13 w 104"/>
                <a:gd name="T85" fmla="*/ 15 h 72"/>
                <a:gd name="T86" fmla="*/ 13 w 104"/>
                <a:gd name="T87" fmla="*/ 17 h 72"/>
                <a:gd name="T88" fmla="*/ 11 w 104"/>
                <a:gd name="T89" fmla="*/ 18 h 72"/>
                <a:gd name="T90" fmla="*/ 10 w 104"/>
                <a:gd name="T91" fmla="*/ 20 h 72"/>
                <a:gd name="T92" fmla="*/ 10 w 104"/>
                <a:gd name="T93" fmla="*/ 22 h 72"/>
                <a:gd name="T94" fmla="*/ 9 w 104"/>
                <a:gd name="T95" fmla="*/ 24 h 72"/>
                <a:gd name="T96" fmla="*/ 7 w 104"/>
                <a:gd name="T97" fmla="*/ 25 h 72"/>
                <a:gd name="T98" fmla="*/ 6 w 104"/>
                <a:gd name="T99" fmla="*/ 20 h 72"/>
                <a:gd name="T100" fmla="*/ 5 w 104"/>
                <a:gd name="T101" fmla="*/ 15 h 72"/>
                <a:gd name="T102" fmla="*/ 5 w 104"/>
                <a:gd name="T103" fmla="*/ 10 h 72"/>
                <a:gd name="T104" fmla="*/ 4 w 104"/>
                <a:gd name="T105" fmla="*/ 6 h 72"/>
                <a:gd name="T106" fmla="*/ 3 w 104"/>
                <a:gd name="T107" fmla="*/ 5 h 72"/>
                <a:gd name="T108" fmla="*/ 2 w 104"/>
                <a:gd name="T109" fmla="*/ 4 h 72"/>
                <a:gd name="T110" fmla="*/ 1 w 104"/>
                <a:gd name="T111" fmla="*/ 3 h 72"/>
                <a:gd name="T112" fmla="*/ 0 w 104"/>
                <a:gd name="T113" fmla="*/ 2 h 72"/>
                <a:gd name="T114" fmla="*/ 4 w 104"/>
                <a:gd name="T115" fmla="*/ 0 h 72"/>
                <a:gd name="T116" fmla="*/ 4 w 104"/>
                <a:gd name="T117" fmla="*/ 1 h 72"/>
                <a:gd name="T118" fmla="*/ 6 w 104"/>
                <a:gd name="T119" fmla="*/ 2 h 72"/>
                <a:gd name="T120" fmla="*/ 7 w 104"/>
                <a:gd name="T121" fmla="*/ 3 h 72"/>
                <a:gd name="T122" fmla="*/ 8 w 104"/>
                <a:gd name="T123" fmla="*/ 4 h 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04"/>
                <a:gd name="T187" fmla="*/ 0 h 72"/>
                <a:gd name="T188" fmla="*/ 104 w 104"/>
                <a:gd name="T189" fmla="*/ 72 h 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04" h="72">
                  <a:moveTo>
                    <a:pt x="15" y="8"/>
                  </a:moveTo>
                  <a:lnTo>
                    <a:pt x="20" y="10"/>
                  </a:lnTo>
                  <a:lnTo>
                    <a:pt x="25" y="13"/>
                  </a:lnTo>
                  <a:lnTo>
                    <a:pt x="29" y="14"/>
                  </a:lnTo>
                  <a:lnTo>
                    <a:pt x="34" y="12"/>
                  </a:lnTo>
                  <a:lnTo>
                    <a:pt x="41" y="5"/>
                  </a:lnTo>
                  <a:lnTo>
                    <a:pt x="46" y="12"/>
                  </a:lnTo>
                  <a:lnTo>
                    <a:pt x="52" y="16"/>
                  </a:lnTo>
                  <a:lnTo>
                    <a:pt x="59" y="21"/>
                  </a:lnTo>
                  <a:lnTo>
                    <a:pt x="66" y="26"/>
                  </a:lnTo>
                  <a:lnTo>
                    <a:pt x="73" y="29"/>
                  </a:lnTo>
                  <a:lnTo>
                    <a:pt x="79" y="34"/>
                  </a:lnTo>
                  <a:lnTo>
                    <a:pt x="86" y="38"/>
                  </a:lnTo>
                  <a:lnTo>
                    <a:pt x="90" y="44"/>
                  </a:lnTo>
                  <a:lnTo>
                    <a:pt x="95" y="51"/>
                  </a:lnTo>
                  <a:lnTo>
                    <a:pt x="99" y="56"/>
                  </a:lnTo>
                  <a:lnTo>
                    <a:pt x="102" y="60"/>
                  </a:lnTo>
                  <a:lnTo>
                    <a:pt x="103" y="65"/>
                  </a:lnTo>
                  <a:lnTo>
                    <a:pt x="104" y="70"/>
                  </a:lnTo>
                  <a:lnTo>
                    <a:pt x="104" y="71"/>
                  </a:lnTo>
                  <a:lnTo>
                    <a:pt x="102" y="72"/>
                  </a:lnTo>
                  <a:lnTo>
                    <a:pt x="101" y="72"/>
                  </a:lnTo>
                  <a:lnTo>
                    <a:pt x="99" y="71"/>
                  </a:lnTo>
                  <a:lnTo>
                    <a:pt x="94" y="63"/>
                  </a:lnTo>
                  <a:lnTo>
                    <a:pt x="88" y="56"/>
                  </a:lnTo>
                  <a:lnTo>
                    <a:pt x="80" y="51"/>
                  </a:lnTo>
                  <a:lnTo>
                    <a:pt x="72" y="45"/>
                  </a:lnTo>
                  <a:lnTo>
                    <a:pt x="70" y="46"/>
                  </a:lnTo>
                  <a:lnTo>
                    <a:pt x="67" y="46"/>
                  </a:lnTo>
                  <a:lnTo>
                    <a:pt x="65" y="48"/>
                  </a:lnTo>
                  <a:lnTo>
                    <a:pt x="63" y="49"/>
                  </a:lnTo>
                  <a:lnTo>
                    <a:pt x="65" y="52"/>
                  </a:lnTo>
                  <a:lnTo>
                    <a:pt x="66" y="57"/>
                  </a:lnTo>
                  <a:lnTo>
                    <a:pt x="66" y="61"/>
                  </a:lnTo>
                  <a:lnTo>
                    <a:pt x="67" y="66"/>
                  </a:lnTo>
                  <a:lnTo>
                    <a:pt x="66" y="67"/>
                  </a:lnTo>
                  <a:lnTo>
                    <a:pt x="64" y="68"/>
                  </a:lnTo>
                  <a:lnTo>
                    <a:pt x="63" y="68"/>
                  </a:lnTo>
                  <a:lnTo>
                    <a:pt x="61" y="67"/>
                  </a:lnTo>
                  <a:lnTo>
                    <a:pt x="43" y="35"/>
                  </a:lnTo>
                  <a:lnTo>
                    <a:pt x="29" y="28"/>
                  </a:lnTo>
                  <a:lnTo>
                    <a:pt x="27" y="29"/>
                  </a:lnTo>
                  <a:lnTo>
                    <a:pt x="26" y="31"/>
                  </a:lnTo>
                  <a:lnTo>
                    <a:pt x="25" y="34"/>
                  </a:lnTo>
                  <a:lnTo>
                    <a:pt x="22" y="37"/>
                  </a:lnTo>
                  <a:lnTo>
                    <a:pt x="20" y="42"/>
                  </a:lnTo>
                  <a:lnTo>
                    <a:pt x="19" y="45"/>
                  </a:lnTo>
                  <a:lnTo>
                    <a:pt x="17" y="50"/>
                  </a:lnTo>
                  <a:lnTo>
                    <a:pt x="13" y="51"/>
                  </a:lnTo>
                  <a:lnTo>
                    <a:pt x="11" y="41"/>
                  </a:lnTo>
                  <a:lnTo>
                    <a:pt x="10" y="31"/>
                  </a:lnTo>
                  <a:lnTo>
                    <a:pt x="10" y="21"/>
                  </a:lnTo>
                  <a:lnTo>
                    <a:pt x="8" y="12"/>
                  </a:lnTo>
                  <a:lnTo>
                    <a:pt x="6" y="10"/>
                  </a:lnTo>
                  <a:lnTo>
                    <a:pt x="3" y="8"/>
                  </a:lnTo>
                  <a:lnTo>
                    <a:pt x="2" y="6"/>
                  </a:lnTo>
                  <a:lnTo>
                    <a:pt x="0" y="4"/>
                  </a:lnTo>
                  <a:lnTo>
                    <a:pt x="7" y="0"/>
                  </a:lnTo>
                  <a:lnTo>
                    <a:pt x="8" y="3"/>
                  </a:lnTo>
                  <a:lnTo>
                    <a:pt x="11" y="4"/>
                  </a:lnTo>
                  <a:lnTo>
                    <a:pt x="13" y="6"/>
                  </a:lnTo>
                  <a:lnTo>
                    <a:pt x="15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746" name="Object 2"/>
          <p:cNvGraphicFramePr>
            <a:graphicFrameLocks noChangeAspect="1"/>
          </p:cNvGraphicFramePr>
          <p:nvPr/>
        </p:nvGraphicFramePr>
        <p:xfrm>
          <a:off x="611188" y="455613"/>
          <a:ext cx="1873250" cy="160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77" name="Photo Editor Photo" r:id="rId3" imgW="1133633" imgH="971686" progId="MSPhotoEd.3">
                  <p:embed/>
                </p:oleObj>
              </mc:Choice>
              <mc:Fallback>
                <p:oleObj name="Photo Editor Photo" r:id="rId3" imgW="1133633" imgH="971686" progId="MSPhotoEd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455613"/>
                        <a:ext cx="1873250" cy="160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7" name="Object 3"/>
          <p:cNvGraphicFramePr>
            <a:graphicFrameLocks noChangeAspect="1"/>
          </p:cNvGraphicFramePr>
          <p:nvPr/>
        </p:nvGraphicFramePr>
        <p:xfrm>
          <a:off x="2970213" y="63500"/>
          <a:ext cx="5886450" cy="679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78" name="Photo Editor Photo" r:id="rId5" imgW="3095238" imgH="3572374" progId="MSPhotoEd.3">
                  <p:embed/>
                </p:oleObj>
              </mc:Choice>
              <mc:Fallback>
                <p:oleObj name="Photo Editor Photo" r:id="rId5" imgW="3095238" imgH="3572374" progId="MSPhotoEd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0213" y="63500"/>
                        <a:ext cx="5886450" cy="679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48" name="Oval 5"/>
          <p:cNvSpPr>
            <a:spLocks noChangeArrowheads="1"/>
          </p:cNvSpPr>
          <p:nvPr/>
        </p:nvSpPr>
        <p:spPr bwMode="auto">
          <a:xfrm>
            <a:off x="152400" y="5257800"/>
            <a:ext cx="3200400" cy="1447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49" name="Text Box 6"/>
          <p:cNvSpPr txBox="1">
            <a:spLocks noChangeArrowheads="1"/>
          </p:cNvSpPr>
          <p:nvPr/>
        </p:nvSpPr>
        <p:spPr bwMode="auto">
          <a:xfrm>
            <a:off x="228600" y="2514600"/>
            <a:ext cx="297180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/>
              <a:t>H = Hudson Bay, Canada</a:t>
            </a:r>
          </a:p>
          <a:p>
            <a:pPr>
              <a:spcBef>
                <a:spcPct val="50000"/>
              </a:spcBef>
            </a:pPr>
            <a:r>
              <a:rPr lang="en-US" sz="1400"/>
              <a:t>D = Duluth, Minnesota, USA</a:t>
            </a:r>
          </a:p>
          <a:p>
            <a:pPr>
              <a:spcBef>
                <a:spcPct val="50000"/>
              </a:spcBef>
            </a:pPr>
            <a:r>
              <a:rPr lang="en-US" sz="1400"/>
              <a:t>M = Mexico City, Mexico</a:t>
            </a:r>
          </a:p>
          <a:p>
            <a:pPr>
              <a:spcBef>
                <a:spcPct val="50000"/>
              </a:spcBef>
            </a:pPr>
            <a:r>
              <a:rPr lang="en-US" sz="1400"/>
              <a:t>S = San Jose, Costa Rica</a:t>
            </a:r>
          </a:p>
          <a:p>
            <a:pPr>
              <a:spcBef>
                <a:spcPct val="50000"/>
              </a:spcBef>
            </a:pPr>
            <a:r>
              <a:rPr lang="en-US" sz="1400"/>
              <a:t>Bo = Bogota, Columbia</a:t>
            </a:r>
          </a:p>
          <a:p>
            <a:pPr>
              <a:spcBef>
                <a:spcPct val="50000"/>
              </a:spcBef>
            </a:pPr>
            <a:r>
              <a:rPr lang="en-US" sz="1400"/>
              <a:t>Br = Brasilia, Brazil</a:t>
            </a:r>
          </a:p>
          <a:p>
            <a:pPr>
              <a:spcBef>
                <a:spcPct val="50000"/>
              </a:spcBef>
            </a:pPr>
            <a:r>
              <a:rPr lang="en-US" sz="1400"/>
              <a:t>T = Tierra del Fuego, Argentina</a:t>
            </a:r>
            <a:endParaRPr lang="en-US">
              <a:latin typeface="Times New Roman" charset="0"/>
            </a:endParaRPr>
          </a:p>
        </p:txBody>
      </p:sp>
      <p:pic>
        <p:nvPicPr>
          <p:cNvPr id="31750" name="Picture 7" descr="running_clock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501" t="19649" r="22501" b="19649"/>
          <a:stretch>
            <a:fillRect/>
          </a:stretch>
        </p:blipFill>
        <p:spPr bwMode="auto">
          <a:xfrm>
            <a:off x="914400" y="5410200"/>
            <a:ext cx="1466850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1" name="AutoShape 8">
            <a:hlinkClick r:id="" action="ppaction://hlinkshowjump?jump=nextslide" highlightClick="1">
              <a:snd r:embed="rId8" name="CAMERA.WAV"/>
            </a:hlinkClick>
            <a:hlinkHover r:id="" action="ppaction://noaction" highlightClick="1" endSnd="1"/>
          </p:cNvPr>
          <p:cNvSpPr>
            <a:spLocks noChangeArrowheads="1"/>
          </p:cNvSpPr>
          <p:nvPr/>
        </p:nvSpPr>
        <p:spPr bwMode="auto">
          <a:xfrm>
            <a:off x="2362200" y="5867400"/>
            <a:ext cx="762000" cy="152400"/>
          </a:xfrm>
          <a:prstGeom prst="rightArrow">
            <a:avLst>
              <a:gd name="adj1" fmla="val 50000"/>
              <a:gd name="adj2" fmla="val 125000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2" name="AutoShape 9">
            <a:hlinkClick r:id="" action="ppaction://hlinkshowjump?jump=previousslide" highlightClick="1">
              <a:snd r:embed="rId8" name="CAMERA.WAV"/>
            </a:hlinkClick>
            <a:hlinkHover r:id="" action="ppaction://noaction" highlightClick="1" endSnd="1"/>
          </p:cNvPr>
          <p:cNvSpPr>
            <a:spLocks noChangeArrowheads="1"/>
          </p:cNvSpPr>
          <p:nvPr/>
        </p:nvSpPr>
        <p:spPr bwMode="auto">
          <a:xfrm flipH="1">
            <a:off x="304800" y="5867400"/>
            <a:ext cx="762000" cy="152400"/>
          </a:xfrm>
          <a:prstGeom prst="rightArrow">
            <a:avLst>
              <a:gd name="adj1" fmla="val 50000"/>
              <a:gd name="adj2" fmla="val 125000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3" name="WordArt 10"/>
          <p:cNvSpPr>
            <a:spLocks noChangeArrowheads="1" noChangeShapeType="1" noTextEdit="1"/>
          </p:cNvSpPr>
          <p:nvPr/>
        </p:nvSpPr>
        <p:spPr bwMode="auto">
          <a:xfrm>
            <a:off x="1295400" y="5410200"/>
            <a:ext cx="923925" cy="17145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sz="1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Step Through</a:t>
            </a:r>
          </a:p>
        </p:txBody>
      </p:sp>
      <p:sp>
        <p:nvSpPr>
          <p:cNvPr id="31754" name="WordArt 11"/>
          <p:cNvSpPr>
            <a:spLocks noChangeArrowheads="1" noChangeShapeType="1" noTextEdit="1"/>
          </p:cNvSpPr>
          <p:nvPr/>
        </p:nvSpPr>
        <p:spPr bwMode="auto">
          <a:xfrm>
            <a:off x="1371600" y="6400800"/>
            <a:ext cx="609600" cy="2286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14287"/>
              </a:avLst>
            </a:prstTxWarp>
          </a:bodyPr>
          <a:lstStyle/>
          <a:p>
            <a:pPr algn="ctr"/>
            <a:r>
              <a:rPr lang="en-US" sz="12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Time!</a:t>
            </a:r>
          </a:p>
        </p:txBody>
      </p:sp>
      <p:sp>
        <p:nvSpPr>
          <p:cNvPr id="31755" name="WordArt 12"/>
          <p:cNvSpPr>
            <a:spLocks noChangeArrowheads="1" noChangeShapeType="1" noTextEdit="1"/>
          </p:cNvSpPr>
          <p:nvPr/>
        </p:nvSpPr>
        <p:spPr bwMode="auto">
          <a:xfrm>
            <a:off x="381000" y="5638800"/>
            <a:ext cx="542925" cy="180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7907"/>
              </a:avLst>
            </a:prstTxWarp>
          </a:bodyPr>
          <a:lstStyle/>
          <a:p>
            <a:pPr algn="ctr"/>
            <a:r>
              <a:rPr lang="en-US" sz="14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  <a:latin typeface="CopprplGoth Bd BT"/>
                <a:ea typeface="CopprplGoth Bd BT"/>
                <a:cs typeface="CopprplGoth Bd BT"/>
              </a:rPr>
              <a:t>Back</a:t>
            </a:r>
          </a:p>
        </p:txBody>
      </p:sp>
      <p:sp>
        <p:nvSpPr>
          <p:cNvPr id="31756" name="WordArt 13"/>
          <p:cNvSpPr>
            <a:spLocks noChangeArrowheads="1" noChangeShapeType="1" noTextEdit="1"/>
          </p:cNvSpPr>
          <p:nvPr/>
        </p:nvSpPr>
        <p:spPr bwMode="auto">
          <a:xfrm>
            <a:off x="2362200" y="6019800"/>
            <a:ext cx="876300" cy="180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6199"/>
              </a:avLst>
            </a:prstTxWarp>
          </a:bodyPr>
          <a:lstStyle/>
          <a:p>
            <a:pPr algn="ctr"/>
            <a:r>
              <a:rPr lang="en-US" sz="14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  <a:latin typeface="CopprplGoth Bd BT"/>
                <a:ea typeface="CopprplGoth Bd BT"/>
                <a:cs typeface="CopprplGoth Bd BT"/>
              </a:rPr>
              <a:t>Forward</a:t>
            </a:r>
          </a:p>
        </p:txBody>
      </p:sp>
      <p:sp>
        <p:nvSpPr>
          <p:cNvPr id="31757" name="Text Box 14"/>
          <p:cNvSpPr txBox="1">
            <a:spLocks noChangeArrowheads="1"/>
          </p:cNvSpPr>
          <p:nvPr/>
        </p:nvSpPr>
        <p:spPr bwMode="auto">
          <a:xfrm>
            <a:off x="3289300" y="2578100"/>
            <a:ext cx="2743200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2000">
                <a:solidFill>
                  <a:schemeClr val="bg1"/>
                </a:solidFill>
              </a:rPr>
              <a:t>This is the last time that the hawk was located by satellite.  But scientists do know that it arrived safely back to the United States after an incredible trip!</a:t>
            </a:r>
            <a:endParaRPr lang="en-US"/>
          </a:p>
        </p:txBody>
      </p:sp>
      <p:grpSp>
        <p:nvGrpSpPr>
          <p:cNvPr id="31758" name="Group 15"/>
          <p:cNvGrpSpPr>
            <a:grpSpLocks noChangeAspect="1"/>
          </p:cNvGrpSpPr>
          <p:nvPr/>
        </p:nvGrpSpPr>
        <p:grpSpPr bwMode="auto">
          <a:xfrm>
            <a:off x="6086475" y="2216150"/>
            <a:ext cx="393700" cy="209550"/>
            <a:chOff x="3360" y="912"/>
            <a:chExt cx="1143" cy="610"/>
          </a:xfrm>
        </p:grpSpPr>
        <p:sp>
          <p:nvSpPr>
            <p:cNvPr id="31759" name="Freeform 16"/>
            <p:cNvSpPr>
              <a:spLocks noChangeAspect="1"/>
            </p:cNvSpPr>
            <p:nvPr/>
          </p:nvSpPr>
          <p:spPr bwMode="auto">
            <a:xfrm>
              <a:off x="3360" y="912"/>
              <a:ext cx="1143" cy="610"/>
            </a:xfrm>
            <a:custGeom>
              <a:avLst/>
              <a:gdLst>
                <a:gd name="T0" fmla="*/ 1079 w 2287"/>
                <a:gd name="T1" fmla="*/ 140 h 1220"/>
                <a:gd name="T2" fmla="*/ 1012 w 2287"/>
                <a:gd name="T3" fmla="*/ 165 h 1220"/>
                <a:gd name="T4" fmla="*/ 936 w 2287"/>
                <a:gd name="T5" fmla="*/ 177 h 1220"/>
                <a:gd name="T6" fmla="*/ 854 w 2287"/>
                <a:gd name="T7" fmla="*/ 186 h 1220"/>
                <a:gd name="T8" fmla="*/ 777 w 2287"/>
                <a:gd name="T9" fmla="*/ 199 h 1220"/>
                <a:gd name="T10" fmla="*/ 698 w 2287"/>
                <a:gd name="T11" fmla="*/ 208 h 1220"/>
                <a:gd name="T12" fmla="*/ 632 w 2287"/>
                <a:gd name="T13" fmla="*/ 243 h 1220"/>
                <a:gd name="T14" fmla="*/ 569 w 2287"/>
                <a:gd name="T15" fmla="*/ 270 h 1220"/>
                <a:gd name="T16" fmla="*/ 487 w 2287"/>
                <a:gd name="T17" fmla="*/ 249 h 1220"/>
                <a:gd name="T18" fmla="*/ 435 w 2287"/>
                <a:gd name="T19" fmla="*/ 205 h 1220"/>
                <a:gd name="T20" fmla="*/ 327 w 2287"/>
                <a:gd name="T21" fmla="*/ 177 h 1220"/>
                <a:gd name="T22" fmla="*/ 256 w 2287"/>
                <a:gd name="T23" fmla="*/ 160 h 1220"/>
                <a:gd name="T24" fmla="*/ 148 w 2287"/>
                <a:gd name="T25" fmla="*/ 117 h 1220"/>
                <a:gd name="T26" fmla="*/ 58 w 2287"/>
                <a:gd name="T27" fmla="*/ 26 h 1220"/>
                <a:gd name="T28" fmla="*/ 0 w 2287"/>
                <a:gd name="T29" fmla="*/ 7 h 1220"/>
                <a:gd name="T30" fmla="*/ 60 w 2287"/>
                <a:gd name="T31" fmla="*/ 67 h 1220"/>
                <a:gd name="T32" fmla="*/ 17 w 2287"/>
                <a:gd name="T33" fmla="*/ 53 h 1220"/>
                <a:gd name="T34" fmla="*/ 32 w 2287"/>
                <a:gd name="T35" fmla="*/ 99 h 1220"/>
                <a:gd name="T36" fmla="*/ 34 w 2287"/>
                <a:gd name="T37" fmla="*/ 133 h 1220"/>
                <a:gd name="T38" fmla="*/ 60 w 2287"/>
                <a:gd name="T39" fmla="*/ 171 h 1220"/>
                <a:gd name="T40" fmla="*/ 87 w 2287"/>
                <a:gd name="T41" fmla="*/ 209 h 1220"/>
                <a:gd name="T42" fmla="*/ 141 w 2287"/>
                <a:gd name="T43" fmla="*/ 246 h 1220"/>
                <a:gd name="T44" fmla="*/ 198 w 2287"/>
                <a:gd name="T45" fmla="*/ 284 h 1220"/>
                <a:gd name="T46" fmla="*/ 236 w 2287"/>
                <a:gd name="T47" fmla="*/ 305 h 1220"/>
                <a:gd name="T48" fmla="*/ 238 w 2287"/>
                <a:gd name="T49" fmla="*/ 318 h 1220"/>
                <a:gd name="T50" fmla="*/ 350 w 2287"/>
                <a:gd name="T51" fmla="*/ 322 h 1220"/>
                <a:gd name="T52" fmla="*/ 417 w 2287"/>
                <a:gd name="T53" fmla="*/ 338 h 1220"/>
                <a:gd name="T54" fmla="*/ 448 w 2287"/>
                <a:gd name="T55" fmla="*/ 400 h 1220"/>
                <a:gd name="T56" fmla="*/ 374 w 2287"/>
                <a:gd name="T57" fmla="*/ 448 h 1220"/>
                <a:gd name="T58" fmla="*/ 313 w 2287"/>
                <a:gd name="T59" fmla="*/ 461 h 1220"/>
                <a:gd name="T60" fmla="*/ 320 w 2287"/>
                <a:gd name="T61" fmla="*/ 475 h 1220"/>
                <a:gd name="T62" fmla="*/ 373 w 2287"/>
                <a:gd name="T63" fmla="*/ 475 h 1220"/>
                <a:gd name="T64" fmla="*/ 374 w 2287"/>
                <a:gd name="T65" fmla="*/ 493 h 1220"/>
                <a:gd name="T66" fmla="*/ 417 w 2287"/>
                <a:gd name="T67" fmla="*/ 495 h 1220"/>
                <a:gd name="T68" fmla="*/ 447 w 2287"/>
                <a:gd name="T69" fmla="*/ 510 h 1220"/>
                <a:gd name="T70" fmla="*/ 460 w 2287"/>
                <a:gd name="T71" fmla="*/ 544 h 1220"/>
                <a:gd name="T72" fmla="*/ 455 w 2287"/>
                <a:gd name="T73" fmla="*/ 585 h 1220"/>
                <a:gd name="T74" fmla="*/ 475 w 2287"/>
                <a:gd name="T75" fmla="*/ 586 h 1220"/>
                <a:gd name="T76" fmla="*/ 492 w 2287"/>
                <a:gd name="T77" fmla="*/ 578 h 1220"/>
                <a:gd name="T78" fmla="*/ 510 w 2287"/>
                <a:gd name="T79" fmla="*/ 592 h 1220"/>
                <a:gd name="T80" fmla="*/ 495 w 2287"/>
                <a:gd name="T81" fmla="*/ 520 h 1220"/>
                <a:gd name="T82" fmla="*/ 521 w 2287"/>
                <a:gd name="T83" fmla="*/ 513 h 1220"/>
                <a:gd name="T84" fmla="*/ 538 w 2287"/>
                <a:gd name="T85" fmla="*/ 491 h 1220"/>
                <a:gd name="T86" fmla="*/ 544 w 2287"/>
                <a:gd name="T87" fmla="*/ 540 h 1220"/>
                <a:gd name="T88" fmla="*/ 561 w 2287"/>
                <a:gd name="T89" fmla="*/ 566 h 1220"/>
                <a:gd name="T90" fmla="*/ 585 w 2287"/>
                <a:gd name="T91" fmla="*/ 580 h 1220"/>
                <a:gd name="T92" fmla="*/ 612 w 2287"/>
                <a:gd name="T93" fmla="*/ 585 h 1220"/>
                <a:gd name="T94" fmla="*/ 593 w 2287"/>
                <a:gd name="T95" fmla="*/ 548 h 1220"/>
                <a:gd name="T96" fmla="*/ 604 w 2287"/>
                <a:gd name="T97" fmla="*/ 509 h 1220"/>
                <a:gd name="T98" fmla="*/ 648 w 2287"/>
                <a:gd name="T99" fmla="*/ 501 h 1220"/>
                <a:gd name="T100" fmla="*/ 612 w 2287"/>
                <a:gd name="T101" fmla="*/ 467 h 1220"/>
                <a:gd name="T102" fmla="*/ 614 w 2287"/>
                <a:gd name="T103" fmla="*/ 385 h 1220"/>
                <a:gd name="T104" fmla="*/ 694 w 2287"/>
                <a:gd name="T105" fmla="*/ 367 h 1220"/>
                <a:gd name="T106" fmla="*/ 856 w 2287"/>
                <a:gd name="T107" fmla="*/ 344 h 1220"/>
                <a:gd name="T108" fmla="*/ 913 w 2287"/>
                <a:gd name="T109" fmla="*/ 310 h 1220"/>
                <a:gd name="T110" fmla="*/ 972 w 2287"/>
                <a:gd name="T111" fmla="*/ 271 h 1220"/>
                <a:gd name="T112" fmla="*/ 1011 w 2287"/>
                <a:gd name="T113" fmla="*/ 237 h 1220"/>
                <a:gd name="T114" fmla="*/ 1079 w 2287"/>
                <a:gd name="T115" fmla="*/ 204 h 1220"/>
                <a:gd name="T116" fmla="*/ 1069 w 2287"/>
                <a:gd name="T117" fmla="*/ 190 h 1220"/>
                <a:gd name="T118" fmla="*/ 1102 w 2287"/>
                <a:gd name="T119" fmla="*/ 162 h 1220"/>
                <a:gd name="T120" fmla="*/ 1100 w 2287"/>
                <a:gd name="T121" fmla="*/ 143 h 122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287"/>
                <a:gd name="T184" fmla="*/ 0 h 1220"/>
                <a:gd name="T185" fmla="*/ 2287 w 2287"/>
                <a:gd name="T186" fmla="*/ 1220 h 122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287" h="1220">
                  <a:moveTo>
                    <a:pt x="2285" y="226"/>
                  </a:moveTo>
                  <a:lnTo>
                    <a:pt x="2282" y="225"/>
                  </a:lnTo>
                  <a:lnTo>
                    <a:pt x="2279" y="222"/>
                  </a:lnTo>
                  <a:lnTo>
                    <a:pt x="2275" y="222"/>
                  </a:lnTo>
                  <a:lnTo>
                    <a:pt x="2272" y="224"/>
                  </a:lnTo>
                  <a:lnTo>
                    <a:pt x="2265" y="227"/>
                  </a:lnTo>
                  <a:lnTo>
                    <a:pt x="2257" y="232"/>
                  </a:lnTo>
                  <a:lnTo>
                    <a:pt x="2248" y="235"/>
                  </a:lnTo>
                  <a:lnTo>
                    <a:pt x="2241" y="241"/>
                  </a:lnTo>
                  <a:lnTo>
                    <a:pt x="2233" y="243"/>
                  </a:lnTo>
                  <a:lnTo>
                    <a:pt x="2226" y="247"/>
                  </a:lnTo>
                  <a:lnTo>
                    <a:pt x="2218" y="250"/>
                  </a:lnTo>
                  <a:lnTo>
                    <a:pt x="2211" y="255"/>
                  </a:lnTo>
                  <a:lnTo>
                    <a:pt x="2204" y="258"/>
                  </a:lnTo>
                  <a:lnTo>
                    <a:pt x="2197" y="263"/>
                  </a:lnTo>
                  <a:lnTo>
                    <a:pt x="2189" y="266"/>
                  </a:lnTo>
                  <a:lnTo>
                    <a:pt x="2182" y="270"/>
                  </a:lnTo>
                  <a:lnTo>
                    <a:pt x="2176" y="272"/>
                  </a:lnTo>
                  <a:lnTo>
                    <a:pt x="2170" y="274"/>
                  </a:lnTo>
                  <a:lnTo>
                    <a:pt x="2165" y="277"/>
                  </a:lnTo>
                  <a:lnTo>
                    <a:pt x="2159" y="280"/>
                  </a:lnTo>
                  <a:lnTo>
                    <a:pt x="2152" y="282"/>
                  </a:lnTo>
                  <a:lnTo>
                    <a:pt x="2146" y="285"/>
                  </a:lnTo>
                  <a:lnTo>
                    <a:pt x="2140" y="287"/>
                  </a:lnTo>
                  <a:lnTo>
                    <a:pt x="2135" y="288"/>
                  </a:lnTo>
                  <a:lnTo>
                    <a:pt x="2129" y="291"/>
                  </a:lnTo>
                  <a:lnTo>
                    <a:pt x="2123" y="293"/>
                  </a:lnTo>
                  <a:lnTo>
                    <a:pt x="2117" y="295"/>
                  </a:lnTo>
                  <a:lnTo>
                    <a:pt x="2112" y="297"/>
                  </a:lnTo>
                  <a:lnTo>
                    <a:pt x="2106" y="299"/>
                  </a:lnTo>
                  <a:lnTo>
                    <a:pt x="2100" y="301"/>
                  </a:lnTo>
                  <a:lnTo>
                    <a:pt x="2094" y="302"/>
                  </a:lnTo>
                  <a:lnTo>
                    <a:pt x="2089" y="304"/>
                  </a:lnTo>
                  <a:lnTo>
                    <a:pt x="2082" y="309"/>
                  </a:lnTo>
                  <a:lnTo>
                    <a:pt x="2075" y="312"/>
                  </a:lnTo>
                  <a:lnTo>
                    <a:pt x="2068" y="316"/>
                  </a:lnTo>
                  <a:lnTo>
                    <a:pt x="2060" y="319"/>
                  </a:lnTo>
                  <a:lnTo>
                    <a:pt x="2052" y="322"/>
                  </a:lnTo>
                  <a:lnTo>
                    <a:pt x="2045" y="324"/>
                  </a:lnTo>
                  <a:lnTo>
                    <a:pt x="2037" y="325"/>
                  </a:lnTo>
                  <a:lnTo>
                    <a:pt x="2029" y="327"/>
                  </a:lnTo>
                  <a:lnTo>
                    <a:pt x="2024" y="330"/>
                  </a:lnTo>
                  <a:lnTo>
                    <a:pt x="2018" y="331"/>
                  </a:lnTo>
                  <a:lnTo>
                    <a:pt x="2014" y="332"/>
                  </a:lnTo>
                  <a:lnTo>
                    <a:pt x="2008" y="332"/>
                  </a:lnTo>
                  <a:lnTo>
                    <a:pt x="2002" y="333"/>
                  </a:lnTo>
                  <a:lnTo>
                    <a:pt x="1996" y="333"/>
                  </a:lnTo>
                  <a:lnTo>
                    <a:pt x="1992" y="334"/>
                  </a:lnTo>
                  <a:lnTo>
                    <a:pt x="1986" y="335"/>
                  </a:lnTo>
                  <a:lnTo>
                    <a:pt x="1976" y="337"/>
                  </a:lnTo>
                  <a:lnTo>
                    <a:pt x="1965" y="338"/>
                  </a:lnTo>
                  <a:lnTo>
                    <a:pt x="1956" y="339"/>
                  </a:lnTo>
                  <a:lnTo>
                    <a:pt x="1946" y="341"/>
                  </a:lnTo>
                  <a:lnTo>
                    <a:pt x="1936" y="344"/>
                  </a:lnTo>
                  <a:lnTo>
                    <a:pt x="1927" y="346"/>
                  </a:lnTo>
                  <a:lnTo>
                    <a:pt x="1918" y="347"/>
                  </a:lnTo>
                  <a:lnTo>
                    <a:pt x="1908" y="349"/>
                  </a:lnTo>
                  <a:lnTo>
                    <a:pt x="1902" y="350"/>
                  </a:lnTo>
                  <a:lnTo>
                    <a:pt x="1896" y="352"/>
                  </a:lnTo>
                  <a:lnTo>
                    <a:pt x="1890" y="353"/>
                  </a:lnTo>
                  <a:lnTo>
                    <a:pt x="1885" y="353"/>
                  </a:lnTo>
                  <a:lnTo>
                    <a:pt x="1879" y="354"/>
                  </a:lnTo>
                  <a:lnTo>
                    <a:pt x="1873" y="354"/>
                  </a:lnTo>
                  <a:lnTo>
                    <a:pt x="1867" y="354"/>
                  </a:lnTo>
                  <a:lnTo>
                    <a:pt x="1862" y="354"/>
                  </a:lnTo>
                  <a:lnTo>
                    <a:pt x="1852" y="355"/>
                  </a:lnTo>
                  <a:lnTo>
                    <a:pt x="1843" y="356"/>
                  </a:lnTo>
                  <a:lnTo>
                    <a:pt x="1834" y="359"/>
                  </a:lnTo>
                  <a:lnTo>
                    <a:pt x="1825" y="360"/>
                  </a:lnTo>
                  <a:lnTo>
                    <a:pt x="1815" y="361"/>
                  </a:lnTo>
                  <a:lnTo>
                    <a:pt x="1805" y="363"/>
                  </a:lnTo>
                  <a:lnTo>
                    <a:pt x="1796" y="364"/>
                  </a:lnTo>
                  <a:lnTo>
                    <a:pt x="1787" y="365"/>
                  </a:lnTo>
                  <a:lnTo>
                    <a:pt x="1780" y="368"/>
                  </a:lnTo>
                  <a:lnTo>
                    <a:pt x="1774" y="369"/>
                  </a:lnTo>
                  <a:lnTo>
                    <a:pt x="1767" y="370"/>
                  </a:lnTo>
                  <a:lnTo>
                    <a:pt x="1760" y="370"/>
                  </a:lnTo>
                  <a:lnTo>
                    <a:pt x="1754" y="371"/>
                  </a:lnTo>
                  <a:lnTo>
                    <a:pt x="1747" y="371"/>
                  </a:lnTo>
                  <a:lnTo>
                    <a:pt x="1741" y="371"/>
                  </a:lnTo>
                  <a:lnTo>
                    <a:pt x="1734" y="371"/>
                  </a:lnTo>
                  <a:lnTo>
                    <a:pt x="1726" y="371"/>
                  </a:lnTo>
                  <a:lnTo>
                    <a:pt x="1718" y="372"/>
                  </a:lnTo>
                  <a:lnTo>
                    <a:pt x="1709" y="372"/>
                  </a:lnTo>
                  <a:lnTo>
                    <a:pt x="1701" y="374"/>
                  </a:lnTo>
                  <a:lnTo>
                    <a:pt x="1694" y="375"/>
                  </a:lnTo>
                  <a:lnTo>
                    <a:pt x="1686" y="376"/>
                  </a:lnTo>
                  <a:lnTo>
                    <a:pt x="1678" y="377"/>
                  </a:lnTo>
                  <a:lnTo>
                    <a:pt x="1671" y="378"/>
                  </a:lnTo>
                  <a:lnTo>
                    <a:pt x="1667" y="382"/>
                  </a:lnTo>
                  <a:lnTo>
                    <a:pt x="1662" y="383"/>
                  </a:lnTo>
                  <a:lnTo>
                    <a:pt x="1658" y="385"/>
                  </a:lnTo>
                  <a:lnTo>
                    <a:pt x="1652" y="386"/>
                  </a:lnTo>
                  <a:lnTo>
                    <a:pt x="1646" y="386"/>
                  </a:lnTo>
                  <a:lnTo>
                    <a:pt x="1640" y="386"/>
                  </a:lnTo>
                  <a:lnTo>
                    <a:pt x="1636" y="387"/>
                  </a:lnTo>
                  <a:lnTo>
                    <a:pt x="1630" y="387"/>
                  </a:lnTo>
                  <a:lnTo>
                    <a:pt x="1626" y="390"/>
                  </a:lnTo>
                  <a:lnTo>
                    <a:pt x="1623" y="390"/>
                  </a:lnTo>
                  <a:lnTo>
                    <a:pt x="1618" y="391"/>
                  </a:lnTo>
                  <a:lnTo>
                    <a:pt x="1615" y="392"/>
                  </a:lnTo>
                  <a:lnTo>
                    <a:pt x="1600" y="393"/>
                  </a:lnTo>
                  <a:lnTo>
                    <a:pt x="1584" y="394"/>
                  </a:lnTo>
                  <a:lnTo>
                    <a:pt x="1569" y="397"/>
                  </a:lnTo>
                  <a:lnTo>
                    <a:pt x="1554" y="398"/>
                  </a:lnTo>
                  <a:lnTo>
                    <a:pt x="1538" y="399"/>
                  </a:lnTo>
                  <a:lnTo>
                    <a:pt x="1523" y="401"/>
                  </a:lnTo>
                  <a:lnTo>
                    <a:pt x="1507" y="402"/>
                  </a:lnTo>
                  <a:lnTo>
                    <a:pt x="1492" y="403"/>
                  </a:lnTo>
                  <a:lnTo>
                    <a:pt x="1486" y="405"/>
                  </a:lnTo>
                  <a:lnTo>
                    <a:pt x="1481" y="403"/>
                  </a:lnTo>
                  <a:lnTo>
                    <a:pt x="1475" y="403"/>
                  </a:lnTo>
                  <a:lnTo>
                    <a:pt x="1470" y="403"/>
                  </a:lnTo>
                  <a:lnTo>
                    <a:pt x="1463" y="406"/>
                  </a:lnTo>
                  <a:lnTo>
                    <a:pt x="1456" y="406"/>
                  </a:lnTo>
                  <a:lnTo>
                    <a:pt x="1449" y="407"/>
                  </a:lnTo>
                  <a:lnTo>
                    <a:pt x="1443" y="409"/>
                  </a:lnTo>
                  <a:lnTo>
                    <a:pt x="1439" y="409"/>
                  </a:lnTo>
                  <a:lnTo>
                    <a:pt x="1434" y="410"/>
                  </a:lnTo>
                  <a:lnTo>
                    <a:pt x="1428" y="410"/>
                  </a:lnTo>
                  <a:lnTo>
                    <a:pt x="1424" y="412"/>
                  </a:lnTo>
                  <a:lnTo>
                    <a:pt x="1419" y="412"/>
                  </a:lnTo>
                  <a:lnTo>
                    <a:pt x="1413" y="413"/>
                  </a:lnTo>
                  <a:lnTo>
                    <a:pt x="1409" y="413"/>
                  </a:lnTo>
                  <a:lnTo>
                    <a:pt x="1404" y="413"/>
                  </a:lnTo>
                  <a:lnTo>
                    <a:pt x="1396" y="416"/>
                  </a:lnTo>
                  <a:lnTo>
                    <a:pt x="1388" y="417"/>
                  </a:lnTo>
                  <a:lnTo>
                    <a:pt x="1380" y="418"/>
                  </a:lnTo>
                  <a:lnTo>
                    <a:pt x="1372" y="421"/>
                  </a:lnTo>
                  <a:lnTo>
                    <a:pt x="1365" y="424"/>
                  </a:lnTo>
                  <a:lnTo>
                    <a:pt x="1357" y="427"/>
                  </a:lnTo>
                  <a:lnTo>
                    <a:pt x="1350" y="430"/>
                  </a:lnTo>
                  <a:lnTo>
                    <a:pt x="1343" y="432"/>
                  </a:lnTo>
                  <a:lnTo>
                    <a:pt x="1336" y="436"/>
                  </a:lnTo>
                  <a:lnTo>
                    <a:pt x="1329" y="440"/>
                  </a:lnTo>
                  <a:lnTo>
                    <a:pt x="1322" y="444"/>
                  </a:lnTo>
                  <a:lnTo>
                    <a:pt x="1316" y="450"/>
                  </a:lnTo>
                  <a:lnTo>
                    <a:pt x="1312" y="453"/>
                  </a:lnTo>
                  <a:lnTo>
                    <a:pt x="1308" y="457"/>
                  </a:lnTo>
                  <a:lnTo>
                    <a:pt x="1304" y="460"/>
                  </a:lnTo>
                  <a:lnTo>
                    <a:pt x="1299" y="463"/>
                  </a:lnTo>
                  <a:lnTo>
                    <a:pt x="1295" y="467"/>
                  </a:lnTo>
                  <a:lnTo>
                    <a:pt x="1291" y="470"/>
                  </a:lnTo>
                  <a:lnTo>
                    <a:pt x="1286" y="473"/>
                  </a:lnTo>
                  <a:lnTo>
                    <a:pt x="1282" y="475"/>
                  </a:lnTo>
                  <a:lnTo>
                    <a:pt x="1274" y="481"/>
                  </a:lnTo>
                  <a:lnTo>
                    <a:pt x="1265" y="486"/>
                  </a:lnTo>
                  <a:lnTo>
                    <a:pt x="1257" y="492"/>
                  </a:lnTo>
                  <a:lnTo>
                    <a:pt x="1247" y="498"/>
                  </a:lnTo>
                  <a:lnTo>
                    <a:pt x="1239" y="503"/>
                  </a:lnTo>
                  <a:lnTo>
                    <a:pt x="1230" y="508"/>
                  </a:lnTo>
                  <a:lnTo>
                    <a:pt x="1221" y="512"/>
                  </a:lnTo>
                  <a:lnTo>
                    <a:pt x="1212" y="516"/>
                  </a:lnTo>
                  <a:lnTo>
                    <a:pt x="1206" y="519"/>
                  </a:lnTo>
                  <a:lnTo>
                    <a:pt x="1200" y="521"/>
                  </a:lnTo>
                  <a:lnTo>
                    <a:pt x="1195" y="523"/>
                  </a:lnTo>
                  <a:lnTo>
                    <a:pt x="1191" y="526"/>
                  </a:lnTo>
                  <a:lnTo>
                    <a:pt x="1186" y="528"/>
                  </a:lnTo>
                  <a:lnTo>
                    <a:pt x="1182" y="530"/>
                  </a:lnTo>
                  <a:lnTo>
                    <a:pt x="1176" y="531"/>
                  </a:lnTo>
                  <a:lnTo>
                    <a:pt x="1170" y="533"/>
                  </a:lnTo>
                  <a:lnTo>
                    <a:pt x="1165" y="534"/>
                  </a:lnTo>
                  <a:lnTo>
                    <a:pt x="1162" y="535"/>
                  </a:lnTo>
                  <a:lnTo>
                    <a:pt x="1157" y="537"/>
                  </a:lnTo>
                  <a:lnTo>
                    <a:pt x="1153" y="538"/>
                  </a:lnTo>
                  <a:lnTo>
                    <a:pt x="1148" y="540"/>
                  </a:lnTo>
                  <a:lnTo>
                    <a:pt x="1145" y="540"/>
                  </a:lnTo>
                  <a:lnTo>
                    <a:pt x="1139" y="540"/>
                  </a:lnTo>
                  <a:lnTo>
                    <a:pt x="1134" y="540"/>
                  </a:lnTo>
                  <a:lnTo>
                    <a:pt x="1124" y="537"/>
                  </a:lnTo>
                  <a:lnTo>
                    <a:pt x="1114" y="535"/>
                  </a:lnTo>
                  <a:lnTo>
                    <a:pt x="1102" y="535"/>
                  </a:lnTo>
                  <a:lnTo>
                    <a:pt x="1092" y="535"/>
                  </a:lnTo>
                  <a:lnTo>
                    <a:pt x="1080" y="536"/>
                  </a:lnTo>
                  <a:lnTo>
                    <a:pt x="1069" y="536"/>
                  </a:lnTo>
                  <a:lnTo>
                    <a:pt x="1058" y="537"/>
                  </a:lnTo>
                  <a:lnTo>
                    <a:pt x="1048" y="537"/>
                  </a:lnTo>
                  <a:lnTo>
                    <a:pt x="1042" y="535"/>
                  </a:lnTo>
                  <a:lnTo>
                    <a:pt x="1038" y="531"/>
                  </a:lnTo>
                  <a:lnTo>
                    <a:pt x="1032" y="529"/>
                  </a:lnTo>
                  <a:lnTo>
                    <a:pt x="1026" y="526"/>
                  </a:lnTo>
                  <a:lnTo>
                    <a:pt x="1021" y="523"/>
                  </a:lnTo>
                  <a:lnTo>
                    <a:pt x="1016" y="520"/>
                  </a:lnTo>
                  <a:lnTo>
                    <a:pt x="1010" y="516"/>
                  </a:lnTo>
                  <a:lnTo>
                    <a:pt x="1004" y="513"/>
                  </a:lnTo>
                  <a:lnTo>
                    <a:pt x="996" y="510"/>
                  </a:lnTo>
                  <a:lnTo>
                    <a:pt x="989" y="506"/>
                  </a:lnTo>
                  <a:lnTo>
                    <a:pt x="982" y="501"/>
                  </a:lnTo>
                  <a:lnTo>
                    <a:pt x="974" y="497"/>
                  </a:lnTo>
                  <a:lnTo>
                    <a:pt x="967" y="491"/>
                  </a:lnTo>
                  <a:lnTo>
                    <a:pt x="960" y="486"/>
                  </a:lnTo>
                  <a:lnTo>
                    <a:pt x="955" y="481"/>
                  </a:lnTo>
                  <a:lnTo>
                    <a:pt x="948" y="476"/>
                  </a:lnTo>
                  <a:lnTo>
                    <a:pt x="943" y="474"/>
                  </a:lnTo>
                  <a:lnTo>
                    <a:pt x="940" y="472"/>
                  </a:lnTo>
                  <a:lnTo>
                    <a:pt x="935" y="468"/>
                  </a:lnTo>
                  <a:lnTo>
                    <a:pt x="932" y="465"/>
                  </a:lnTo>
                  <a:lnTo>
                    <a:pt x="926" y="460"/>
                  </a:lnTo>
                  <a:lnTo>
                    <a:pt x="921" y="454"/>
                  </a:lnTo>
                  <a:lnTo>
                    <a:pt x="915" y="447"/>
                  </a:lnTo>
                  <a:lnTo>
                    <a:pt x="910" y="442"/>
                  </a:lnTo>
                  <a:lnTo>
                    <a:pt x="905" y="438"/>
                  </a:lnTo>
                  <a:lnTo>
                    <a:pt x="900" y="435"/>
                  </a:lnTo>
                  <a:lnTo>
                    <a:pt x="897" y="431"/>
                  </a:lnTo>
                  <a:lnTo>
                    <a:pt x="893" y="425"/>
                  </a:lnTo>
                  <a:lnTo>
                    <a:pt x="889" y="423"/>
                  </a:lnTo>
                  <a:lnTo>
                    <a:pt x="883" y="420"/>
                  </a:lnTo>
                  <a:lnTo>
                    <a:pt x="879" y="416"/>
                  </a:lnTo>
                  <a:lnTo>
                    <a:pt x="875" y="413"/>
                  </a:lnTo>
                  <a:lnTo>
                    <a:pt x="870" y="410"/>
                  </a:lnTo>
                  <a:lnTo>
                    <a:pt x="866" y="407"/>
                  </a:lnTo>
                  <a:lnTo>
                    <a:pt x="860" y="403"/>
                  </a:lnTo>
                  <a:lnTo>
                    <a:pt x="855" y="401"/>
                  </a:lnTo>
                  <a:lnTo>
                    <a:pt x="844" y="395"/>
                  </a:lnTo>
                  <a:lnTo>
                    <a:pt x="834" y="390"/>
                  </a:lnTo>
                  <a:lnTo>
                    <a:pt x="821" y="385"/>
                  </a:lnTo>
                  <a:lnTo>
                    <a:pt x="809" y="382"/>
                  </a:lnTo>
                  <a:lnTo>
                    <a:pt x="797" y="378"/>
                  </a:lnTo>
                  <a:lnTo>
                    <a:pt x="785" y="375"/>
                  </a:lnTo>
                  <a:lnTo>
                    <a:pt x="772" y="371"/>
                  </a:lnTo>
                  <a:lnTo>
                    <a:pt x="760" y="368"/>
                  </a:lnTo>
                  <a:lnTo>
                    <a:pt x="748" y="367"/>
                  </a:lnTo>
                  <a:lnTo>
                    <a:pt x="737" y="364"/>
                  </a:lnTo>
                  <a:lnTo>
                    <a:pt x="725" y="363"/>
                  </a:lnTo>
                  <a:lnTo>
                    <a:pt x="714" y="362"/>
                  </a:lnTo>
                  <a:lnTo>
                    <a:pt x="701" y="362"/>
                  </a:lnTo>
                  <a:lnTo>
                    <a:pt x="689" y="361"/>
                  </a:lnTo>
                  <a:lnTo>
                    <a:pt x="678" y="359"/>
                  </a:lnTo>
                  <a:lnTo>
                    <a:pt x="666" y="357"/>
                  </a:lnTo>
                  <a:lnTo>
                    <a:pt x="661" y="356"/>
                  </a:lnTo>
                  <a:lnTo>
                    <a:pt x="655" y="354"/>
                  </a:lnTo>
                  <a:lnTo>
                    <a:pt x="649" y="353"/>
                  </a:lnTo>
                  <a:lnTo>
                    <a:pt x="643" y="352"/>
                  </a:lnTo>
                  <a:lnTo>
                    <a:pt x="638" y="350"/>
                  </a:lnTo>
                  <a:lnTo>
                    <a:pt x="632" y="349"/>
                  </a:lnTo>
                  <a:lnTo>
                    <a:pt x="625" y="348"/>
                  </a:lnTo>
                  <a:lnTo>
                    <a:pt x="619" y="347"/>
                  </a:lnTo>
                  <a:lnTo>
                    <a:pt x="611" y="344"/>
                  </a:lnTo>
                  <a:lnTo>
                    <a:pt x="603" y="341"/>
                  </a:lnTo>
                  <a:lnTo>
                    <a:pt x="594" y="340"/>
                  </a:lnTo>
                  <a:lnTo>
                    <a:pt x="586" y="338"/>
                  </a:lnTo>
                  <a:lnTo>
                    <a:pt x="580" y="337"/>
                  </a:lnTo>
                  <a:lnTo>
                    <a:pt x="575" y="335"/>
                  </a:lnTo>
                  <a:lnTo>
                    <a:pt x="570" y="333"/>
                  </a:lnTo>
                  <a:lnTo>
                    <a:pt x="565" y="332"/>
                  </a:lnTo>
                  <a:lnTo>
                    <a:pt x="559" y="330"/>
                  </a:lnTo>
                  <a:lnTo>
                    <a:pt x="555" y="329"/>
                  </a:lnTo>
                  <a:lnTo>
                    <a:pt x="549" y="326"/>
                  </a:lnTo>
                  <a:lnTo>
                    <a:pt x="544" y="325"/>
                  </a:lnTo>
                  <a:lnTo>
                    <a:pt x="534" y="324"/>
                  </a:lnTo>
                  <a:lnTo>
                    <a:pt x="522" y="322"/>
                  </a:lnTo>
                  <a:lnTo>
                    <a:pt x="512" y="319"/>
                  </a:lnTo>
                  <a:lnTo>
                    <a:pt x="502" y="317"/>
                  </a:lnTo>
                  <a:lnTo>
                    <a:pt x="492" y="314"/>
                  </a:lnTo>
                  <a:lnTo>
                    <a:pt x="482" y="311"/>
                  </a:lnTo>
                  <a:lnTo>
                    <a:pt x="472" y="308"/>
                  </a:lnTo>
                  <a:lnTo>
                    <a:pt x="462" y="306"/>
                  </a:lnTo>
                  <a:lnTo>
                    <a:pt x="450" y="304"/>
                  </a:lnTo>
                  <a:lnTo>
                    <a:pt x="446" y="302"/>
                  </a:lnTo>
                  <a:lnTo>
                    <a:pt x="442" y="301"/>
                  </a:lnTo>
                  <a:lnTo>
                    <a:pt x="437" y="301"/>
                  </a:lnTo>
                  <a:lnTo>
                    <a:pt x="434" y="299"/>
                  </a:lnTo>
                  <a:lnTo>
                    <a:pt x="427" y="296"/>
                  </a:lnTo>
                  <a:lnTo>
                    <a:pt x="419" y="294"/>
                  </a:lnTo>
                  <a:lnTo>
                    <a:pt x="412" y="291"/>
                  </a:lnTo>
                  <a:lnTo>
                    <a:pt x="404" y="287"/>
                  </a:lnTo>
                  <a:lnTo>
                    <a:pt x="397" y="284"/>
                  </a:lnTo>
                  <a:lnTo>
                    <a:pt x="389" y="280"/>
                  </a:lnTo>
                  <a:lnTo>
                    <a:pt x="382" y="277"/>
                  </a:lnTo>
                  <a:lnTo>
                    <a:pt x="375" y="273"/>
                  </a:lnTo>
                  <a:lnTo>
                    <a:pt x="328" y="254"/>
                  </a:lnTo>
                  <a:lnTo>
                    <a:pt x="311" y="243"/>
                  </a:lnTo>
                  <a:lnTo>
                    <a:pt x="296" y="234"/>
                  </a:lnTo>
                  <a:lnTo>
                    <a:pt x="284" y="227"/>
                  </a:lnTo>
                  <a:lnTo>
                    <a:pt x="271" y="219"/>
                  </a:lnTo>
                  <a:lnTo>
                    <a:pt x="260" y="211"/>
                  </a:lnTo>
                  <a:lnTo>
                    <a:pt x="248" y="201"/>
                  </a:lnTo>
                  <a:lnTo>
                    <a:pt x="237" y="188"/>
                  </a:lnTo>
                  <a:lnTo>
                    <a:pt x="224" y="172"/>
                  </a:lnTo>
                  <a:lnTo>
                    <a:pt x="217" y="165"/>
                  </a:lnTo>
                  <a:lnTo>
                    <a:pt x="210" y="158"/>
                  </a:lnTo>
                  <a:lnTo>
                    <a:pt x="204" y="151"/>
                  </a:lnTo>
                  <a:lnTo>
                    <a:pt x="199" y="144"/>
                  </a:lnTo>
                  <a:lnTo>
                    <a:pt x="192" y="137"/>
                  </a:lnTo>
                  <a:lnTo>
                    <a:pt x="186" y="130"/>
                  </a:lnTo>
                  <a:lnTo>
                    <a:pt x="180" y="123"/>
                  </a:lnTo>
                  <a:lnTo>
                    <a:pt x="173" y="116"/>
                  </a:lnTo>
                  <a:lnTo>
                    <a:pt x="166" y="106"/>
                  </a:lnTo>
                  <a:lnTo>
                    <a:pt x="159" y="97"/>
                  </a:lnTo>
                  <a:lnTo>
                    <a:pt x="150" y="89"/>
                  </a:lnTo>
                  <a:lnTo>
                    <a:pt x="142" y="81"/>
                  </a:lnTo>
                  <a:lnTo>
                    <a:pt x="134" y="70"/>
                  </a:lnTo>
                  <a:lnTo>
                    <a:pt x="126" y="61"/>
                  </a:lnTo>
                  <a:lnTo>
                    <a:pt x="117" y="52"/>
                  </a:lnTo>
                  <a:lnTo>
                    <a:pt x="107" y="43"/>
                  </a:lnTo>
                  <a:lnTo>
                    <a:pt x="97" y="35"/>
                  </a:lnTo>
                  <a:lnTo>
                    <a:pt x="87" y="27"/>
                  </a:lnTo>
                  <a:lnTo>
                    <a:pt x="76" y="20"/>
                  </a:lnTo>
                  <a:lnTo>
                    <a:pt x="65" y="14"/>
                  </a:lnTo>
                  <a:lnTo>
                    <a:pt x="60" y="14"/>
                  </a:lnTo>
                  <a:lnTo>
                    <a:pt x="56" y="12"/>
                  </a:lnTo>
                  <a:lnTo>
                    <a:pt x="50" y="8"/>
                  </a:lnTo>
                  <a:lnTo>
                    <a:pt x="45" y="7"/>
                  </a:lnTo>
                  <a:lnTo>
                    <a:pt x="42" y="5"/>
                  </a:lnTo>
                  <a:lnTo>
                    <a:pt x="37" y="3"/>
                  </a:lnTo>
                  <a:lnTo>
                    <a:pt x="34" y="2"/>
                  </a:lnTo>
                  <a:lnTo>
                    <a:pt x="29" y="2"/>
                  </a:lnTo>
                  <a:lnTo>
                    <a:pt x="25" y="2"/>
                  </a:lnTo>
                  <a:lnTo>
                    <a:pt x="19" y="1"/>
                  </a:lnTo>
                  <a:lnTo>
                    <a:pt x="14" y="1"/>
                  </a:lnTo>
                  <a:lnTo>
                    <a:pt x="10" y="0"/>
                  </a:lnTo>
                  <a:lnTo>
                    <a:pt x="5" y="2"/>
                  </a:lnTo>
                  <a:lnTo>
                    <a:pt x="1" y="5"/>
                  </a:lnTo>
                  <a:lnTo>
                    <a:pt x="0" y="8"/>
                  </a:lnTo>
                  <a:lnTo>
                    <a:pt x="1" y="13"/>
                  </a:lnTo>
                  <a:lnTo>
                    <a:pt x="1" y="16"/>
                  </a:lnTo>
                  <a:lnTo>
                    <a:pt x="7" y="23"/>
                  </a:lnTo>
                  <a:lnTo>
                    <a:pt x="12" y="29"/>
                  </a:lnTo>
                  <a:lnTo>
                    <a:pt x="18" y="33"/>
                  </a:lnTo>
                  <a:lnTo>
                    <a:pt x="23" y="38"/>
                  </a:lnTo>
                  <a:lnTo>
                    <a:pt x="30" y="43"/>
                  </a:lnTo>
                  <a:lnTo>
                    <a:pt x="36" y="47"/>
                  </a:lnTo>
                  <a:lnTo>
                    <a:pt x="42" y="52"/>
                  </a:lnTo>
                  <a:lnTo>
                    <a:pt x="49" y="56"/>
                  </a:lnTo>
                  <a:lnTo>
                    <a:pt x="57" y="65"/>
                  </a:lnTo>
                  <a:lnTo>
                    <a:pt x="65" y="73"/>
                  </a:lnTo>
                  <a:lnTo>
                    <a:pt x="73" y="81"/>
                  </a:lnTo>
                  <a:lnTo>
                    <a:pt x="80" y="89"/>
                  </a:lnTo>
                  <a:lnTo>
                    <a:pt x="87" y="97"/>
                  </a:lnTo>
                  <a:lnTo>
                    <a:pt x="95" y="104"/>
                  </a:lnTo>
                  <a:lnTo>
                    <a:pt x="102" y="113"/>
                  </a:lnTo>
                  <a:lnTo>
                    <a:pt x="109" y="121"/>
                  </a:lnTo>
                  <a:lnTo>
                    <a:pt x="113" y="123"/>
                  </a:lnTo>
                  <a:lnTo>
                    <a:pt x="117" y="126"/>
                  </a:lnTo>
                  <a:lnTo>
                    <a:pt x="119" y="130"/>
                  </a:lnTo>
                  <a:lnTo>
                    <a:pt x="121" y="134"/>
                  </a:lnTo>
                  <a:lnTo>
                    <a:pt x="125" y="136"/>
                  </a:lnTo>
                  <a:lnTo>
                    <a:pt x="127" y="139"/>
                  </a:lnTo>
                  <a:lnTo>
                    <a:pt x="129" y="144"/>
                  </a:lnTo>
                  <a:lnTo>
                    <a:pt x="132" y="146"/>
                  </a:lnTo>
                  <a:lnTo>
                    <a:pt x="131" y="148"/>
                  </a:lnTo>
                  <a:lnTo>
                    <a:pt x="129" y="146"/>
                  </a:lnTo>
                  <a:lnTo>
                    <a:pt x="128" y="145"/>
                  </a:lnTo>
                  <a:lnTo>
                    <a:pt x="126" y="145"/>
                  </a:lnTo>
                  <a:lnTo>
                    <a:pt x="119" y="139"/>
                  </a:lnTo>
                  <a:lnTo>
                    <a:pt x="112" y="134"/>
                  </a:lnTo>
                  <a:lnTo>
                    <a:pt x="104" y="128"/>
                  </a:lnTo>
                  <a:lnTo>
                    <a:pt x="97" y="122"/>
                  </a:lnTo>
                  <a:lnTo>
                    <a:pt x="93" y="120"/>
                  </a:lnTo>
                  <a:lnTo>
                    <a:pt x="88" y="118"/>
                  </a:lnTo>
                  <a:lnTo>
                    <a:pt x="83" y="116"/>
                  </a:lnTo>
                  <a:lnTo>
                    <a:pt x="79" y="114"/>
                  </a:lnTo>
                  <a:lnTo>
                    <a:pt x="73" y="113"/>
                  </a:lnTo>
                  <a:lnTo>
                    <a:pt x="68" y="111"/>
                  </a:lnTo>
                  <a:lnTo>
                    <a:pt x="64" y="110"/>
                  </a:lnTo>
                  <a:lnTo>
                    <a:pt x="59" y="107"/>
                  </a:lnTo>
                  <a:lnTo>
                    <a:pt x="34" y="106"/>
                  </a:lnTo>
                  <a:lnTo>
                    <a:pt x="30" y="110"/>
                  </a:lnTo>
                  <a:lnTo>
                    <a:pt x="27" y="112"/>
                  </a:lnTo>
                  <a:lnTo>
                    <a:pt x="23" y="114"/>
                  </a:lnTo>
                  <a:lnTo>
                    <a:pt x="25" y="119"/>
                  </a:lnTo>
                  <a:lnTo>
                    <a:pt x="26" y="122"/>
                  </a:lnTo>
                  <a:lnTo>
                    <a:pt x="27" y="126"/>
                  </a:lnTo>
                  <a:lnTo>
                    <a:pt x="29" y="129"/>
                  </a:lnTo>
                  <a:lnTo>
                    <a:pt x="31" y="133"/>
                  </a:lnTo>
                  <a:lnTo>
                    <a:pt x="39" y="138"/>
                  </a:lnTo>
                  <a:lnTo>
                    <a:pt x="48" y="143"/>
                  </a:lnTo>
                  <a:lnTo>
                    <a:pt x="56" y="149"/>
                  </a:lnTo>
                  <a:lnTo>
                    <a:pt x="63" y="154"/>
                  </a:lnTo>
                  <a:lnTo>
                    <a:pt x="65" y="165"/>
                  </a:lnTo>
                  <a:lnTo>
                    <a:pt x="72" y="173"/>
                  </a:lnTo>
                  <a:lnTo>
                    <a:pt x="80" y="181"/>
                  </a:lnTo>
                  <a:lnTo>
                    <a:pt x="87" y="189"/>
                  </a:lnTo>
                  <a:lnTo>
                    <a:pt x="87" y="190"/>
                  </a:lnTo>
                  <a:lnTo>
                    <a:pt x="81" y="190"/>
                  </a:lnTo>
                  <a:lnTo>
                    <a:pt x="75" y="191"/>
                  </a:lnTo>
                  <a:lnTo>
                    <a:pt x="69" y="194"/>
                  </a:lnTo>
                  <a:lnTo>
                    <a:pt x="65" y="197"/>
                  </a:lnTo>
                  <a:lnTo>
                    <a:pt x="65" y="202"/>
                  </a:lnTo>
                  <a:lnTo>
                    <a:pt x="66" y="206"/>
                  </a:lnTo>
                  <a:lnTo>
                    <a:pt x="68" y="211"/>
                  </a:lnTo>
                  <a:lnTo>
                    <a:pt x="72" y="213"/>
                  </a:lnTo>
                  <a:lnTo>
                    <a:pt x="75" y="218"/>
                  </a:lnTo>
                  <a:lnTo>
                    <a:pt x="80" y="222"/>
                  </a:lnTo>
                  <a:lnTo>
                    <a:pt x="82" y="227"/>
                  </a:lnTo>
                  <a:lnTo>
                    <a:pt x="82" y="233"/>
                  </a:lnTo>
                  <a:lnTo>
                    <a:pt x="68" y="228"/>
                  </a:lnTo>
                  <a:lnTo>
                    <a:pt x="61" y="229"/>
                  </a:lnTo>
                  <a:lnTo>
                    <a:pt x="54" y="229"/>
                  </a:lnTo>
                  <a:lnTo>
                    <a:pt x="48" y="231"/>
                  </a:lnTo>
                  <a:lnTo>
                    <a:pt x="42" y="235"/>
                  </a:lnTo>
                  <a:lnTo>
                    <a:pt x="41" y="237"/>
                  </a:lnTo>
                  <a:lnTo>
                    <a:pt x="41" y="239"/>
                  </a:lnTo>
                  <a:lnTo>
                    <a:pt x="41" y="241"/>
                  </a:lnTo>
                  <a:lnTo>
                    <a:pt x="42" y="243"/>
                  </a:lnTo>
                  <a:lnTo>
                    <a:pt x="48" y="250"/>
                  </a:lnTo>
                  <a:lnTo>
                    <a:pt x="53" y="256"/>
                  </a:lnTo>
                  <a:lnTo>
                    <a:pt x="60" y="261"/>
                  </a:lnTo>
                  <a:lnTo>
                    <a:pt x="68" y="265"/>
                  </a:lnTo>
                  <a:lnTo>
                    <a:pt x="75" y="270"/>
                  </a:lnTo>
                  <a:lnTo>
                    <a:pt x="82" y="273"/>
                  </a:lnTo>
                  <a:lnTo>
                    <a:pt x="90" y="278"/>
                  </a:lnTo>
                  <a:lnTo>
                    <a:pt x="97" y="281"/>
                  </a:lnTo>
                  <a:lnTo>
                    <a:pt x="96" y="282"/>
                  </a:lnTo>
                  <a:lnTo>
                    <a:pt x="95" y="284"/>
                  </a:lnTo>
                  <a:lnTo>
                    <a:pt x="94" y="284"/>
                  </a:lnTo>
                  <a:lnTo>
                    <a:pt x="93" y="285"/>
                  </a:lnTo>
                  <a:lnTo>
                    <a:pt x="90" y="288"/>
                  </a:lnTo>
                  <a:lnTo>
                    <a:pt x="90" y="292"/>
                  </a:lnTo>
                  <a:lnTo>
                    <a:pt x="91" y="295"/>
                  </a:lnTo>
                  <a:lnTo>
                    <a:pt x="93" y="299"/>
                  </a:lnTo>
                  <a:lnTo>
                    <a:pt x="94" y="302"/>
                  </a:lnTo>
                  <a:lnTo>
                    <a:pt x="95" y="304"/>
                  </a:lnTo>
                  <a:lnTo>
                    <a:pt x="95" y="308"/>
                  </a:lnTo>
                  <a:lnTo>
                    <a:pt x="97" y="308"/>
                  </a:lnTo>
                  <a:lnTo>
                    <a:pt x="105" y="316"/>
                  </a:lnTo>
                  <a:lnTo>
                    <a:pt x="113" y="323"/>
                  </a:lnTo>
                  <a:lnTo>
                    <a:pt x="121" y="331"/>
                  </a:lnTo>
                  <a:lnTo>
                    <a:pt x="129" y="339"/>
                  </a:lnTo>
                  <a:lnTo>
                    <a:pt x="121" y="341"/>
                  </a:lnTo>
                  <a:lnTo>
                    <a:pt x="114" y="340"/>
                  </a:lnTo>
                  <a:lnTo>
                    <a:pt x="107" y="341"/>
                  </a:lnTo>
                  <a:lnTo>
                    <a:pt x="103" y="347"/>
                  </a:lnTo>
                  <a:lnTo>
                    <a:pt x="101" y="349"/>
                  </a:lnTo>
                  <a:lnTo>
                    <a:pt x="101" y="352"/>
                  </a:lnTo>
                  <a:lnTo>
                    <a:pt x="101" y="355"/>
                  </a:lnTo>
                  <a:lnTo>
                    <a:pt x="99" y="357"/>
                  </a:lnTo>
                  <a:lnTo>
                    <a:pt x="104" y="362"/>
                  </a:lnTo>
                  <a:lnTo>
                    <a:pt x="110" y="367"/>
                  </a:lnTo>
                  <a:lnTo>
                    <a:pt x="116" y="370"/>
                  </a:lnTo>
                  <a:lnTo>
                    <a:pt x="121" y="372"/>
                  </a:lnTo>
                  <a:lnTo>
                    <a:pt x="129" y="377"/>
                  </a:lnTo>
                  <a:lnTo>
                    <a:pt x="137" y="382"/>
                  </a:lnTo>
                  <a:lnTo>
                    <a:pt x="146" y="385"/>
                  </a:lnTo>
                  <a:lnTo>
                    <a:pt x="154" y="390"/>
                  </a:lnTo>
                  <a:lnTo>
                    <a:pt x="162" y="394"/>
                  </a:lnTo>
                  <a:lnTo>
                    <a:pt x="169" y="400"/>
                  </a:lnTo>
                  <a:lnTo>
                    <a:pt x="174" y="407"/>
                  </a:lnTo>
                  <a:lnTo>
                    <a:pt x="179" y="415"/>
                  </a:lnTo>
                  <a:lnTo>
                    <a:pt x="177" y="416"/>
                  </a:lnTo>
                  <a:lnTo>
                    <a:pt x="174" y="417"/>
                  </a:lnTo>
                  <a:lnTo>
                    <a:pt x="172" y="420"/>
                  </a:lnTo>
                  <a:lnTo>
                    <a:pt x="171" y="422"/>
                  </a:lnTo>
                  <a:lnTo>
                    <a:pt x="171" y="427"/>
                  </a:lnTo>
                  <a:lnTo>
                    <a:pt x="174" y="429"/>
                  </a:lnTo>
                  <a:lnTo>
                    <a:pt x="177" y="431"/>
                  </a:lnTo>
                  <a:lnTo>
                    <a:pt x="180" y="433"/>
                  </a:lnTo>
                  <a:lnTo>
                    <a:pt x="189" y="438"/>
                  </a:lnTo>
                  <a:lnTo>
                    <a:pt x="197" y="444"/>
                  </a:lnTo>
                  <a:lnTo>
                    <a:pt x="207" y="450"/>
                  </a:lnTo>
                  <a:lnTo>
                    <a:pt x="215" y="455"/>
                  </a:lnTo>
                  <a:lnTo>
                    <a:pt x="224" y="461"/>
                  </a:lnTo>
                  <a:lnTo>
                    <a:pt x="233" y="467"/>
                  </a:lnTo>
                  <a:lnTo>
                    <a:pt x="242" y="472"/>
                  </a:lnTo>
                  <a:lnTo>
                    <a:pt x="252" y="476"/>
                  </a:lnTo>
                  <a:lnTo>
                    <a:pt x="254" y="477"/>
                  </a:lnTo>
                  <a:lnTo>
                    <a:pt x="255" y="480"/>
                  </a:lnTo>
                  <a:lnTo>
                    <a:pt x="257" y="481"/>
                  </a:lnTo>
                  <a:lnTo>
                    <a:pt x="261" y="481"/>
                  </a:lnTo>
                  <a:lnTo>
                    <a:pt x="268" y="484"/>
                  </a:lnTo>
                  <a:lnTo>
                    <a:pt x="275" y="489"/>
                  </a:lnTo>
                  <a:lnTo>
                    <a:pt x="282" y="492"/>
                  </a:lnTo>
                  <a:lnTo>
                    <a:pt x="288" y="496"/>
                  </a:lnTo>
                  <a:lnTo>
                    <a:pt x="295" y="500"/>
                  </a:lnTo>
                  <a:lnTo>
                    <a:pt x="303" y="504"/>
                  </a:lnTo>
                  <a:lnTo>
                    <a:pt x="310" y="507"/>
                  </a:lnTo>
                  <a:lnTo>
                    <a:pt x="317" y="511"/>
                  </a:lnTo>
                  <a:lnTo>
                    <a:pt x="315" y="515"/>
                  </a:lnTo>
                  <a:lnTo>
                    <a:pt x="316" y="520"/>
                  </a:lnTo>
                  <a:lnTo>
                    <a:pt x="318" y="525"/>
                  </a:lnTo>
                  <a:lnTo>
                    <a:pt x="322" y="529"/>
                  </a:lnTo>
                  <a:lnTo>
                    <a:pt x="333" y="537"/>
                  </a:lnTo>
                  <a:lnTo>
                    <a:pt x="340" y="542"/>
                  </a:lnTo>
                  <a:lnTo>
                    <a:pt x="344" y="544"/>
                  </a:lnTo>
                  <a:lnTo>
                    <a:pt x="345" y="545"/>
                  </a:lnTo>
                  <a:lnTo>
                    <a:pt x="346" y="546"/>
                  </a:lnTo>
                  <a:lnTo>
                    <a:pt x="350" y="548"/>
                  </a:lnTo>
                  <a:lnTo>
                    <a:pt x="356" y="551"/>
                  </a:lnTo>
                  <a:lnTo>
                    <a:pt x="369" y="558"/>
                  </a:lnTo>
                  <a:lnTo>
                    <a:pt x="376" y="560"/>
                  </a:lnTo>
                  <a:lnTo>
                    <a:pt x="383" y="563"/>
                  </a:lnTo>
                  <a:lnTo>
                    <a:pt x="390" y="565"/>
                  </a:lnTo>
                  <a:lnTo>
                    <a:pt x="397" y="567"/>
                  </a:lnTo>
                  <a:lnTo>
                    <a:pt x="403" y="569"/>
                  </a:lnTo>
                  <a:lnTo>
                    <a:pt x="409" y="573"/>
                  </a:lnTo>
                  <a:lnTo>
                    <a:pt x="415" y="576"/>
                  </a:lnTo>
                  <a:lnTo>
                    <a:pt x="422" y="581"/>
                  </a:lnTo>
                  <a:lnTo>
                    <a:pt x="415" y="583"/>
                  </a:lnTo>
                  <a:lnTo>
                    <a:pt x="408" y="583"/>
                  </a:lnTo>
                  <a:lnTo>
                    <a:pt x="403" y="586"/>
                  </a:lnTo>
                  <a:lnTo>
                    <a:pt x="398" y="591"/>
                  </a:lnTo>
                  <a:lnTo>
                    <a:pt x="397" y="594"/>
                  </a:lnTo>
                  <a:lnTo>
                    <a:pt x="397" y="597"/>
                  </a:lnTo>
                  <a:lnTo>
                    <a:pt x="398" y="601"/>
                  </a:lnTo>
                  <a:lnTo>
                    <a:pt x="400" y="603"/>
                  </a:lnTo>
                  <a:lnTo>
                    <a:pt x="407" y="606"/>
                  </a:lnTo>
                  <a:lnTo>
                    <a:pt x="415" y="608"/>
                  </a:lnTo>
                  <a:lnTo>
                    <a:pt x="423" y="609"/>
                  </a:lnTo>
                  <a:lnTo>
                    <a:pt x="430" y="610"/>
                  </a:lnTo>
                  <a:lnTo>
                    <a:pt x="438" y="609"/>
                  </a:lnTo>
                  <a:lnTo>
                    <a:pt x="447" y="608"/>
                  </a:lnTo>
                  <a:lnTo>
                    <a:pt x="456" y="608"/>
                  </a:lnTo>
                  <a:lnTo>
                    <a:pt x="464" y="609"/>
                  </a:lnTo>
                  <a:lnTo>
                    <a:pt x="473" y="610"/>
                  </a:lnTo>
                  <a:lnTo>
                    <a:pt x="481" y="611"/>
                  </a:lnTo>
                  <a:lnTo>
                    <a:pt x="489" y="612"/>
                  </a:lnTo>
                  <a:lnTo>
                    <a:pt x="497" y="613"/>
                  </a:lnTo>
                  <a:lnTo>
                    <a:pt x="503" y="613"/>
                  </a:lnTo>
                  <a:lnTo>
                    <a:pt x="509" y="616"/>
                  </a:lnTo>
                  <a:lnTo>
                    <a:pt x="513" y="617"/>
                  </a:lnTo>
                  <a:lnTo>
                    <a:pt x="518" y="619"/>
                  </a:lnTo>
                  <a:lnTo>
                    <a:pt x="513" y="620"/>
                  </a:lnTo>
                  <a:lnTo>
                    <a:pt x="507" y="620"/>
                  </a:lnTo>
                  <a:lnTo>
                    <a:pt x="503" y="621"/>
                  </a:lnTo>
                  <a:lnTo>
                    <a:pt x="497" y="621"/>
                  </a:lnTo>
                  <a:lnTo>
                    <a:pt x="492" y="623"/>
                  </a:lnTo>
                  <a:lnTo>
                    <a:pt x="488" y="623"/>
                  </a:lnTo>
                  <a:lnTo>
                    <a:pt x="483" y="624"/>
                  </a:lnTo>
                  <a:lnTo>
                    <a:pt x="479" y="625"/>
                  </a:lnTo>
                  <a:lnTo>
                    <a:pt x="476" y="626"/>
                  </a:lnTo>
                  <a:lnTo>
                    <a:pt x="474" y="628"/>
                  </a:lnTo>
                  <a:lnTo>
                    <a:pt x="473" y="632"/>
                  </a:lnTo>
                  <a:lnTo>
                    <a:pt x="472" y="634"/>
                  </a:lnTo>
                  <a:lnTo>
                    <a:pt x="474" y="635"/>
                  </a:lnTo>
                  <a:lnTo>
                    <a:pt x="476" y="636"/>
                  </a:lnTo>
                  <a:lnTo>
                    <a:pt x="480" y="636"/>
                  </a:lnTo>
                  <a:lnTo>
                    <a:pt x="482" y="638"/>
                  </a:lnTo>
                  <a:lnTo>
                    <a:pt x="490" y="636"/>
                  </a:lnTo>
                  <a:lnTo>
                    <a:pt x="497" y="635"/>
                  </a:lnTo>
                  <a:lnTo>
                    <a:pt x="505" y="634"/>
                  </a:lnTo>
                  <a:lnTo>
                    <a:pt x="512" y="633"/>
                  </a:lnTo>
                  <a:lnTo>
                    <a:pt x="519" y="632"/>
                  </a:lnTo>
                  <a:lnTo>
                    <a:pt x="527" y="631"/>
                  </a:lnTo>
                  <a:lnTo>
                    <a:pt x="534" y="629"/>
                  </a:lnTo>
                  <a:lnTo>
                    <a:pt x="542" y="628"/>
                  </a:lnTo>
                  <a:lnTo>
                    <a:pt x="562" y="627"/>
                  </a:lnTo>
                  <a:lnTo>
                    <a:pt x="580" y="627"/>
                  </a:lnTo>
                  <a:lnTo>
                    <a:pt x="598" y="628"/>
                  </a:lnTo>
                  <a:lnTo>
                    <a:pt x="617" y="632"/>
                  </a:lnTo>
                  <a:lnTo>
                    <a:pt x="634" y="635"/>
                  </a:lnTo>
                  <a:lnTo>
                    <a:pt x="653" y="639"/>
                  </a:lnTo>
                  <a:lnTo>
                    <a:pt x="670" y="642"/>
                  </a:lnTo>
                  <a:lnTo>
                    <a:pt x="688" y="646"/>
                  </a:lnTo>
                  <a:lnTo>
                    <a:pt x="689" y="642"/>
                  </a:lnTo>
                  <a:lnTo>
                    <a:pt x="695" y="643"/>
                  </a:lnTo>
                  <a:lnTo>
                    <a:pt x="701" y="644"/>
                  </a:lnTo>
                  <a:lnTo>
                    <a:pt x="707" y="644"/>
                  </a:lnTo>
                  <a:lnTo>
                    <a:pt x="713" y="644"/>
                  </a:lnTo>
                  <a:lnTo>
                    <a:pt x="718" y="644"/>
                  </a:lnTo>
                  <a:lnTo>
                    <a:pt x="724" y="646"/>
                  </a:lnTo>
                  <a:lnTo>
                    <a:pt x="730" y="646"/>
                  </a:lnTo>
                  <a:lnTo>
                    <a:pt x="736" y="647"/>
                  </a:lnTo>
                  <a:lnTo>
                    <a:pt x="740" y="648"/>
                  </a:lnTo>
                  <a:lnTo>
                    <a:pt x="746" y="649"/>
                  </a:lnTo>
                  <a:lnTo>
                    <a:pt x="751" y="649"/>
                  </a:lnTo>
                  <a:lnTo>
                    <a:pt x="755" y="651"/>
                  </a:lnTo>
                  <a:lnTo>
                    <a:pt x="763" y="653"/>
                  </a:lnTo>
                  <a:lnTo>
                    <a:pt x="771" y="654"/>
                  </a:lnTo>
                  <a:lnTo>
                    <a:pt x="778" y="656"/>
                  </a:lnTo>
                  <a:lnTo>
                    <a:pt x="785" y="658"/>
                  </a:lnTo>
                  <a:lnTo>
                    <a:pt x="793" y="662"/>
                  </a:lnTo>
                  <a:lnTo>
                    <a:pt x="800" y="664"/>
                  </a:lnTo>
                  <a:lnTo>
                    <a:pt x="807" y="666"/>
                  </a:lnTo>
                  <a:lnTo>
                    <a:pt x="815" y="669"/>
                  </a:lnTo>
                  <a:lnTo>
                    <a:pt x="821" y="670"/>
                  </a:lnTo>
                  <a:lnTo>
                    <a:pt x="828" y="672"/>
                  </a:lnTo>
                  <a:lnTo>
                    <a:pt x="834" y="676"/>
                  </a:lnTo>
                  <a:lnTo>
                    <a:pt x="839" y="678"/>
                  </a:lnTo>
                  <a:lnTo>
                    <a:pt x="845" y="681"/>
                  </a:lnTo>
                  <a:lnTo>
                    <a:pt x="850" y="685"/>
                  </a:lnTo>
                  <a:lnTo>
                    <a:pt x="855" y="688"/>
                  </a:lnTo>
                  <a:lnTo>
                    <a:pt x="861" y="691"/>
                  </a:lnTo>
                  <a:lnTo>
                    <a:pt x="865" y="694"/>
                  </a:lnTo>
                  <a:lnTo>
                    <a:pt x="868" y="696"/>
                  </a:lnTo>
                  <a:lnTo>
                    <a:pt x="872" y="699"/>
                  </a:lnTo>
                  <a:lnTo>
                    <a:pt x="875" y="701"/>
                  </a:lnTo>
                  <a:lnTo>
                    <a:pt x="883" y="707"/>
                  </a:lnTo>
                  <a:lnTo>
                    <a:pt x="892" y="714"/>
                  </a:lnTo>
                  <a:lnTo>
                    <a:pt x="900" y="719"/>
                  </a:lnTo>
                  <a:lnTo>
                    <a:pt x="908" y="726"/>
                  </a:lnTo>
                  <a:lnTo>
                    <a:pt x="905" y="732"/>
                  </a:lnTo>
                  <a:lnTo>
                    <a:pt x="907" y="742"/>
                  </a:lnTo>
                  <a:lnTo>
                    <a:pt x="908" y="754"/>
                  </a:lnTo>
                  <a:lnTo>
                    <a:pt x="907" y="767"/>
                  </a:lnTo>
                  <a:lnTo>
                    <a:pt x="907" y="779"/>
                  </a:lnTo>
                  <a:lnTo>
                    <a:pt x="904" y="786"/>
                  </a:lnTo>
                  <a:lnTo>
                    <a:pt x="900" y="792"/>
                  </a:lnTo>
                  <a:lnTo>
                    <a:pt x="896" y="799"/>
                  </a:lnTo>
                  <a:lnTo>
                    <a:pt x="892" y="806"/>
                  </a:lnTo>
                  <a:lnTo>
                    <a:pt x="888" y="817"/>
                  </a:lnTo>
                  <a:lnTo>
                    <a:pt x="882" y="828"/>
                  </a:lnTo>
                  <a:lnTo>
                    <a:pt x="874" y="838"/>
                  </a:lnTo>
                  <a:lnTo>
                    <a:pt x="865" y="846"/>
                  </a:lnTo>
                  <a:lnTo>
                    <a:pt x="857" y="850"/>
                  </a:lnTo>
                  <a:lnTo>
                    <a:pt x="850" y="853"/>
                  </a:lnTo>
                  <a:lnTo>
                    <a:pt x="843" y="857"/>
                  </a:lnTo>
                  <a:lnTo>
                    <a:pt x="835" y="860"/>
                  </a:lnTo>
                  <a:lnTo>
                    <a:pt x="828" y="863"/>
                  </a:lnTo>
                  <a:lnTo>
                    <a:pt x="821" y="867"/>
                  </a:lnTo>
                  <a:lnTo>
                    <a:pt x="815" y="872"/>
                  </a:lnTo>
                  <a:lnTo>
                    <a:pt x="808" y="876"/>
                  </a:lnTo>
                  <a:lnTo>
                    <a:pt x="801" y="878"/>
                  </a:lnTo>
                  <a:lnTo>
                    <a:pt x="793" y="882"/>
                  </a:lnTo>
                  <a:lnTo>
                    <a:pt x="786" y="884"/>
                  </a:lnTo>
                  <a:lnTo>
                    <a:pt x="779" y="887"/>
                  </a:lnTo>
                  <a:lnTo>
                    <a:pt x="771" y="889"/>
                  </a:lnTo>
                  <a:lnTo>
                    <a:pt x="764" y="891"/>
                  </a:lnTo>
                  <a:lnTo>
                    <a:pt x="756" y="893"/>
                  </a:lnTo>
                  <a:lnTo>
                    <a:pt x="749" y="896"/>
                  </a:lnTo>
                  <a:lnTo>
                    <a:pt x="744" y="898"/>
                  </a:lnTo>
                  <a:lnTo>
                    <a:pt x="739" y="899"/>
                  </a:lnTo>
                  <a:lnTo>
                    <a:pt x="733" y="902"/>
                  </a:lnTo>
                  <a:lnTo>
                    <a:pt x="728" y="903"/>
                  </a:lnTo>
                  <a:lnTo>
                    <a:pt x="723" y="904"/>
                  </a:lnTo>
                  <a:lnTo>
                    <a:pt x="717" y="905"/>
                  </a:lnTo>
                  <a:lnTo>
                    <a:pt x="711" y="906"/>
                  </a:lnTo>
                  <a:lnTo>
                    <a:pt x="706" y="907"/>
                  </a:lnTo>
                  <a:lnTo>
                    <a:pt x="701" y="908"/>
                  </a:lnTo>
                  <a:lnTo>
                    <a:pt x="698" y="910"/>
                  </a:lnTo>
                  <a:lnTo>
                    <a:pt x="693" y="911"/>
                  </a:lnTo>
                  <a:lnTo>
                    <a:pt x="689" y="911"/>
                  </a:lnTo>
                  <a:lnTo>
                    <a:pt x="683" y="912"/>
                  </a:lnTo>
                  <a:lnTo>
                    <a:pt x="675" y="913"/>
                  </a:lnTo>
                  <a:lnTo>
                    <a:pt x="668" y="914"/>
                  </a:lnTo>
                  <a:lnTo>
                    <a:pt x="661" y="915"/>
                  </a:lnTo>
                  <a:lnTo>
                    <a:pt x="653" y="918"/>
                  </a:lnTo>
                  <a:lnTo>
                    <a:pt x="646" y="919"/>
                  </a:lnTo>
                  <a:lnTo>
                    <a:pt x="639" y="920"/>
                  </a:lnTo>
                  <a:lnTo>
                    <a:pt x="632" y="921"/>
                  </a:lnTo>
                  <a:lnTo>
                    <a:pt x="626" y="921"/>
                  </a:lnTo>
                  <a:lnTo>
                    <a:pt x="620" y="920"/>
                  </a:lnTo>
                  <a:lnTo>
                    <a:pt x="615" y="920"/>
                  </a:lnTo>
                  <a:lnTo>
                    <a:pt x="609" y="920"/>
                  </a:lnTo>
                  <a:lnTo>
                    <a:pt x="603" y="920"/>
                  </a:lnTo>
                  <a:lnTo>
                    <a:pt x="597" y="920"/>
                  </a:lnTo>
                  <a:lnTo>
                    <a:pt x="593" y="921"/>
                  </a:lnTo>
                  <a:lnTo>
                    <a:pt x="587" y="923"/>
                  </a:lnTo>
                  <a:lnTo>
                    <a:pt x="585" y="927"/>
                  </a:lnTo>
                  <a:lnTo>
                    <a:pt x="582" y="931"/>
                  </a:lnTo>
                  <a:lnTo>
                    <a:pt x="582" y="937"/>
                  </a:lnTo>
                  <a:lnTo>
                    <a:pt x="583" y="942"/>
                  </a:lnTo>
                  <a:lnTo>
                    <a:pt x="586" y="945"/>
                  </a:lnTo>
                  <a:lnTo>
                    <a:pt x="589" y="946"/>
                  </a:lnTo>
                  <a:lnTo>
                    <a:pt x="594" y="948"/>
                  </a:lnTo>
                  <a:lnTo>
                    <a:pt x="597" y="950"/>
                  </a:lnTo>
                  <a:lnTo>
                    <a:pt x="604" y="951"/>
                  </a:lnTo>
                  <a:lnTo>
                    <a:pt x="612" y="952"/>
                  </a:lnTo>
                  <a:lnTo>
                    <a:pt x="619" y="951"/>
                  </a:lnTo>
                  <a:lnTo>
                    <a:pt x="626" y="951"/>
                  </a:lnTo>
                  <a:lnTo>
                    <a:pt x="634" y="951"/>
                  </a:lnTo>
                  <a:lnTo>
                    <a:pt x="641" y="950"/>
                  </a:lnTo>
                  <a:lnTo>
                    <a:pt x="648" y="950"/>
                  </a:lnTo>
                  <a:lnTo>
                    <a:pt x="655" y="950"/>
                  </a:lnTo>
                  <a:lnTo>
                    <a:pt x="661" y="948"/>
                  </a:lnTo>
                  <a:lnTo>
                    <a:pt x="665" y="946"/>
                  </a:lnTo>
                  <a:lnTo>
                    <a:pt x="671" y="946"/>
                  </a:lnTo>
                  <a:lnTo>
                    <a:pt x="677" y="945"/>
                  </a:lnTo>
                  <a:lnTo>
                    <a:pt x="683" y="945"/>
                  </a:lnTo>
                  <a:lnTo>
                    <a:pt x="688" y="944"/>
                  </a:lnTo>
                  <a:lnTo>
                    <a:pt x="693" y="943"/>
                  </a:lnTo>
                  <a:lnTo>
                    <a:pt x="699" y="942"/>
                  </a:lnTo>
                  <a:lnTo>
                    <a:pt x="702" y="944"/>
                  </a:lnTo>
                  <a:lnTo>
                    <a:pt x="701" y="948"/>
                  </a:lnTo>
                  <a:lnTo>
                    <a:pt x="698" y="953"/>
                  </a:lnTo>
                  <a:lnTo>
                    <a:pt x="700" y="958"/>
                  </a:lnTo>
                  <a:lnTo>
                    <a:pt x="706" y="960"/>
                  </a:lnTo>
                  <a:lnTo>
                    <a:pt x="710" y="961"/>
                  </a:lnTo>
                  <a:lnTo>
                    <a:pt x="716" y="963"/>
                  </a:lnTo>
                  <a:lnTo>
                    <a:pt x="721" y="963"/>
                  </a:lnTo>
                  <a:lnTo>
                    <a:pt x="730" y="959"/>
                  </a:lnTo>
                  <a:lnTo>
                    <a:pt x="739" y="955"/>
                  </a:lnTo>
                  <a:lnTo>
                    <a:pt x="747" y="950"/>
                  </a:lnTo>
                  <a:lnTo>
                    <a:pt x="756" y="945"/>
                  </a:lnTo>
                  <a:lnTo>
                    <a:pt x="766" y="942"/>
                  </a:lnTo>
                  <a:lnTo>
                    <a:pt x="774" y="937"/>
                  </a:lnTo>
                  <a:lnTo>
                    <a:pt x="783" y="933"/>
                  </a:lnTo>
                  <a:lnTo>
                    <a:pt x="792" y="929"/>
                  </a:lnTo>
                  <a:lnTo>
                    <a:pt x="797" y="928"/>
                  </a:lnTo>
                  <a:lnTo>
                    <a:pt x="802" y="927"/>
                  </a:lnTo>
                  <a:lnTo>
                    <a:pt x="807" y="927"/>
                  </a:lnTo>
                  <a:lnTo>
                    <a:pt x="812" y="927"/>
                  </a:lnTo>
                  <a:lnTo>
                    <a:pt x="809" y="929"/>
                  </a:lnTo>
                  <a:lnTo>
                    <a:pt x="807" y="933"/>
                  </a:lnTo>
                  <a:lnTo>
                    <a:pt x="804" y="936"/>
                  </a:lnTo>
                  <a:lnTo>
                    <a:pt x="801" y="938"/>
                  </a:lnTo>
                  <a:lnTo>
                    <a:pt x="794" y="944"/>
                  </a:lnTo>
                  <a:lnTo>
                    <a:pt x="786" y="949"/>
                  </a:lnTo>
                  <a:lnTo>
                    <a:pt x="781" y="956"/>
                  </a:lnTo>
                  <a:lnTo>
                    <a:pt x="774" y="961"/>
                  </a:lnTo>
                  <a:lnTo>
                    <a:pt x="768" y="967"/>
                  </a:lnTo>
                  <a:lnTo>
                    <a:pt x="762" y="973"/>
                  </a:lnTo>
                  <a:lnTo>
                    <a:pt x="756" y="980"/>
                  </a:lnTo>
                  <a:lnTo>
                    <a:pt x="749" y="986"/>
                  </a:lnTo>
                  <a:lnTo>
                    <a:pt x="749" y="985"/>
                  </a:lnTo>
                  <a:lnTo>
                    <a:pt x="748" y="987"/>
                  </a:lnTo>
                  <a:lnTo>
                    <a:pt x="748" y="989"/>
                  </a:lnTo>
                  <a:lnTo>
                    <a:pt x="748" y="993"/>
                  </a:lnTo>
                  <a:lnTo>
                    <a:pt x="749" y="995"/>
                  </a:lnTo>
                  <a:lnTo>
                    <a:pt x="755" y="997"/>
                  </a:lnTo>
                  <a:lnTo>
                    <a:pt x="761" y="997"/>
                  </a:lnTo>
                  <a:lnTo>
                    <a:pt x="767" y="996"/>
                  </a:lnTo>
                  <a:lnTo>
                    <a:pt x="772" y="994"/>
                  </a:lnTo>
                  <a:lnTo>
                    <a:pt x="777" y="990"/>
                  </a:lnTo>
                  <a:lnTo>
                    <a:pt x="783" y="988"/>
                  </a:lnTo>
                  <a:lnTo>
                    <a:pt x="789" y="986"/>
                  </a:lnTo>
                  <a:lnTo>
                    <a:pt x="794" y="986"/>
                  </a:lnTo>
                  <a:lnTo>
                    <a:pt x="799" y="989"/>
                  </a:lnTo>
                  <a:lnTo>
                    <a:pt x="804" y="993"/>
                  </a:lnTo>
                  <a:lnTo>
                    <a:pt x="809" y="995"/>
                  </a:lnTo>
                  <a:lnTo>
                    <a:pt x="815" y="996"/>
                  </a:lnTo>
                  <a:lnTo>
                    <a:pt x="820" y="995"/>
                  </a:lnTo>
                  <a:lnTo>
                    <a:pt x="824" y="994"/>
                  </a:lnTo>
                  <a:lnTo>
                    <a:pt x="829" y="993"/>
                  </a:lnTo>
                  <a:lnTo>
                    <a:pt x="834" y="990"/>
                  </a:lnTo>
                  <a:lnTo>
                    <a:pt x="837" y="988"/>
                  </a:lnTo>
                  <a:lnTo>
                    <a:pt x="842" y="986"/>
                  </a:lnTo>
                  <a:lnTo>
                    <a:pt x="846" y="983"/>
                  </a:lnTo>
                  <a:lnTo>
                    <a:pt x="851" y="981"/>
                  </a:lnTo>
                  <a:lnTo>
                    <a:pt x="855" y="981"/>
                  </a:lnTo>
                  <a:lnTo>
                    <a:pt x="860" y="981"/>
                  </a:lnTo>
                  <a:lnTo>
                    <a:pt x="865" y="980"/>
                  </a:lnTo>
                  <a:lnTo>
                    <a:pt x="869" y="978"/>
                  </a:lnTo>
                  <a:lnTo>
                    <a:pt x="874" y="976"/>
                  </a:lnTo>
                  <a:lnTo>
                    <a:pt x="877" y="974"/>
                  </a:lnTo>
                  <a:lnTo>
                    <a:pt x="882" y="972"/>
                  </a:lnTo>
                  <a:lnTo>
                    <a:pt x="887" y="971"/>
                  </a:lnTo>
                  <a:lnTo>
                    <a:pt x="889" y="973"/>
                  </a:lnTo>
                  <a:lnTo>
                    <a:pt x="893" y="978"/>
                  </a:lnTo>
                  <a:lnTo>
                    <a:pt x="892" y="985"/>
                  </a:lnTo>
                  <a:lnTo>
                    <a:pt x="891" y="991"/>
                  </a:lnTo>
                  <a:lnTo>
                    <a:pt x="892" y="998"/>
                  </a:lnTo>
                  <a:lnTo>
                    <a:pt x="896" y="1002"/>
                  </a:lnTo>
                  <a:lnTo>
                    <a:pt x="896" y="1008"/>
                  </a:lnTo>
                  <a:lnTo>
                    <a:pt x="896" y="1013"/>
                  </a:lnTo>
                  <a:lnTo>
                    <a:pt x="895" y="1019"/>
                  </a:lnTo>
                  <a:lnTo>
                    <a:pt x="896" y="1023"/>
                  </a:lnTo>
                  <a:lnTo>
                    <a:pt x="897" y="1025"/>
                  </a:lnTo>
                  <a:lnTo>
                    <a:pt x="898" y="1027"/>
                  </a:lnTo>
                  <a:lnTo>
                    <a:pt x="896" y="1031"/>
                  </a:lnTo>
                  <a:lnTo>
                    <a:pt x="897" y="1033"/>
                  </a:lnTo>
                  <a:lnTo>
                    <a:pt x="899" y="1034"/>
                  </a:lnTo>
                  <a:lnTo>
                    <a:pt x="902" y="1035"/>
                  </a:lnTo>
                  <a:lnTo>
                    <a:pt x="904" y="1036"/>
                  </a:lnTo>
                  <a:lnTo>
                    <a:pt x="905" y="1039"/>
                  </a:lnTo>
                  <a:lnTo>
                    <a:pt x="905" y="1042"/>
                  </a:lnTo>
                  <a:lnTo>
                    <a:pt x="905" y="1046"/>
                  </a:lnTo>
                  <a:lnTo>
                    <a:pt x="906" y="1050"/>
                  </a:lnTo>
                  <a:lnTo>
                    <a:pt x="907" y="1053"/>
                  </a:lnTo>
                  <a:lnTo>
                    <a:pt x="910" y="1054"/>
                  </a:lnTo>
                  <a:lnTo>
                    <a:pt x="912" y="1055"/>
                  </a:lnTo>
                  <a:lnTo>
                    <a:pt x="914" y="1055"/>
                  </a:lnTo>
                  <a:lnTo>
                    <a:pt x="915" y="1063"/>
                  </a:lnTo>
                  <a:lnTo>
                    <a:pt x="915" y="1072"/>
                  </a:lnTo>
                  <a:lnTo>
                    <a:pt x="917" y="1080"/>
                  </a:lnTo>
                  <a:lnTo>
                    <a:pt x="920" y="1088"/>
                  </a:lnTo>
                  <a:lnTo>
                    <a:pt x="921" y="1088"/>
                  </a:lnTo>
                  <a:lnTo>
                    <a:pt x="925" y="1088"/>
                  </a:lnTo>
                  <a:lnTo>
                    <a:pt x="927" y="1087"/>
                  </a:lnTo>
                  <a:lnTo>
                    <a:pt x="928" y="1085"/>
                  </a:lnTo>
                  <a:lnTo>
                    <a:pt x="932" y="1089"/>
                  </a:lnTo>
                  <a:lnTo>
                    <a:pt x="932" y="1097"/>
                  </a:lnTo>
                  <a:lnTo>
                    <a:pt x="928" y="1103"/>
                  </a:lnTo>
                  <a:lnTo>
                    <a:pt x="923" y="1109"/>
                  </a:lnTo>
                  <a:lnTo>
                    <a:pt x="920" y="1116"/>
                  </a:lnTo>
                  <a:lnTo>
                    <a:pt x="917" y="1121"/>
                  </a:lnTo>
                  <a:lnTo>
                    <a:pt x="913" y="1124"/>
                  </a:lnTo>
                  <a:lnTo>
                    <a:pt x="911" y="1129"/>
                  </a:lnTo>
                  <a:lnTo>
                    <a:pt x="910" y="1133"/>
                  </a:lnTo>
                  <a:lnTo>
                    <a:pt x="907" y="1139"/>
                  </a:lnTo>
                  <a:lnTo>
                    <a:pt x="907" y="1145"/>
                  </a:lnTo>
                  <a:lnTo>
                    <a:pt x="907" y="1151"/>
                  </a:lnTo>
                  <a:lnTo>
                    <a:pt x="908" y="1156"/>
                  </a:lnTo>
                  <a:lnTo>
                    <a:pt x="907" y="1160"/>
                  </a:lnTo>
                  <a:lnTo>
                    <a:pt x="906" y="1163"/>
                  </a:lnTo>
                  <a:lnTo>
                    <a:pt x="906" y="1168"/>
                  </a:lnTo>
                  <a:lnTo>
                    <a:pt x="907" y="1171"/>
                  </a:lnTo>
                  <a:lnTo>
                    <a:pt x="910" y="1169"/>
                  </a:lnTo>
                  <a:lnTo>
                    <a:pt x="912" y="1166"/>
                  </a:lnTo>
                  <a:lnTo>
                    <a:pt x="913" y="1163"/>
                  </a:lnTo>
                  <a:lnTo>
                    <a:pt x="917" y="1161"/>
                  </a:lnTo>
                  <a:lnTo>
                    <a:pt x="918" y="1159"/>
                  </a:lnTo>
                  <a:lnTo>
                    <a:pt x="919" y="1156"/>
                  </a:lnTo>
                  <a:lnTo>
                    <a:pt x="921" y="1155"/>
                  </a:lnTo>
                  <a:lnTo>
                    <a:pt x="923" y="1154"/>
                  </a:lnTo>
                  <a:lnTo>
                    <a:pt x="926" y="1151"/>
                  </a:lnTo>
                  <a:lnTo>
                    <a:pt x="929" y="1149"/>
                  </a:lnTo>
                  <a:lnTo>
                    <a:pt x="933" y="1147"/>
                  </a:lnTo>
                  <a:lnTo>
                    <a:pt x="935" y="1145"/>
                  </a:lnTo>
                  <a:lnTo>
                    <a:pt x="937" y="1144"/>
                  </a:lnTo>
                  <a:lnTo>
                    <a:pt x="940" y="1144"/>
                  </a:lnTo>
                  <a:lnTo>
                    <a:pt x="942" y="1144"/>
                  </a:lnTo>
                  <a:lnTo>
                    <a:pt x="944" y="1146"/>
                  </a:lnTo>
                  <a:lnTo>
                    <a:pt x="945" y="1146"/>
                  </a:lnTo>
                  <a:lnTo>
                    <a:pt x="947" y="1146"/>
                  </a:lnTo>
                  <a:lnTo>
                    <a:pt x="949" y="1159"/>
                  </a:lnTo>
                  <a:lnTo>
                    <a:pt x="951" y="1171"/>
                  </a:lnTo>
                  <a:lnTo>
                    <a:pt x="952" y="1185"/>
                  </a:lnTo>
                  <a:lnTo>
                    <a:pt x="952" y="1198"/>
                  </a:lnTo>
                  <a:lnTo>
                    <a:pt x="953" y="1201"/>
                  </a:lnTo>
                  <a:lnTo>
                    <a:pt x="956" y="1205"/>
                  </a:lnTo>
                  <a:lnTo>
                    <a:pt x="957" y="1208"/>
                  </a:lnTo>
                  <a:lnTo>
                    <a:pt x="956" y="1212"/>
                  </a:lnTo>
                  <a:lnTo>
                    <a:pt x="958" y="1214"/>
                  </a:lnTo>
                  <a:lnTo>
                    <a:pt x="958" y="1217"/>
                  </a:lnTo>
                  <a:lnTo>
                    <a:pt x="959" y="1220"/>
                  </a:lnTo>
                  <a:lnTo>
                    <a:pt x="963" y="1220"/>
                  </a:lnTo>
                  <a:lnTo>
                    <a:pt x="964" y="1215"/>
                  </a:lnTo>
                  <a:lnTo>
                    <a:pt x="965" y="1212"/>
                  </a:lnTo>
                  <a:lnTo>
                    <a:pt x="967" y="1207"/>
                  </a:lnTo>
                  <a:lnTo>
                    <a:pt x="971" y="1204"/>
                  </a:lnTo>
                  <a:lnTo>
                    <a:pt x="975" y="1202"/>
                  </a:lnTo>
                  <a:lnTo>
                    <a:pt x="979" y="1198"/>
                  </a:lnTo>
                  <a:lnTo>
                    <a:pt x="980" y="1193"/>
                  </a:lnTo>
                  <a:lnTo>
                    <a:pt x="982" y="1189"/>
                  </a:lnTo>
                  <a:lnTo>
                    <a:pt x="983" y="1177"/>
                  </a:lnTo>
                  <a:lnTo>
                    <a:pt x="985" y="1167"/>
                  </a:lnTo>
                  <a:lnTo>
                    <a:pt x="985" y="1156"/>
                  </a:lnTo>
                  <a:lnTo>
                    <a:pt x="987" y="1145"/>
                  </a:lnTo>
                  <a:lnTo>
                    <a:pt x="990" y="1140"/>
                  </a:lnTo>
                  <a:lnTo>
                    <a:pt x="993" y="1139"/>
                  </a:lnTo>
                  <a:lnTo>
                    <a:pt x="995" y="1140"/>
                  </a:lnTo>
                  <a:lnTo>
                    <a:pt x="996" y="1141"/>
                  </a:lnTo>
                  <a:lnTo>
                    <a:pt x="998" y="1141"/>
                  </a:lnTo>
                  <a:lnTo>
                    <a:pt x="1000" y="1148"/>
                  </a:lnTo>
                  <a:lnTo>
                    <a:pt x="1003" y="1155"/>
                  </a:lnTo>
                  <a:lnTo>
                    <a:pt x="1008" y="1161"/>
                  </a:lnTo>
                  <a:lnTo>
                    <a:pt x="1011" y="1167"/>
                  </a:lnTo>
                  <a:lnTo>
                    <a:pt x="1014" y="1172"/>
                  </a:lnTo>
                  <a:lnTo>
                    <a:pt x="1014" y="1178"/>
                  </a:lnTo>
                  <a:lnTo>
                    <a:pt x="1014" y="1185"/>
                  </a:lnTo>
                  <a:lnTo>
                    <a:pt x="1014" y="1192"/>
                  </a:lnTo>
                  <a:lnTo>
                    <a:pt x="1014" y="1193"/>
                  </a:lnTo>
                  <a:lnTo>
                    <a:pt x="1016" y="1194"/>
                  </a:lnTo>
                  <a:lnTo>
                    <a:pt x="1017" y="1194"/>
                  </a:lnTo>
                  <a:lnTo>
                    <a:pt x="1018" y="1193"/>
                  </a:lnTo>
                  <a:lnTo>
                    <a:pt x="1020" y="1191"/>
                  </a:lnTo>
                  <a:lnTo>
                    <a:pt x="1021" y="1187"/>
                  </a:lnTo>
                  <a:lnTo>
                    <a:pt x="1021" y="1184"/>
                  </a:lnTo>
                  <a:lnTo>
                    <a:pt x="1021" y="1180"/>
                  </a:lnTo>
                  <a:lnTo>
                    <a:pt x="1023" y="1178"/>
                  </a:lnTo>
                  <a:lnTo>
                    <a:pt x="1024" y="1176"/>
                  </a:lnTo>
                  <a:lnTo>
                    <a:pt x="1026" y="1175"/>
                  </a:lnTo>
                  <a:lnTo>
                    <a:pt x="1028" y="1174"/>
                  </a:lnTo>
                  <a:lnTo>
                    <a:pt x="1034" y="1168"/>
                  </a:lnTo>
                  <a:lnTo>
                    <a:pt x="1035" y="1160"/>
                  </a:lnTo>
                  <a:lnTo>
                    <a:pt x="1034" y="1152"/>
                  </a:lnTo>
                  <a:lnTo>
                    <a:pt x="1033" y="1145"/>
                  </a:lnTo>
                  <a:lnTo>
                    <a:pt x="1029" y="1136"/>
                  </a:lnTo>
                  <a:lnTo>
                    <a:pt x="1026" y="1126"/>
                  </a:lnTo>
                  <a:lnTo>
                    <a:pt x="1023" y="1118"/>
                  </a:lnTo>
                  <a:lnTo>
                    <a:pt x="1018" y="1110"/>
                  </a:lnTo>
                  <a:lnTo>
                    <a:pt x="1012" y="1102"/>
                  </a:lnTo>
                  <a:lnTo>
                    <a:pt x="1008" y="1095"/>
                  </a:lnTo>
                  <a:lnTo>
                    <a:pt x="1001" y="1088"/>
                  </a:lnTo>
                  <a:lnTo>
                    <a:pt x="995" y="1081"/>
                  </a:lnTo>
                  <a:lnTo>
                    <a:pt x="993" y="1071"/>
                  </a:lnTo>
                  <a:lnTo>
                    <a:pt x="990" y="1061"/>
                  </a:lnTo>
                  <a:lnTo>
                    <a:pt x="990" y="1050"/>
                  </a:lnTo>
                  <a:lnTo>
                    <a:pt x="991" y="1040"/>
                  </a:lnTo>
                  <a:lnTo>
                    <a:pt x="996" y="1035"/>
                  </a:lnTo>
                  <a:lnTo>
                    <a:pt x="996" y="1028"/>
                  </a:lnTo>
                  <a:lnTo>
                    <a:pt x="994" y="1023"/>
                  </a:lnTo>
                  <a:lnTo>
                    <a:pt x="994" y="1017"/>
                  </a:lnTo>
                  <a:lnTo>
                    <a:pt x="998" y="1012"/>
                  </a:lnTo>
                  <a:lnTo>
                    <a:pt x="998" y="1008"/>
                  </a:lnTo>
                  <a:lnTo>
                    <a:pt x="997" y="1002"/>
                  </a:lnTo>
                  <a:lnTo>
                    <a:pt x="998" y="996"/>
                  </a:lnTo>
                  <a:lnTo>
                    <a:pt x="1003" y="993"/>
                  </a:lnTo>
                  <a:lnTo>
                    <a:pt x="1004" y="988"/>
                  </a:lnTo>
                  <a:lnTo>
                    <a:pt x="1004" y="982"/>
                  </a:lnTo>
                  <a:lnTo>
                    <a:pt x="1008" y="979"/>
                  </a:lnTo>
                  <a:lnTo>
                    <a:pt x="1011" y="986"/>
                  </a:lnTo>
                  <a:lnTo>
                    <a:pt x="1012" y="993"/>
                  </a:lnTo>
                  <a:lnTo>
                    <a:pt x="1014" y="1000"/>
                  </a:lnTo>
                  <a:lnTo>
                    <a:pt x="1017" y="1006"/>
                  </a:lnTo>
                  <a:lnTo>
                    <a:pt x="1025" y="1009"/>
                  </a:lnTo>
                  <a:lnTo>
                    <a:pt x="1029" y="1014"/>
                  </a:lnTo>
                  <a:lnTo>
                    <a:pt x="1034" y="1023"/>
                  </a:lnTo>
                  <a:lnTo>
                    <a:pt x="1040" y="1027"/>
                  </a:lnTo>
                  <a:lnTo>
                    <a:pt x="1043" y="1026"/>
                  </a:lnTo>
                  <a:lnTo>
                    <a:pt x="1044" y="1023"/>
                  </a:lnTo>
                  <a:lnTo>
                    <a:pt x="1046" y="1019"/>
                  </a:lnTo>
                  <a:lnTo>
                    <a:pt x="1047" y="1016"/>
                  </a:lnTo>
                  <a:lnTo>
                    <a:pt x="1058" y="1001"/>
                  </a:lnTo>
                  <a:lnTo>
                    <a:pt x="1064" y="983"/>
                  </a:lnTo>
                  <a:lnTo>
                    <a:pt x="1066" y="964"/>
                  </a:lnTo>
                  <a:lnTo>
                    <a:pt x="1070" y="945"/>
                  </a:lnTo>
                  <a:lnTo>
                    <a:pt x="1071" y="944"/>
                  </a:lnTo>
                  <a:lnTo>
                    <a:pt x="1072" y="945"/>
                  </a:lnTo>
                  <a:lnTo>
                    <a:pt x="1073" y="946"/>
                  </a:lnTo>
                  <a:lnTo>
                    <a:pt x="1073" y="948"/>
                  </a:lnTo>
                  <a:lnTo>
                    <a:pt x="1074" y="949"/>
                  </a:lnTo>
                  <a:lnTo>
                    <a:pt x="1074" y="950"/>
                  </a:lnTo>
                  <a:lnTo>
                    <a:pt x="1073" y="951"/>
                  </a:lnTo>
                  <a:lnTo>
                    <a:pt x="1072" y="951"/>
                  </a:lnTo>
                  <a:lnTo>
                    <a:pt x="1071" y="959"/>
                  </a:lnTo>
                  <a:lnTo>
                    <a:pt x="1073" y="965"/>
                  </a:lnTo>
                  <a:lnTo>
                    <a:pt x="1076" y="970"/>
                  </a:lnTo>
                  <a:lnTo>
                    <a:pt x="1077" y="975"/>
                  </a:lnTo>
                  <a:lnTo>
                    <a:pt x="1077" y="981"/>
                  </a:lnTo>
                  <a:lnTo>
                    <a:pt x="1079" y="990"/>
                  </a:lnTo>
                  <a:lnTo>
                    <a:pt x="1078" y="1001"/>
                  </a:lnTo>
                  <a:lnTo>
                    <a:pt x="1076" y="1011"/>
                  </a:lnTo>
                  <a:lnTo>
                    <a:pt x="1077" y="1023"/>
                  </a:lnTo>
                  <a:lnTo>
                    <a:pt x="1080" y="1025"/>
                  </a:lnTo>
                  <a:lnTo>
                    <a:pt x="1082" y="1028"/>
                  </a:lnTo>
                  <a:lnTo>
                    <a:pt x="1084" y="1031"/>
                  </a:lnTo>
                  <a:lnTo>
                    <a:pt x="1085" y="1034"/>
                  </a:lnTo>
                  <a:lnTo>
                    <a:pt x="1086" y="1035"/>
                  </a:lnTo>
                  <a:lnTo>
                    <a:pt x="1088" y="1036"/>
                  </a:lnTo>
                  <a:lnTo>
                    <a:pt x="1091" y="1038"/>
                  </a:lnTo>
                  <a:lnTo>
                    <a:pt x="1093" y="1038"/>
                  </a:lnTo>
                  <a:lnTo>
                    <a:pt x="1094" y="1043"/>
                  </a:lnTo>
                  <a:lnTo>
                    <a:pt x="1094" y="1049"/>
                  </a:lnTo>
                  <a:lnTo>
                    <a:pt x="1095" y="1055"/>
                  </a:lnTo>
                  <a:lnTo>
                    <a:pt x="1097" y="1059"/>
                  </a:lnTo>
                  <a:lnTo>
                    <a:pt x="1097" y="1064"/>
                  </a:lnTo>
                  <a:lnTo>
                    <a:pt x="1096" y="1069"/>
                  </a:lnTo>
                  <a:lnTo>
                    <a:pt x="1094" y="1072"/>
                  </a:lnTo>
                  <a:lnTo>
                    <a:pt x="1092" y="1076"/>
                  </a:lnTo>
                  <a:lnTo>
                    <a:pt x="1089" y="1080"/>
                  </a:lnTo>
                  <a:lnTo>
                    <a:pt x="1089" y="1085"/>
                  </a:lnTo>
                  <a:lnTo>
                    <a:pt x="1089" y="1088"/>
                  </a:lnTo>
                  <a:lnTo>
                    <a:pt x="1093" y="1091"/>
                  </a:lnTo>
                  <a:lnTo>
                    <a:pt x="1093" y="1094"/>
                  </a:lnTo>
                  <a:lnTo>
                    <a:pt x="1094" y="1097"/>
                  </a:lnTo>
                  <a:lnTo>
                    <a:pt x="1095" y="1101"/>
                  </a:lnTo>
                  <a:lnTo>
                    <a:pt x="1096" y="1103"/>
                  </a:lnTo>
                  <a:lnTo>
                    <a:pt x="1102" y="1101"/>
                  </a:lnTo>
                  <a:lnTo>
                    <a:pt x="1103" y="1096"/>
                  </a:lnTo>
                  <a:lnTo>
                    <a:pt x="1104" y="1089"/>
                  </a:lnTo>
                  <a:lnTo>
                    <a:pt x="1107" y="1085"/>
                  </a:lnTo>
                  <a:lnTo>
                    <a:pt x="1109" y="1091"/>
                  </a:lnTo>
                  <a:lnTo>
                    <a:pt x="1111" y="1096"/>
                  </a:lnTo>
                  <a:lnTo>
                    <a:pt x="1115" y="1101"/>
                  </a:lnTo>
                  <a:lnTo>
                    <a:pt x="1119" y="1104"/>
                  </a:lnTo>
                  <a:lnTo>
                    <a:pt x="1121" y="1108"/>
                  </a:lnTo>
                  <a:lnTo>
                    <a:pt x="1121" y="1111"/>
                  </a:lnTo>
                  <a:lnTo>
                    <a:pt x="1121" y="1116"/>
                  </a:lnTo>
                  <a:lnTo>
                    <a:pt x="1119" y="1119"/>
                  </a:lnTo>
                  <a:lnTo>
                    <a:pt x="1122" y="1125"/>
                  </a:lnTo>
                  <a:lnTo>
                    <a:pt x="1123" y="1131"/>
                  </a:lnTo>
                  <a:lnTo>
                    <a:pt x="1123" y="1138"/>
                  </a:lnTo>
                  <a:lnTo>
                    <a:pt x="1123" y="1144"/>
                  </a:lnTo>
                  <a:lnTo>
                    <a:pt x="1121" y="1147"/>
                  </a:lnTo>
                  <a:lnTo>
                    <a:pt x="1121" y="1151"/>
                  </a:lnTo>
                  <a:lnTo>
                    <a:pt x="1121" y="1155"/>
                  </a:lnTo>
                  <a:lnTo>
                    <a:pt x="1121" y="1159"/>
                  </a:lnTo>
                  <a:lnTo>
                    <a:pt x="1124" y="1159"/>
                  </a:lnTo>
                  <a:lnTo>
                    <a:pt x="1127" y="1155"/>
                  </a:lnTo>
                  <a:lnTo>
                    <a:pt x="1130" y="1152"/>
                  </a:lnTo>
                  <a:lnTo>
                    <a:pt x="1131" y="1147"/>
                  </a:lnTo>
                  <a:lnTo>
                    <a:pt x="1134" y="1142"/>
                  </a:lnTo>
                  <a:lnTo>
                    <a:pt x="1139" y="1140"/>
                  </a:lnTo>
                  <a:lnTo>
                    <a:pt x="1145" y="1137"/>
                  </a:lnTo>
                  <a:lnTo>
                    <a:pt x="1149" y="1133"/>
                  </a:lnTo>
                  <a:lnTo>
                    <a:pt x="1152" y="1127"/>
                  </a:lnTo>
                  <a:lnTo>
                    <a:pt x="1159" y="1130"/>
                  </a:lnTo>
                  <a:lnTo>
                    <a:pt x="1162" y="1136"/>
                  </a:lnTo>
                  <a:lnTo>
                    <a:pt x="1165" y="1142"/>
                  </a:lnTo>
                  <a:lnTo>
                    <a:pt x="1169" y="1149"/>
                  </a:lnTo>
                  <a:lnTo>
                    <a:pt x="1169" y="1154"/>
                  </a:lnTo>
                  <a:lnTo>
                    <a:pt x="1171" y="1159"/>
                  </a:lnTo>
                  <a:lnTo>
                    <a:pt x="1172" y="1162"/>
                  </a:lnTo>
                  <a:lnTo>
                    <a:pt x="1176" y="1166"/>
                  </a:lnTo>
                  <a:lnTo>
                    <a:pt x="1177" y="1184"/>
                  </a:lnTo>
                  <a:lnTo>
                    <a:pt x="1178" y="1184"/>
                  </a:lnTo>
                  <a:lnTo>
                    <a:pt x="1179" y="1184"/>
                  </a:lnTo>
                  <a:lnTo>
                    <a:pt x="1180" y="1184"/>
                  </a:lnTo>
                  <a:lnTo>
                    <a:pt x="1182" y="1183"/>
                  </a:lnTo>
                  <a:lnTo>
                    <a:pt x="1187" y="1169"/>
                  </a:lnTo>
                  <a:lnTo>
                    <a:pt x="1191" y="1163"/>
                  </a:lnTo>
                  <a:lnTo>
                    <a:pt x="1193" y="1156"/>
                  </a:lnTo>
                  <a:lnTo>
                    <a:pt x="1194" y="1149"/>
                  </a:lnTo>
                  <a:lnTo>
                    <a:pt x="1195" y="1141"/>
                  </a:lnTo>
                  <a:lnTo>
                    <a:pt x="1200" y="1145"/>
                  </a:lnTo>
                  <a:lnTo>
                    <a:pt x="1206" y="1148"/>
                  </a:lnTo>
                  <a:lnTo>
                    <a:pt x="1210" y="1153"/>
                  </a:lnTo>
                  <a:lnTo>
                    <a:pt x="1214" y="1157"/>
                  </a:lnTo>
                  <a:lnTo>
                    <a:pt x="1217" y="1159"/>
                  </a:lnTo>
                  <a:lnTo>
                    <a:pt x="1221" y="1160"/>
                  </a:lnTo>
                  <a:lnTo>
                    <a:pt x="1223" y="1162"/>
                  </a:lnTo>
                  <a:lnTo>
                    <a:pt x="1224" y="1166"/>
                  </a:lnTo>
                  <a:lnTo>
                    <a:pt x="1225" y="1169"/>
                  </a:lnTo>
                  <a:lnTo>
                    <a:pt x="1225" y="1172"/>
                  </a:lnTo>
                  <a:lnTo>
                    <a:pt x="1225" y="1176"/>
                  </a:lnTo>
                  <a:lnTo>
                    <a:pt x="1230" y="1175"/>
                  </a:lnTo>
                  <a:lnTo>
                    <a:pt x="1231" y="1168"/>
                  </a:lnTo>
                  <a:lnTo>
                    <a:pt x="1231" y="1161"/>
                  </a:lnTo>
                  <a:lnTo>
                    <a:pt x="1230" y="1154"/>
                  </a:lnTo>
                  <a:lnTo>
                    <a:pt x="1229" y="1146"/>
                  </a:lnTo>
                  <a:lnTo>
                    <a:pt x="1229" y="1145"/>
                  </a:lnTo>
                  <a:lnTo>
                    <a:pt x="1230" y="1144"/>
                  </a:lnTo>
                  <a:lnTo>
                    <a:pt x="1230" y="1142"/>
                  </a:lnTo>
                  <a:lnTo>
                    <a:pt x="1229" y="1141"/>
                  </a:lnTo>
                  <a:lnTo>
                    <a:pt x="1229" y="1138"/>
                  </a:lnTo>
                  <a:lnTo>
                    <a:pt x="1227" y="1134"/>
                  </a:lnTo>
                  <a:lnTo>
                    <a:pt x="1225" y="1131"/>
                  </a:lnTo>
                  <a:lnTo>
                    <a:pt x="1224" y="1127"/>
                  </a:lnTo>
                  <a:lnTo>
                    <a:pt x="1218" y="1121"/>
                  </a:lnTo>
                  <a:lnTo>
                    <a:pt x="1213" y="1114"/>
                  </a:lnTo>
                  <a:lnTo>
                    <a:pt x="1206" y="1108"/>
                  </a:lnTo>
                  <a:lnTo>
                    <a:pt x="1199" y="1103"/>
                  </a:lnTo>
                  <a:lnTo>
                    <a:pt x="1193" y="1099"/>
                  </a:lnTo>
                  <a:lnTo>
                    <a:pt x="1186" y="1095"/>
                  </a:lnTo>
                  <a:lnTo>
                    <a:pt x="1179" y="1091"/>
                  </a:lnTo>
                  <a:lnTo>
                    <a:pt x="1172" y="1085"/>
                  </a:lnTo>
                  <a:lnTo>
                    <a:pt x="1171" y="1071"/>
                  </a:lnTo>
                  <a:lnTo>
                    <a:pt x="1171" y="1069"/>
                  </a:lnTo>
                  <a:lnTo>
                    <a:pt x="1172" y="1066"/>
                  </a:lnTo>
                  <a:lnTo>
                    <a:pt x="1172" y="1064"/>
                  </a:lnTo>
                  <a:lnTo>
                    <a:pt x="1172" y="1062"/>
                  </a:lnTo>
                  <a:lnTo>
                    <a:pt x="1172" y="1051"/>
                  </a:lnTo>
                  <a:lnTo>
                    <a:pt x="1172" y="1041"/>
                  </a:lnTo>
                  <a:lnTo>
                    <a:pt x="1174" y="1032"/>
                  </a:lnTo>
                  <a:lnTo>
                    <a:pt x="1176" y="1021"/>
                  </a:lnTo>
                  <a:lnTo>
                    <a:pt x="1176" y="1017"/>
                  </a:lnTo>
                  <a:lnTo>
                    <a:pt x="1177" y="1011"/>
                  </a:lnTo>
                  <a:lnTo>
                    <a:pt x="1178" y="1006"/>
                  </a:lnTo>
                  <a:lnTo>
                    <a:pt x="1180" y="1002"/>
                  </a:lnTo>
                  <a:lnTo>
                    <a:pt x="1184" y="1004"/>
                  </a:lnTo>
                  <a:lnTo>
                    <a:pt x="1189" y="1008"/>
                  </a:lnTo>
                  <a:lnTo>
                    <a:pt x="1193" y="1010"/>
                  </a:lnTo>
                  <a:lnTo>
                    <a:pt x="1198" y="1012"/>
                  </a:lnTo>
                  <a:lnTo>
                    <a:pt x="1202" y="1014"/>
                  </a:lnTo>
                  <a:lnTo>
                    <a:pt x="1208" y="1017"/>
                  </a:lnTo>
                  <a:lnTo>
                    <a:pt x="1213" y="1018"/>
                  </a:lnTo>
                  <a:lnTo>
                    <a:pt x="1218" y="1018"/>
                  </a:lnTo>
                  <a:lnTo>
                    <a:pt x="1221" y="1017"/>
                  </a:lnTo>
                  <a:lnTo>
                    <a:pt x="1222" y="1016"/>
                  </a:lnTo>
                  <a:lnTo>
                    <a:pt x="1224" y="1014"/>
                  </a:lnTo>
                  <a:lnTo>
                    <a:pt x="1224" y="1013"/>
                  </a:lnTo>
                  <a:lnTo>
                    <a:pt x="1225" y="1011"/>
                  </a:lnTo>
                  <a:lnTo>
                    <a:pt x="1225" y="1008"/>
                  </a:lnTo>
                  <a:lnTo>
                    <a:pt x="1223" y="1004"/>
                  </a:lnTo>
                  <a:lnTo>
                    <a:pt x="1223" y="1001"/>
                  </a:lnTo>
                  <a:lnTo>
                    <a:pt x="1231" y="1001"/>
                  </a:lnTo>
                  <a:lnTo>
                    <a:pt x="1240" y="1002"/>
                  </a:lnTo>
                  <a:lnTo>
                    <a:pt x="1248" y="1004"/>
                  </a:lnTo>
                  <a:lnTo>
                    <a:pt x="1257" y="1004"/>
                  </a:lnTo>
                  <a:lnTo>
                    <a:pt x="1262" y="1006"/>
                  </a:lnTo>
                  <a:lnTo>
                    <a:pt x="1268" y="1008"/>
                  </a:lnTo>
                  <a:lnTo>
                    <a:pt x="1274" y="1009"/>
                  </a:lnTo>
                  <a:lnTo>
                    <a:pt x="1280" y="1008"/>
                  </a:lnTo>
                  <a:lnTo>
                    <a:pt x="1285" y="1006"/>
                  </a:lnTo>
                  <a:lnTo>
                    <a:pt x="1290" y="1004"/>
                  </a:lnTo>
                  <a:lnTo>
                    <a:pt x="1296" y="1001"/>
                  </a:lnTo>
                  <a:lnTo>
                    <a:pt x="1300" y="997"/>
                  </a:lnTo>
                  <a:lnTo>
                    <a:pt x="1300" y="995"/>
                  </a:lnTo>
                  <a:lnTo>
                    <a:pt x="1300" y="994"/>
                  </a:lnTo>
                  <a:lnTo>
                    <a:pt x="1299" y="991"/>
                  </a:lnTo>
                  <a:lnTo>
                    <a:pt x="1299" y="990"/>
                  </a:lnTo>
                  <a:lnTo>
                    <a:pt x="1295" y="987"/>
                  </a:lnTo>
                  <a:lnTo>
                    <a:pt x="1290" y="982"/>
                  </a:lnTo>
                  <a:lnTo>
                    <a:pt x="1285" y="979"/>
                  </a:lnTo>
                  <a:lnTo>
                    <a:pt x="1280" y="975"/>
                  </a:lnTo>
                  <a:lnTo>
                    <a:pt x="1275" y="972"/>
                  </a:lnTo>
                  <a:lnTo>
                    <a:pt x="1269" y="970"/>
                  </a:lnTo>
                  <a:lnTo>
                    <a:pt x="1265" y="967"/>
                  </a:lnTo>
                  <a:lnTo>
                    <a:pt x="1259" y="965"/>
                  </a:lnTo>
                  <a:lnTo>
                    <a:pt x="1254" y="961"/>
                  </a:lnTo>
                  <a:lnTo>
                    <a:pt x="1250" y="958"/>
                  </a:lnTo>
                  <a:lnTo>
                    <a:pt x="1245" y="953"/>
                  </a:lnTo>
                  <a:lnTo>
                    <a:pt x="1240" y="950"/>
                  </a:lnTo>
                  <a:lnTo>
                    <a:pt x="1236" y="945"/>
                  </a:lnTo>
                  <a:lnTo>
                    <a:pt x="1232" y="941"/>
                  </a:lnTo>
                  <a:lnTo>
                    <a:pt x="1228" y="937"/>
                  </a:lnTo>
                  <a:lnTo>
                    <a:pt x="1224" y="933"/>
                  </a:lnTo>
                  <a:lnTo>
                    <a:pt x="1220" y="923"/>
                  </a:lnTo>
                  <a:lnTo>
                    <a:pt x="1215" y="914"/>
                  </a:lnTo>
                  <a:lnTo>
                    <a:pt x="1209" y="906"/>
                  </a:lnTo>
                  <a:lnTo>
                    <a:pt x="1206" y="896"/>
                  </a:lnTo>
                  <a:lnTo>
                    <a:pt x="1200" y="888"/>
                  </a:lnTo>
                  <a:lnTo>
                    <a:pt x="1195" y="880"/>
                  </a:lnTo>
                  <a:lnTo>
                    <a:pt x="1194" y="870"/>
                  </a:lnTo>
                  <a:lnTo>
                    <a:pt x="1195" y="860"/>
                  </a:lnTo>
                  <a:lnTo>
                    <a:pt x="1197" y="860"/>
                  </a:lnTo>
                  <a:lnTo>
                    <a:pt x="1197" y="859"/>
                  </a:lnTo>
                  <a:lnTo>
                    <a:pt x="1197" y="857"/>
                  </a:lnTo>
                  <a:lnTo>
                    <a:pt x="1197" y="855"/>
                  </a:lnTo>
                  <a:lnTo>
                    <a:pt x="1200" y="846"/>
                  </a:lnTo>
                  <a:lnTo>
                    <a:pt x="1204" y="837"/>
                  </a:lnTo>
                  <a:lnTo>
                    <a:pt x="1207" y="829"/>
                  </a:lnTo>
                  <a:lnTo>
                    <a:pt x="1207" y="819"/>
                  </a:lnTo>
                  <a:lnTo>
                    <a:pt x="1212" y="808"/>
                  </a:lnTo>
                  <a:lnTo>
                    <a:pt x="1217" y="798"/>
                  </a:lnTo>
                  <a:lnTo>
                    <a:pt x="1222" y="787"/>
                  </a:lnTo>
                  <a:lnTo>
                    <a:pt x="1227" y="777"/>
                  </a:lnTo>
                  <a:lnTo>
                    <a:pt x="1229" y="770"/>
                  </a:lnTo>
                  <a:lnTo>
                    <a:pt x="1232" y="764"/>
                  </a:lnTo>
                  <a:lnTo>
                    <a:pt x="1235" y="759"/>
                  </a:lnTo>
                  <a:lnTo>
                    <a:pt x="1235" y="752"/>
                  </a:lnTo>
                  <a:lnTo>
                    <a:pt x="1242" y="746"/>
                  </a:lnTo>
                  <a:lnTo>
                    <a:pt x="1250" y="740"/>
                  </a:lnTo>
                  <a:lnTo>
                    <a:pt x="1259" y="737"/>
                  </a:lnTo>
                  <a:lnTo>
                    <a:pt x="1268" y="736"/>
                  </a:lnTo>
                  <a:lnTo>
                    <a:pt x="1275" y="733"/>
                  </a:lnTo>
                  <a:lnTo>
                    <a:pt x="1283" y="733"/>
                  </a:lnTo>
                  <a:lnTo>
                    <a:pt x="1291" y="733"/>
                  </a:lnTo>
                  <a:lnTo>
                    <a:pt x="1298" y="733"/>
                  </a:lnTo>
                  <a:lnTo>
                    <a:pt x="1308" y="736"/>
                  </a:lnTo>
                  <a:lnTo>
                    <a:pt x="1319" y="737"/>
                  </a:lnTo>
                  <a:lnTo>
                    <a:pt x="1329" y="739"/>
                  </a:lnTo>
                  <a:lnTo>
                    <a:pt x="1341" y="740"/>
                  </a:lnTo>
                  <a:lnTo>
                    <a:pt x="1351" y="741"/>
                  </a:lnTo>
                  <a:lnTo>
                    <a:pt x="1361" y="740"/>
                  </a:lnTo>
                  <a:lnTo>
                    <a:pt x="1372" y="739"/>
                  </a:lnTo>
                  <a:lnTo>
                    <a:pt x="1382" y="736"/>
                  </a:lnTo>
                  <a:lnTo>
                    <a:pt x="1384" y="734"/>
                  </a:lnTo>
                  <a:lnTo>
                    <a:pt x="1388" y="733"/>
                  </a:lnTo>
                  <a:lnTo>
                    <a:pt x="1390" y="733"/>
                  </a:lnTo>
                  <a:lnTo>
                    <a:pt x="1393" y="732"/>
                  </a:lnTo>
                  <a:lnTo>
                    <a:pt x="1401" y="729"/>
                  </a:lnTo>
                  <a:lnTo>
                    <a:pt x="1409" y="725"/>
                  </a:lnTo>
                  <a:lnTo>
                    <a:pt x="1418" y="722"/>
                  </a:lnTo>
                  <a:lnTo>
                    <a:pt x="1426" y="718"/>
                  </a:lnTo>
                  <a:lnTo>
                    <a:pt x="1448" y="712"/>
                  </a:lnTo>
                  <a:lnTo>
                    <a:pt x="1470" y="707"/>
                  </a:lnTo>
                  <a:lnTo>
                    <a:pt x="1493" y="702"/>
                  </a:lnTo>
                  <a:lnTo>
                    <a:pt x="1516" y="697"/>
                  </a:lnTo>
                  <a:lnTo>
                    <a:pt x="1538" y="694"/>
                  </a:lnTo>
                  <a:lnTo>
                    <a:pt x="1562" y="691"/>
                  </a:lnTo>
                  <a:lnTo>
                    <a:pt x="1585" y="688"/>
                  </a:lnTo>
                  <a:lnTo>
                    <a:pt x="1608" y="687"/>
                  </a:lnTo>
                  <a:lnTo>
                    <a:pt x="1654" y="685"/>
                  </a:lnTo>
                  <a:lnTo>
                    <a:pt x="1669" y="687"/>
                  </a:lnTo>
                  <a:lnTo>
                    <a:pt x="1677" y="686"/>
                  </a:lnTo>
                  <a:lnTo>
                    <a:pt x="1686" y="686"/>
                  </a:lnTo>
                  <a:lnTo>
                    <a:pt x="1694" y="686"/>
                  </a:lnTo>
                  <a:lnTo>
                    <a:pt x="1704" y="686"/>
                  </a:lnTo>
                  <a:lnTo>
                    <a:pt x="1712" y="687"/>
                  </a:lnTo>
                  <a:lnTo>
                    <a:pt x="1721" y="687"/>
                  </a:lnTo>
                  <a:lnTo>
                    <a:pt x="1729" y="687"/>
                  </a:lnTo>
                  <a:lnTo>
                    <a:pt x="1738" y="686"/>
                  </a:lnTo>
                  <a:lnTo>
                    <a:pt x="1743" y="685"/>
                  </a:lnTo>
                  <a:lnTo>
                    <a:pt x="1749" y="682"/>
                  </a:lnTo>
                  <a:lnTo>
                    <a:pt x="1752" y="679"/>
                  </a:lnTo>
                  <a:lnTo>
                    <a:pt x="1754" y="674"/>
                  </a:lnTo>
                  <a:lnTo>
                    <a:pt x="1753" y="669"/>
                  </a:lnTo>
                  <a:lnTo>
                    <a:pt x="1750" y="664"/>
                  </a:lnTo>
                  <a:lnTo>
                    <a:pt x="1747" y="661"/>
                  </a:lnTo>
                  <a:lnTo>
                    <a:pt x="1750" y="655"/>
                  </a:lnTo>
                  <a:lnTo>
                    <a:pt x="1759" y="651"/>
                  </a:lnTo>
                  <a:lnTo>
                    <a:pt x="1767" y="648"/>
                  </a:lnTo>
                  <a:lnTo>
                    <a:pt x="1776" y="643"/>
                  </a:lnTo>
                  <a:lnTo>
                    <a:pt x="1784" y="640"/>
                  </a:lnTo>
                  <a:lnTo>
                    <a:pt x="1794" y="636"/>
                  </a:lnTo>
                  <a:lnTo>
                    <a:pt x="1802" y="633"/>
                  </a:lnTo>
                  <a:lnTo>
                    <a:pt x="1811" y="628"/>
                  </a:lnTo>
                  <a:lnTo>
                    <a:pt x="1820" y="624"/>
                  </a:lnTo>
                  <a:lnTo>
                    <a:pt x="1820" y="621"/>
                  </a:lnTo>
                  <a:lnTo>
                    <a:pt x="1827" y="619"/>
                  </a:lnTo>
                  <a:lnTo>
                    <a:pt x="1833" y="616"/>
                  </a:lnTo>
                  <a:lnTo>
                    <a:pt x="1840" y="612"/>
                  </a:lnTo>
                  <a:lnTo>
                    <a:pt x="1845" y="608"/>
                  </a:lnTo>
                  <a:lnTo>
                    <a:pt x="1851" y="604"/>
                  </a:lnTo>
                  <a:lnTo>
                    <a:pt x="1856" y="599"/>
                  </a:lnTo>
                  <a:lnTo>
                    <a:pt x="1862" y="595"/>
                  </a:lnTo>
                  <a:lnTo>
                    <a:pt x="1867" y="590"/>
                  </a:lnTo>
                  <a:lnTo>
                    <a:pt x="1870" y="579"/>
                  </a:lnTo>
                  <a:lnTo>
                    <a:pt x="1874" y="576"/>
                  </a:lnTo>
                  <a:lnTo>
                    <a:pt x="1880" y="574"/>
                  </a:lnTo>
                  <a:lnTo>
                    <a:pt x="1885" y="572"/>
                  </a:lnTo>
                  <a:lnTo>
                    <a:pt x="1890" y="569"/>
                  </a:lnTo>
                  <a:lnTo>
                    <a:pt x="1895" y="567"/>
                  </a:lnTo>
                  <a:lnTo>
                    <a:pt x="1901" y="565"/>
                  </a:lnTo>
                  <a:lnTo>
                    <a:pt x="1905" y="563"/>
                  </a:lnTo>
                  <a:lnTo>
                    <a:pt x="1911" y="560"/>
                  </a:lnTo>
                  <a:lnTo>
                    <a:pt x="1918" y="557"/>
                  </a:lnTo>
                  <a:lnTo>
                    <a:pt x="1925" y="553"/>
                  </a:lnTo>
                  <a:lnTo>
                    <a:pt x="1932" y="550"/>
                  </a:lnTo>
                  <a:lnTo>
                    <a:pt x="1939" y="545"/>
                  </a:lnTo>
                  <a:lnTo>
                    <a:pt x="1945" y="541"/>
                  </a:lnTo>
                  <a:lnTo>
                    <a:pt x="1949" y="536"/>
                  </a:lnTo>
                  <a:lnTo>
                    <a:pt x="1955" y="530"/>
                  </a:lnTo>
                  <a:lnTo>
                    <a:pt x="1958" y="523"/>
                  </a:lnTo>
                  <a:lnTo>
                    <a:pt x="1957" y="520"/>
                  </a:lnTo>
                  <a:lnTo>
                    <a:pt x="1956" y="518"/>
                  </a:lnTo>
                  <a:lnTo>
                    <a:pt x="1954" y="514"/>
                  </a:lnTo>
                  <a:lnTo>
                    <a:pt x="1953" y="512"/>
                  </a:lnTo>
                  <a:lnTo>
                    <a:pt x="1954" y="507"/>
                  </a:lnTo>
                  <a:lnTo>
                    <a:pt x="1957" y="504"/>
                  </a:lnTo>
                  <a:lnTo>
                    <a:pt x="1962" y="501"/>
                  </a:lnTo>
                  <a:lnTo>
                    <a:pt x="1966" y="500"/>
                  </a:lnTo>
                  <a:lnTo>
                    <a:pt x="1971" y="498"/>
                  </a:lnTo>
                  <a:lnTo>
                    <a:pt x="1977" y="496"/>
                  </a:lnTo>
                  <a:lnTo>
                    <a:pt x="1981" y="492"/>
                  </a:lnTo>
                  <a:lnTo>
                    <a:pt x="1986" y="489"/>
                  </a:lnTo>
                  <a:lnTo>
                    <a:pt x="1991" y="486"/>
                  </a:lnTo>
                  <a:lnTo>
                    <a:pt x="1996" y="483"/>
                  </a:lnTo>
                  <a:lnTo>
                    <a:pt x="2001" y="481"/>
                  </a:lnTo>
                  <a:lnTo>
                    <a:pt x="2007" y="478"/>
                  </a:lnTo>
                  <a:lnTo>
                    <a:pt x="2015" y="475"/>
                  </a:lnTo>
                  <a:lnTo>
                    <a:pt x="2022" y="473"/>
                  </a:lnTo>
                  <a:lnTo>
                    <a:pt x="2030" y="469"/>
                  </a:lnTo>
                  <a:lnTo>
                    <a:pt x="2038" y="466"/>
                  </a:lnTo>
                  <a:lnTo>
                    <a:pt x="2046" y="462"/>
                  </a:lnTo>
                  <a:lnTo>
                    <a:pt x="2053" y="459"/>
                  </a:lnTo>
                  <a:lnTo>
                    <a:pt x="2061" y="455"/>
                  </a:lnTo>
                  <a:lnTo>
                    <a:pt x="2068" y="452"/>
                  </a:lnTo>
                  <a:lnTo>
                    <a:pt x="2069" y="450"/>
                  </a:lnTo>
                  <a:lnTo>
                    <a:pt x="2069" y="446"/>
                  </a:lnTo>
                  <a:lnTo>
                    <a:pt x="2070" y="443"/>
                  </a:lnTo>
                  <a:lnTo>
                    <a:pt x="2071" y="439"/>
                  </a:lnTo>
                  <a:lnTo>
                    <a:pt x="2081" y="437"/>
                  </a:lnTo>
                  <a:lnTo>
                    <a:pt x="2089" y="433"/>
                  </a:lnTo>
                  <a:lnTo>
                    <a:pt x="2098" y="430"/>
                  </a:lnTo>
                  <a:lnTo>
                    <a:pt x="2107" y="427"/>
                  </a:lnTo>
                  <a:lnTo>
                    <a:pt x="2115" y="423"/>
                  </a:lnTo>
                  <a:lnTo>
                    <a:pt x="2124" y="421"/>
                  </a:lnTo>
                  <a:lnTo>
                    <a:pt x="2132" y="417"/>
                  </a:lnTo>
                  <a:lnTo>
                    <a:pt x="2142" y="415"/>
                  </a:lnTo>
                  <a:lnTo>
                    <a:pt x="2147" y="413"/>
                  </a:lnTo>
                  <a:lnTo>
                    <a:pt x="2152" y="410"/>
                  </a:lnTo>
                  <a:lnTo>
                    <a:pt x="2158" y="408"/>
                  </a:lnTo>
                  <a:lnTo>
                    <a:pt x="2164" y="406"/>
                  </a:lnTo>
                  <a:lnTo>
                    <a:pt x="2168" y="403"/>
                  </a:lnTo>
                  <a:lnTo>
                    <a:pt x="2173" y="400"/>
                  </a:lnTo>
                  <a:lnTo>
                    <a:pt x="2177" y="395"/>
                  </a:lnTo>
                  <a:lnTo>
                    <a:pt x="2181" y="391"/>
                  </a:lnTo>
                  <a:lnTo>
                    <a:pt x="2181" y="389"/>
                  </a:lnTo>
                  <a:lnTo>
                    <a:pt x="2180" y="387"/>
                  </a:lnTo>
                  <a:lnTo>
                    <a:pt x="2177" y="385"/>
                  </a:lnTo>
                  <a:lnTo>
                    <a:pt x="2176" y="385"/>
                  </a:lnTo>
                  <a:lnTo>
                    <a:pt x="2169" y="385"/>
                  </a:lnTo>
                  <a:lnTo>
                    <a:pt x="2162" y="385"/>
                  </a:lnTo>
                  <a:lnTo>
                    <a:pt x="2155" y="386"/>
                  </a:lnTo>
                  <a:lnTo>
                    <a:pt x="2149" y="387"/>
                  </a:lnTo>
                  <a:lnTo>
                    <a:pt x="2142" y="390"/>
                  </a:lnTo>
                  <a:lnTo>
                    <a:pt x="2135" y="390"/>
                  </a:lnTo>
                  <a:lnTo>
                    <a:pt x="2129" y="391"/>
                  </a:lnTo>
                  <a:lnTo>
                    <a:pt x="2122" y="391"/>
                  </a:lnTo>
                  <a:lnTo>
                    <a:pt x="2121" y="389"/>
                  </a:lnTo>
                  <a:lnTo>
                    <a:pt x="2127" y="385"/>
                  </a:lnTo>
                  <a:lnTo>
                    <a:pt x="2132" y="383"/>
                  </a:lnTo>
                  <a:lnTo>
                    <a:pt x="2138" y="379"/>
                  </a:lnTo>
                  <a:lnTo>
                    <a:pt x="2145" y="377"/>
                  </a:lnTo>
                  <a:lnTo>
                    <a:pt x="2151" y="374"/>
                  </a:lnTo>
                  <a:lnTo>
                    <a:pt x="2158" y="371"/>
                  </a:lnTo>
                  <a:lnTo>
                    <a:pt x="2165" y="369"/>
                  </a:lnTo>
                  <a:lnTo>
                    <a:pt x="2172" y="367"/>
                  </a:lnTo>
                  <a:lnTo>
                    <a:pt x="2179" y="363"/>
                  </a:lnTo>
                  <a:lnTo>
                    <a:pt x="2187" y="361"/>
                  </a:lnTo>
                  <a:lnTo>
                    <a:pt x="2195" y="359"/>
                  </a:lnTo>
                  <a:lnTo>
                    <a:pt x="2202" y="356"/>
                  </a:lnTo>
                  <a:lnTo>
                    <a:pt x="2210" y="354"/>
                  </a:lnTo>
                  <a:lnTo>
                    <a:pt x="2218" y="352"/>
                  </a:lnTo>
                  <a:lnTo>
                    <a:pt x="2225" y="347"/>
                  </a:lnTo>
                  <a:lnTo>
                    <a:pt x="2232" y="342"/>
                  </a:lnTo>
                  <a:lnTo>
                    <a:pt x="2234" y="340"/>
                  </a:lnTo>
                  <a:lnTo>
                    <a:pt x="2235" y="337"/>
                  </a:lnTo>
                  <a:lnTo>
                    <a:pt x="2235" y="332"/>
                  </a:lnTo>
                  <a:lnTo>
                    <a:pt x="2233" y="327"/>
                  </a:lnTo>
                  <a:lnTo>
                    <a:pt x="2227" y="325"/>
                  </a:lnTo>
                  <a:lnTo>
                    <a:pt x="2219" y="324"/>
                  </a:lnTo>
                  <a:lnTo>
                    <a:pt x="2212" y="324"/>
                  </a:lnTo>
                  <a:lnTo>
                    <a:pt x="2205" y="323"/>
                  </a:lnTo>
                  <a:lnTo>
                    <a:pt x="2199" y="324"/>
                  </a:lnTo>
                  <a:lnTo>
                    <a:pt x="2193" y="326"/>
                  </a:lnTo>
                  <a:lnTo>
                    <a:pt x="2188" y="327"/>
                  </a:lnTo>
                  <a:lnTo>
                    <a:pt x="2181" y="329"/>
                  </a:lnTo>
                  <a:lnTo>
                    <a:pt x="2175" y="330"/>
                  </a:lnTo>
                  <a:lnTo>
                    <a:pt x="2169" y="331"/>
                  </a:lnTo>
                  <a:lnTo>
                    <a:pt x="2162" y="333"/>
                  </a:lnTo>
                  <a:lnTo>
                    <a:pt x="2157" y="334"/>
                  </a:lnTo>
                  <a:lnTo>
                    <a:pt x="2159" y="331"/>
                  </a:lnTo>
                  <a:lnTo>
                    <a:pt x="2162" y="327"/>
                  </a:lnTo>
                  <a:lnTo>
                    <a:pt x="2166" y="325"/>
                  </a:lnTo>
                  <a:lnTo>
                    <a:pt x="2168" y="322"/>
                  </a:lnTo>
                  <a:lnTo>
                    <a:pt x="2170" y="318"/>
                  </a:lnTo>
                  <a:lnTo>
                    <a:pt x="2170" y="314"/>
                  </a:lnTo>
                  <a:lnTo>
                    <a:pt x="2170" y="310"/>
                  </a:lnTo>
                  <a:lnTo>
                    <a:pt x="2169" y="306"/>
                  </a:lnTo>
                  <a:lnTo>
                    <a:pt x="2176" y="300"/>
                  </a:lnTo>
                  <a:lnTo>
                    <a:pt x="2183" y="296"/>
                  </a:lnTo>
                  <a:lnTo>
                    <a:pt x="2190" y="294"/>
                  </a:lnTo>
                  <a:lnTo>
                    <a:pt x="2197" y="288"/>
                  </a:lnTo>
                  <a:lnTo>
                    <a:pt x="2200" y="286"/>
                  </a:lnTo>
                  <a:lnTo>
                    <a:pt x="2205" y="284"/>
                  </a:lnTo>
                  <a:lnTo>
                    <a:pt x="2208" y="282"/>
                  </a:lnTo>
                  <a:lnTo>
                    <a:pt x="2212" y="279"/>
                  </a:lnTo>
                  <a:lnTo>
                    <a:pt x="2219" y="276"/>
                  </a:lnTo>
                  <a:lnTo>
                    <a:pt x="2226" y="271"/>
                  </a:lnTo>
                  <a:lnTo>
                    <a:pt x="2233" y="269"/>
                  </a:lnTo>
                  <a:lnTo>
                    <a:pt x="2241" y="265"/>
                  </a:lnTo>
                  <a:lnTo>
                    <a:pt x="2248" y="262"/>
                  </a:lnTo>
                  <a:lnTo>
                    <a:pt x="2255" y="258"/>
                  </a:lnTo>
                  <a:lnTo>
                    <a:pt x="2261" y="255"/>
                  </a:lnTo>
                  <a:lnTo>
                    <a:pt x="2268" y="250"/>
                  </a:lnTo>
                  <a:lnTo>
                    <a:pt x="2285" y="239"/>
                  </a:lnTo>
                  <a:lnTo>
                    <a:pt x="2287" y="235"/>
                  </a:lnTo>
                  <a:lnTo>
                    <a:pt x="2287" y="232"/>
                  </a:lnTo>
                  <a:lnTo>
                    <a:pt x="2286" y="229"/>
                  </a:lnTo>
                  <a:lnTo>
                    <a:pt x="2285" y="226"/>
                  </a:lnTo>
                  <a:close/>
                </a:path>
              </a:pathLst>
            </a:custGeom>
            <a:solidFill>
              <a:srgbClr val="D28C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60" name="Freeform 17"/>
            <p:cNvSpPr>
              <a:spLocks noChangeAspect="1"/>
            </p:cNvSpPr>
            <p:nvPr/>
          </p:nvSpPr>
          <p:spPr bwMode="auto">
            <a:xfrm>
              <a:off x="3398" y="990"/>
              <a:ext cx="70" cy="57"/>
            </a:xfrm>
            <a:custGeom>
              <a:avLst/>
              <a:gdLst>
                <a:gd name="T0" fmla="*/ 24 w 141"/>
                <a:gd name="T1" fmla="*/ 13 h 114"/>
                <a:gd name="T2" fmla="*/ 28 w 141"/>
                <a:gd name="T3" fmla="*/ 16 h 114"/>
                <a:gd name="T4" fmla="*/ 32 w 141"/>
                <a:gd name="T5" fmla="*/ 18 h 114"/>
                <a:gd name="T6" fmla="*/ 35 w 141"/>
                <a:gd name="T7" fmla="*/ 20 h 114"/>
                <a:gd name="T8" fmla="*/ 38 w 141"/>
                <a:gd name="T9" fmla="*/ 23 h 114"/>
                <a:gd name="T10" fmla="*/ 41 w 141"/>
                <a:gd name="T11" fmla="*/ 25 h 114"/>
                <a:gd name="T12" fmla="*/ 45 w 141"/>
                <a:gd name="T13" fmla="*/ 28 h 114"/>
                <a:gd name="T14" fmla="*/ 48 w 141"/>
                <a:gd name="T15" fmla="*/ 31 h 114"/>
                <a:gd name="T16" fmla="*/ 51 w 141"/>
                <a:gd name="T17" fmla="*/ 33 h 114"/>
                <a:gd name="T18" fmla="*/ 54 w 141"/>
                <a:gd name="T19" fmla="*/ 36 h 114"/>
                <a:gd name="T20" fmla="*/ 56 w 141"/>
                <a:gd name="T21" fmla="*/ 39 h 114"/>
                <a:gd name="T22" fmla="*/ 59 w 141"/>
                <a:gd name="T23" fmla="*/ 41 h 114"/>
                <a:gd name="T24" fmla="*/ 61 w 141"/>
                <a:gd name="T25" fmla="*/ 43 h 114"/>
                <a:gd name="T26" fmla="*/ 64 w 141"/>
                <a:gd name="T27" fmla="*/ 47 h 114"/>
                <a:gd name="T28" fmla="*/ 66 w 141"/>
                <a:gd name="T29" fmla="*/ 50 h 114"/>
                <a:gd name="T30" fmla="*/ 68 w 141"/>
                <a:gd name="T31" fmla="*/ 54 h 114"/>
                <a:gd name="T32" fmla="*/ 70 w 141"/>
                <a:gd name="T33" fmla="*/ 57 h 114"/>
                <a:gd name="T34" fmla="*/ 67 w 141"/>
                <a:gd name="T35" fmla="*/ 55 h 114"/>
                <a:gd name="T36" fmla="*/ 63 w 141"/>
                <a:gd name="T37" fmla="*/ 53 h 114"/>
                <a:gd name="T38" fmla="*/ 60 w 141"/>
                <a:gd name="T39" fmla="*/ 50 h 114"/>
                <a:gd name="T40" fmla="*/ 56 w 141"/>
                <a:gd name="T41" fmla="*/ 48 h 114"/>
                <a:gd name="T42" fmla="*/ 53 w 141"/>
                <a:gd name="T43" fmla="*/ 45 h 114"/>
                <a:gd name="T44" fmla="*/ 50 w 141"/>
                <a:gd name="T45" fmla="*/ 42 h 114"/>
                <a:gd name="T46" fmla="*/ 47 w 141"/>
                <a:gd name="T47" fmla="*/ 40 h 114"/>
                <a:gd name="T48" fmla="*/ 43 w 141"/>
                <a:gd name="T49" fmla="*/ 38 h 114"/>
                <a:gd name="T50" fmla="*/ 39 w 141"/>
                <a:gd name="T51" fmla="*/ 35 h 114"/>
                <a:gd name="T52" fmla="*/ 36 w 141"/>
                <a:gd name="T53" fmla="*/ 32 h 114"/>
                <a:gd name="T54" fmla="*/ 32 w 141"/>
                <a:gd name="T55" fmla="*/ 30 h 114"/>
                <a:gd name="T56" fmla="*/ 28 w 141"/>
                <a:gd name="T57" fmla="*/ 27 h 114"/>
                <a:gd name="T58" fmla="*/ 24 w 141"/>
                <a:gd name="T59" fmla="*/ 24 h 114"/>
                <a:gd name="T60" fmla="*/ 21 w 141"/>
                <a:gd name="T61" fmla="*/ 22 h 114"/>
                <a:gd name="T62" fmla="*/ 17 w 141"/>
                <a:gd name="T63" fmla="*/ 19 h 114"/>
                <a:gd name="T64" fmla="*/ 14 w 141"/>
                <a:gd name="T65" fmla="*/ 16 h 114"/>
                <a:gd name="T66" fmla="*/ 0 w 141"/>
                <a:gd name="T67" fmla="*/ 0 h 114"/>
                <a:gd name="T68" fmla="*/ 2 w 141"/>
                <a:gd name="T69" fmla="*/ 1 h 114"/>
                <a:gd name="T70" fmla="*/ 5 w 141"/>
                <a:gd name="T71" fmla="*/ 2 h 114"/>
                <a:gd name="T72" fmla="*/ 9 w 141"/>
                <a:gd name="T73" fmla="*/ 4 h 114"/>
                <a:gd name="T74" fmla="*/ 13 w 141"/>
                <a:gd name="T75" fmla="*/ 6 h 114"/>
                <a:gd name="T76" fmla="*/ 17 w 141"/>
                <a:gd name="T77" fmla="*/ 8 h 114"/>
                <a:gd name="T78" fmla="*/ 20 w 141"/>
                <a:gd name="T79" fmla="*/ 10 h 114"/>
                <a:gd name="T80" fmla="*/ 23 w 141"/>
                <a:gd name="T81" fmla="*/ 12 h 114"/>
                <a:gd name="T82" fmla="*/ 24 w 141"/>
                <a:gd name="T83" fmla="*/ 13 h 11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1"/>
                <a:gd name="T127" fmla="*/ 0 h 114"/>
                <a:gd name="T128" fmla="*/ 141 w 141"/>
                <a:gd name="T129" fmla="*/ 114 h 11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1" h="114">
                  <a:moveTo>
                    <a:pt x="49" y="26"/>
                  </a:moveTo>
                  <a:lnTo>
                    <a:pt x="56" y="31"/>
                  </a:lnTo>
                  <a:lnTo>
                    <a:pt x="64" y="35"/>
                  </a:lnTo>
                  <a:lnTo>
                    <a:pt x="71" y="40"/>
                  </a:lnTo>
                  <a:lnTo>
                    <a:pt x="76" y="45"/>
                  </a:lnTo>
                  <a:lnTo>
                    <a:pt x="83" y="50"/>
                  </a:lnTo>
                  <a:lnTo>
                    <a:pt x="90" y="55"/>
                  </a:lnTo>
                  <a:lnTo>
                    <a:pt x="96" y="61"/>
                  </a:lnTo>
                  <a:lnTo>
                    <a:pt x="103" y="66"/>
                  </a:lnTo>
                  <a:lnTo>
                    <a:pt x="108" y="71"/>
                  </a:lnTo>
                  <a:lnTo>
                    <a:pt x="113" y="77"/>
                  </a:lnTo>
                  <a:lnTo>
                    <a:pt x="119" y="81"/>
                  </a:lnTo>
                  <a:lnTo>
                    <a:pt x="123" y="86"/>
                  </a:lnTo>
                  <a:lnTo>
                    <a:pt x="128" y="93"/>
                  </a:lnTo>
                  <a:lnTo>
                    <a:pt x="133" y="100"/>
                  </a:lnTo>
                  <a:lnTo>
                    <a:pt x="136" y="107"/>
                  </a:lnTo>
                  <a:lnTo>
                    <a:pt x="141" y="114"/>
                  </a:lnTo>
                  <a:lnTo>
                    <a:pt x="134" y="110"/>
                  </a:lnTo>
                  <a:lnTo>
                    <a:pt x="127" y="106"/>
                  </a:lnTo>
                  <a:lnTo>
                    <a:pt x="120" y="100"/>
                  </a:lnTo>
                  <a:lnTo>
                    <a:pt x="113" y="95"/>
                  </a:lnTo>
                  <a:lnTo>
                    <a:pt x="106" y="90"/>
                  </a:lnTo>
                  <a:lnTo>
                    <a:pt x="101" y="84"/>
                  </a:lnTo>
                  <a:lnTo>
                    <a:pt x="94" y="79"/>
                  </a:lnTo>
                  <a:lnTo>
                    <a:pt x="87" y="75"/>
                  </a:lnTo>
                  <a:lnTo>
                    <a:pt x="79" y="70"/>
                  </a:lnTo>
                  <a:lnTo>
                    <a:pt x="72" y="64"/>
                  </a:lnTo>
                  <a:lnTo>
                    <a:pt x="64" y="60"/>
                  </a:lnTo>
                  <a:lnTo>
                    <a:pt x="57" y="54"/>
                  </a:lnTo>
                  <a:lnTo>
                    <a:pt x="49" y="48"/>
                  </a:lnTo>
                  <a:lnTo>
                    <a:pt x="42" y="43"/>
                  </a:lnTo>
                  <a:lnTo>
                    <a:pt x="35" y="37"/>
                  </a:lnTo>
                  <a:lnTo>
                    <a:pt x="29" y="31"/>
                  </a:lnTo>
                  <a:lnTo>
                    <a:pt x="0" y="0"/>
                  </a:lnTo>
                  <a:lnTo>
                    <a:pt x="4" y="1"/>
                  </a:lnTo>
                  <a:lnTo>
                    <a:pt x="10" y="4"/>
                  </a:lnTo>
                  <a:lnTo>
                    <a:pt x="18" y="8"/>
                  </a:lnTo>
                  <a:lnTo>
                    <a:pt x="26" y="12"/>
                  </a:lnTo>
                  <a:lnTo>
                    <a:pt x="34" y="16"/>
                  </a:lnTo>
                  <a:lnTo>
                    <a:pt x="41" y="20"/>
                  </a:lnTo>
                  <a:lnTo>
                    <a:pt x="46" y="24"/>
                  </a:lnTo>
                  <a:lnTo>
                    <a:pt x="49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61" name="Freeform 18"/>
            <p:cNvSpPr>
              <a:spLocks noChangeAspect="1"/>
            </p:cNvSpPr>
            <p:nvPr/>
          </p:nvSpPr>
          <p:spPr bwMode="auto">
            <a:xfrm>
              <a:off x="3483" y="1023"/>
              <a:ext cx="359" cy="180"/>
            </a:xfrm>
            <a:custGeom>
              <a:avLst/>
              <a:gdLst>
                <a:gd name="T0" fmla="*/ 51 w 718"/>
                <a:gd name="T1" fmla="*/ 29 h 361"/>
                <a:gd name="T2" fmla="*/ 58 w 718"/>
                <a:gd name="T3" fmla="*/ 32 h 361"/>
                <a:gd name="T4" fmla="*/ 68 w 718"/>
                <a:gd name="T5" fmla="*/ 35 h 361"/>
                <a:gd name="T6" fmla="*/ 79 w 718"/>
                <a:gd name="T7" fmla="*/ 39 h 361"/>
                <a:gd name="T8" fmla="*/ 91 w 718"/>
                <a:gd name="T9" fmla="*/ 43 h 361"/>
                <a:gd name="T10" fmla="*/ 106 w 718"/>
                <a:gd name="T11" fmla="*/ 46 h 361"/>
                <a:gd name="T12" fmla="*/ 120 w 718"/>
                <a:gd name="T13" fmla="*/ 50 h 361"/>
                <a:gd name="T14" fmla="*/ 134 w 718"/>
                <a:gd name="T15" fmla="*/ 53 h 361"/>
                <a:gd name="T16" fmla="*/ 152 w 718"/>
                <a:gd name="T17" fmla="*/ 57 h 361"/>
                <a:gd name="T18" fmla="*/ 170 w 718"/>
                <a:gd name="T19" fmla="*/ 63 h 361"/>
                <a:gd name="T20" fmla="*/ 188 w 718"/>
                <a:gd name="T21" fmla="*/ 67 h 361"/>
                <a:gd name="T22" fmla="*/ 207 w 718"/>
                <a:gd name="T23" fmla="*/ 71 h 361"/>
                <a:gd name="T24" fmla="*/ 219 w 718"/>
                <a:gd name="T25" fmla="*/ 73 h 361"/>
                <a:gd name="T26" fmla="*/ 229 w 718"/>
                <a:gd name="T27" fmla="*/ 74 h 361"/>
                <a:gd name="T28" fmla="*/ 239 w 718"/>
                <a:gd name="T29" fmla="*/ 75 h 361"/>
                <a:gd name="T30" fmla="*/ 250 w 718"/>
                <a:gd name="T31" fmla="*/ 77 h 361"/>
                <a:gd name="T32" fmla="*/ 263 w 718"/>
                <a:gd name="T33" fmla="*/ 79 h 361"/>
                <a:gd name="T34" fmla="*/ 276 w 718"/>
                <a:gd name="T35" fmla="*/ 83 h 361"/>
                <a:gd name="T36" fmla="*/ 285 w 718"/>
                <a:gd name="T37" fmla="*/ 85 h 361"/>
                <a:gd name="T38" fmla="*/ 298 w 718"/>
                <a:gd name="T39" fmla="*/ 91 h 361"/>
                <a:gd name="T40" fmla="*/ 306 w 718"/>
                <a:gd name="T41" fmla="*/ 96 h 361"/>
                <a:gd name="T42" fmla="*/ 323 w 718"/>
                <a:gd name="T43" fmla="*/ 108 h 361"/>
                <a:gd name="T44" fmla="*/ 332 w 718"/>
                <a:gd name="T45" fmla="*/ 116 h 361"/>
                <a:gd name="T46" fmla="*/ 341 w 718"/>
                <a:gd name="T47" fmla="*/ 126 h 361"/>
                <a:gd name="T48" fmla="*/ 349 w 718"/>
                <a:gd name="T49" fmla="*/ 132 h 361"/>
                <a:gd name="T50" fmla="*/ 343 w 718"/>
                <a:gd name="T51" fmla="*/ 129 h 361"/>
                <a:gd name="T52" fmla="*/ 323 w 718"/>
                <a:gd name="T53" fmla="*/ 120 h 361"/>
                <a:gd name="T54" fmla="*/ 305 w 718"/>
                <a:gd name="T55" fmla="*/ 109 h 361"/>
                <a:gd name="T56" fmla="*/ 287 w 718"/>
                <a:gd name="T57" fmla="*/ 101 h 361"/>
                <a:gd name="T58" fmla="*/ 276 w 718"/>
                <a:gd name="T59" fmla="*/ 98 h 361"/>
                <a:gd name="T60" fmla="*/ 277 w 718"/>
                <a:gd name="T61" fmla="*/ 103 h 361"/>
                <a:gd name="T62" fmla="*/ 289 w 718"/>
                <a:gd name="T63" fmla="*/ 108 h 361"/>
                <a:gd name="T64" fmla="*/ 306 w 718"/>
                <a:gd name="T65" fmla="*/ 117 h 361"/>
                <a:gd name="T66" fmla="*/ 311 w 718"/>
                <a:gd name="T67" fmla="*/ 122 h 361"/>
                <a:gd name="T68" fmla="*/ 321 w 718"/>
                <a:gd name="T69" fmla="*/ 132 h 361"/>
                <a:gd name="T70" fmla="*/ 333 w 718"/>
                <a:gd name="T71" fmla="*/ 141 h 361"/>
                <a:gd name="T72" fmla="*/ 344 w 718"/>
                <a:gd name="T73" fmla="*/ 152 h 361"/>
                <a:gd name="T74" fmla="*/ 356 w 718"/>
                <a:gd name="T75" fmla="*/ 175 h 361"/>
                <a:gd name="T76" fmla="*/ 359 w 718"/>
                <a:gd name="T77" fmla="*/ 180 h 361"/>
                <a:gd name="T78" fmla="*/ 357 w 718"/>
                <a:gd name="T79" fmla="*/ 180 h 361"/>
                <a:gd name="T80" fmla="*/ 344 w 718"/>
                <a:gd name="T81" fmla="*/ 168 h 361"/>
                <a:gd name="T82" fmla="*/ 315 w 718"/>
                <a:gd name="T83" fmla="*/ 137 h 361"/>
                <a:gd name="T84" fmla="*/ 296 w 718"/>
                <a:gd name="T85" fmla="*/ 122 h 361"/>
                <a:gd name="T86" fmla="*/ 278 w 718"/>
                <a:gd name="T87" fmla="*/ 108 h 361"/>
                <a:gd name="T88" fmla="*/ 257 w 718"/>
                <a:gd name="T89" fmla="*/ 98 h 361"/>
                <a:gd name="T90" fmla="*/ 241 w 718"/>
                <a:gd name="T91" fmla="*/ 94 h 361"/>
                <a:gd name="T92" fmla="*/ 212 w 718"/>
                <a:gd name="T93" fmla="*/ 89 h 361"/>
                <a:gd name="T94" fmla="*/ 199 w 718"/>
                <a:gd name="T95" fmla="*/ 86 h 361"/>
                <a:gd name="T96" fmla="*/ 170 w 718"/>
                <a:gd name="T97" fmla="*/ 79 h 361"/>
                <a:gd name="T98" fmla="*/ 127 w 718"/>
                <a:gd name="T99" fmla="*/ 63 h 361"/>
                <a:gd name="T100" fmla="*/ 99 w 718"/>
                <a:gd name="T101" fmla="*/ 52 h 361"/>
                <a:gd name="T102" fmla="*/ 84 w 718"/>
                <a:gd name="T103" fmla="*/ 46 h 361"/>
                <a:gd name="T104" fmla="*/ 74 w 718"/>
                <a:gd name="T105" fmla="*/ 43 h 361"/>
                <a:gd name="T106" fmla="*/ 58 w 718"/>
                <a:gd name="T107" fmla="*/ 37 h 361"/>
                <a:gd name="T108" fmla="*/ 55 w 718"/>
                <a:gd name="T109" fmla="*/ 40 h 361"/>
                <a:gd name="T110" fmla="*/ 50 w 718"/>
                <a:gd name="T111" fmla="*/ 40 h 361"/>
                <a:gd name="T112" fmla="*/ 37 w 718"/>
                <a:gd name="T113" fmla="*/ 32 h 361"/>
                <a:gd name="T114" fmla="*/ 24 w 718"/>
                <a:gd name="T115" fmla="*/ 22 h 361"/>
                <a:gd name="T116" fmla="*/ 8 w 718"/>
                <a:gd name="T117" fmla="*/ 7 h 361"/>
                <a:gd name="T118" fmla="*/ 30 w 718"/>
                <a:gd name="T119" fmla="*/ 18 h 361"/>
                <a:gd name="T120" fmla="*/ 37 w 718"/>
                <a:gd name="T121" fmla="*/ 22 h 36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718"/>
                <a:gd name="T184" fmla="*/ 0 h 361"/>
                <a:gd name="T185" fmla="*/ 718 w 718"/>
                <a:gd name="T186" fmla="*/ 361 h 36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718" h="361">
                  <a:moveTo>
                    <a:pt x="88" y="52"/>
                  </a:moveTo>
                  <a:lnTo>
                    <a:pt x="93" y="55"/>
                  </a:lnTo>
                  <a:lnTo>
                    <a:pt x="98" y="56"/>
                  </a:lnTo>
                  <a:lnTo>
                    <a:pt x="101" y="58"/>
                  </a:lnTo>
                  <a:lnTo>
                    <a:pt x="107" y="60"/>
                  </a:lnTo>
                  <a:lnTo>
                    <a:pt x="111" y="61"/>
                  </a:lnTo>
                  <a:lnTo>
                    <a:pt x="114" y="63"/>
                  </a:lnTo>
                  <a:lnTo>
                    <a:pt x="116" y="64"/>
                  </a:lnTo>
                  <a:lnTo>
                    <a:pt x="120" y="64"/>
                  </a:lnTo>
                  <a:lnTo>
                    <a:pt x="126" y="66"/>
                  </a:lnTo>
                  <a:lnTo>
                    <a:pt x="130" y="68"/>
                  </a:lnTo>
                  <a:lnTo>
                    <a:pt x="135" y="71"/>
                  </a:lnTo>
                  <a:lnTo>
                    <a:pt x="142" y="73"/>
                  </a:lnTo>
                  <a:lnTo>
                    <a:pt x="146" y="74"/>
                  </a:lnTo>
                  <a:lnTo>
                    <a:pt x="152" y="75"/>
                  </a:lnTo>
                  <a:lnTo>
                    <a:pt x="157" y="78"/>
                  </a:lnTo>
                  <a:lnTo>
                    <a:pt x="161" y="80"/>
                  </a:lnTo>
                  <a:lnTo>
                    <a:pt x="168" y="82"/>
                  </a:lnTo>
                  <a:lnTo>
                    <a:pt x="175" y="83"/>
                  </a:lnTo>
                  <a:lnTo>
                    <a:pt x="182" y="86"/>
                  </a:lnTo>
                  <a:lnTo>
                    <a:pt x="190" y="88"/>
                  </a:lnTo>
                  <a:lnTo>
                    <a:pt x="197" y="89"/>
                  </a:lnTo>
                  <a:lnTo>
                    <a:pt x="204" y="91"/>
                  </a:lnTo>
                  <a:lnTo>
                    <a:pt x="211" y="93"/>
                  </a:lnTo>
                  <a:lnTo>
                    <a:pt x="218" y="94"/>
                  </a:lnTo>
                  <a:lnTo>
                    <a:pt x="225" y="96"/>
                  </a:lnTo>
                  <a:lnTo>
                    <a:pt x="232" y="98"/>
                  </a:lnTo>
                  <a:lnTo>
                    <a:pt x="239" y="101"/>
                  </a:lnTo>
                  <a:lnTo>
                    <a:pt x="245" y="102"/>
                  </a:lnTo>
                  <a:lnTo>
                    <a:pt x="252" y="103"/>
                  </a:lnTo>
                  <a:lnTo>
                    <a:pt x="260" y="104"/>
                  </a:lnTo>
                  <a:lnTo>
                    <a:pt x="267" y="106"/>
                  </a:lnTo>
                  <a:lnTo>
                    <a:pt x="274" y="109"/>
                  </a:lnTo>
                  <a:lnTo>
                    <a:pt x="283" y="110"/>
                  </a:lnTo>
                  <a:lnTo>
                    <a:pt x="294" y="112"/>
                  </a:lnTo>
                  <a:lnTo>
                    <a:pt x="303" y="114"/>
                  </a:lnTo>
                  <a:lnTo>
                    <a:pt x="312" y="118"/>
                  </a:lnTo>
                  <a:lnTo>
                    <a:pt x="320" y="121"/>
                  </a:lnTo>
                  <a:lnTo>
                    <a:pt x="330" y="124"/>
                  </a:lnTo>
                  <a:lnTo>
                    <a:pt x="340" y="126"/>
                  </a:lnTo>
                  <a:lnTo>
                    <a:pt x="349" y="128"/>
                  </a:lnTo>
                  <a:lnTo>
                    <a:pt x="358" y="131"/>
                  </a:lnTo>
                  <a:lnTo>
                    <a:pt x="366" y="133"/>
                  </a:lnTo>
                  <a:lnTo>
                    <a:pt x="376" y="135"/>
                  </a:lnTo>
                  <a:lnTo>
                    <a:pt x="385" y="138"/>
                  </a:lnTo>
                  <a:lnTo>
                    <a:pt x="394" y="139"/>
                  </a:lnTo>
                  <a:lnTo>
                    <a:pt x="403" y="141"/>
                  </a:lnTo>
                  <a:lnTo>
                    <a:pt x="413" y="142"/>
                  </a:lnTo>
                  <a:lnTo>
                    <a:pt x="422" y="144"/>
                  </a:lnTo>
                  <a:lnTo>
                    <a:pt x="426" y="146"/>
                  </a:lnTo>
                  <a:lnTo>
                    <a:pt x="431" y="147"/>
                  </a:lnTo>
                  <a:lnTo>
                    <a:pt x="437" y="147"/>
                  </a:lnTo>
                  <a:lnTo>
                    <a:pt x="441" y="148"/>
                  </a:lnTo>
                  <a:lnTo>
                    <a:pt x="447" y="148"/>
                  </a:lnTo>
                  <a:lnTo>
                    <a:pt x="452" y="149"/>
                  </a:lnTo>
                  <a:lnTo>
                    <a:pt x="457" y="149"/>
                  </a:lnTo>
                  <a:lnTo>
                    <a:pt x="462" y="150"/>
                  </a:lnTo>
                  <a:lnTo>
                    <a:pt x="468" y="150"/>
                  </a:lnTo>
                  <a:lnTo>
                    <a:pt x="474" y="150"/>
                  </a:lnTo>
                  <a:lnTo>
                    <a:pt x="478" y="151"/>
                  </a:lnTo>
                  <a:lnTo>
                    <a:pt x="484" y="151"/>
                  </a:lnTo>
                  <a:lnTo>
                    <a:pt x="489" y="153"/>
                  </a:lnTo>
                  <a:lnTo>
                    <a:pt x="494" y="154"/>
                  </a:lnTo>
                  <a:lnTo>
                    <a:pt x="499" y="154"/>
                  </a:lnTo>
                  <a:lnTo>
                    <a:pt x="505" y="155"/>
                  </a:lnTo>
                  <a:lnTo>
                    <a:pt x="512" y="156"/>
                  </a:lnTo>
                  <a:lnTo>
                    <a:pt x="519" y="157"/>
                  </a:lnTo>
                  <a:lnTo>
                    <a:pt x="525" y="159"/>
                  </a:lnTo>
                  <a:lnTo>
                    <a:pt x="532" y="161"/>
                  </a:lnTo>
                  <a:lnTo>
                    <a:pt x="538" y="163"/>
                  </a:lnTo>
                  <a:lnTo>
                    <a:pt x="545" y="164"/>
                  </a:lnTo>
                  <a:lnTo>
                    <a:pt x="552" y="166"/>
                  </a:lnTo>
                  <a:lnTo>
                    <a:pt x="559" y="168"/>
                  </a:lnTo>
                  <a:lnTo>
                    <a:pt x="562" y="169"/>
                  </a:lnTo>
                  <a:lnTo>
                    <a:pt x="567" y="170"/>
                  </a:lnTo>
                  <a:lnTo>
                    <a:pt x="570" y="171"/>
                  </a:lnTo>
                  <a:lnTo>
                    <a:pt x="575" y="172"/>
                  </a:lnTo>
                  <a:lnTo>
                    <a:pt x="582" y="176"/>
                  </a:lnTo>
                  <a:lnTo>
                    <a:pt x="589" y="179"/>
                  </a:lnTo>
                  <a:lnTo>
                    <a:pt x="596" y="182"/>
                  </a:lnTo>
                  <a:lnTo>
                    <a:pt x="603" y="186"/>
                  </a:lnTo>
                  <a:lnTo>
                    <a:pt x="605" y="188"/>
                  </a:lnTo>
                  <a:lnTo>
                    <a:pt x="608" y="191"/>
                  </a:lnTo>
                  <a:lnTo>
                    <a:pt x="611" y="192"/>
                  </a:lnTo>
                  <a:lnTo>
                    <a:pt x="614" y="192"/>
                  </a:lnTo>
                  <a:lnTo>
                    <a:pt x="635" y="207"/>
                  </a:lnTo>
                  <a:lnTo>
                    <a:pt x="640" y="211"/>
                  </a:lnTo>
                  <a:lnTo>
                    <a:pt x="645" y="216"/>
                  </a:lnTo>
                  <a:lnTo>
                    <a:pt x="650" y="219"/>
                  </a:lnTo>
                  <a:lnTo>
                    <a:pt x="655" y="224"/>
                  </a:lnTo>
                  <a:lnTo>
                    <a:pt x="659" y="229"/>
                  </a:lnTo>
                  <a:lnTo>
                    <a:pt x="664" y="233"/>
                  </a:lnTo>
                  <a:lnTo>
                    <a:pt x="668" y="238"/>
                  </a:lnTo>
                  <a:lnTo>
                    <a:pt x="672" y="242"/>
                  </a:lnTo>
                  <a:lnTo>
                    <a:pt x="676" y="247"/>
                  </a:lnTo>
                  <a:lnTo>
                    <a:pt x="681" y="252"/>
                  </a:lnTo>
                  <a:lnTo>
                    <a:pt x="686" y="255"/>
                  </a:lnTo>
                  <a:lnTo>
                    <a:pt x="691" y="259"/>
                  </a:lnTo>
                  <a:lnTo>
                    <a:pt x="694" y="262"/>
                  </a:lnTo>
                  <a:lnTo>
                    <a:pt x="697" y="264"/>
                  </a:lnTo>
                  <a:lnTo>
                    <a:pt x="701" y="267"/>
                  </a:lnTo>
                  <a:lnTo>
                    <a:pt x="703" y="270"/>
                  </a:lnTo>
                  <a:lnTo>
                    <a:pt x="695" y="264"/>
                  </a:lnTo>
                  <a:lnTo>
                    <a:pt x="686" y="259"/>
                  </a:lnTo>
                  <a:lnTo>
                    <a:pt x="675" y="254"/>
                  </a:lnTo>
                  <a:lnTo>
                    <a:pt x="666" y="251"/>
                  </a:lnTo>
                  <a:lnTo>
                    <a:pt x="656" y="246"/>
                  </a:lnTo>
                  <a:lnTo>
                    <a:pt x="646" y="241"/>
                  </a:lnTo>
                  <a:lnTo>
                    <a:pt x="636" y="236"/>
                  </a:lnTo>
                  <a:lnTo>
                    <a:pt x="628" y="229"/>
                  </a:lnTo>
                  <a:lnTo>
                    <a:pt x="619" y="224"/>
                  </a:lnTo>
                  <a:lnTo>
                    <a:pt x="610" y="219"/>
                  </a:lnTo>
                  <a:lnTo>
                    <a:pt x="600" y="215"/>
                  </a:lnTo>
                  <a:lnTo>
                    <a:pt x="591" y="210"/>
                  </a:lnTo>
                  <a:lnTo>
                    <a:pt x="582" y="207"/>
                  </a:lnTo>
                  <a:lnTo>
                    <a:pt x="573" y="202"/>
                  </a:lnTo>
                  <a:lnTo>
                    <a:pt x="564" y="197"/>
                  </a:lnTo>
                  <a:lnTo>
                    <a:pt x="554" y="194"/>
                  </a:lnTo>
                  <a:lnTo>
                    <a:pt x="553" y="195"/>
                  </a:lnTo>
                  <a:lnTo>
                    <a:pt x="551" y="196"/>
                  </a:lnTo>
                  <a:lnTo>
                    <a:pt x="550" y="197"/>
                  </a:lnTo>
                  <a:lnTo>
                    <a:pt x="550" y="199"/>
                  </a:lnTo>
                  <a:lnTo>
                    <a:pt x="551" y="203"/>
                  </a:lnTo>
                  <a:lnTo>
                    <a:pt x="554" y="206"/>
                  </a:lnTo>
                  <a:lnTo>
                    <a:pt x="559" y="208"/>
                  </a:lnTo>
                  <a:lnTo>
                    <a:pt x="562" y="209"/>
                  </a:lnTo>
                  <a:lnTo>
                    <a:pt x="570" y="212"/>
                  </a:lnTo>
                  <a:lnTo>
                    <a:pt x="578" y="217"/>
                  </a:lnTo>
                  <a:lnTo>
                    <a:pt x="587" y="221"/>
                  </a:lnTo>
                  <a:lnTo>
                    <a:pt x="596" y="225"/>
                  </a:lnTo>
                  <a:lnTo>
                    <a:pt x="603" y="230"/>
                  </a:lnTo>
                  <a:lnTo>
                    <a:pt x="611" y="234"/>
                  </a:lnTo>
                  <a:lnTo>
                    <a:pt x="618" y="240"/>
                  </a:lnTo>
                  <a:lnTo>
                    <a:pt x="625" y="246"/>
                  </a:lnTo>
                  <a:lnTo>
                    <a:pt x="623" y="246"/>
                  </a:lnTo>
                  <a:lnTo>
                    <a:pt x="621" y="245"/>
                  </a:lnTo>
                  <a:lnTo>
                    <a:pt x="618" y="246"/>
                  </a:lnTo>
                  <a:lnTo>
                    <a:pt x="617" y="248"/>
                  </a:lnTo>
                  <a:lnTo>
                    <a:pt x="618" y="252"/>
                  </a:lnTo>
                  <a:lnTo>
                    <a:pt x="641" y="265"/>
                  </a:lnTo>
                  <a:lnTo>
                    <a:pt x="645" y="271"/>
                  </a:lnTo>
                  <a:lnTo>
                    <a:pt x="651" y="276"/>
                  </a:lnTo>
                  <a:lnTo>
                    <a:pt x="658" y="279"/>
                  </a:lnTo>
                  <a:lnTo>
                    <a:pt x="666" y="283"/>
                  </a:lnTo>
                  <a:lnTo>
                    <a:pt x="673" y="287"/>
                  </a:lnTo>
                  <a:lnTo>
                    <a:pt x="680" y="292"/>
                  </a:lnTo>
                  <a:lnTo>
                    <a:pt x="685" y="297"/>
                  </a:lnTo>
                  <a:lnTo>
                    <a:pt x="688" y="304"/>
                  </a:lnTo>
                  <a:lnTo>
                    <a:pt x="695" y="315"/>
                  </a:lnTo>
                  <a:lnTo>
                    <a:pt x="700" y="327"/>
                  </a:lnTo>
                  <a:lnTo>
                    <a:pt x="705" y="338"/>
                  </a:lnTo>
                  <a:lnTo>
                    <a:pt x="711" y="350"/>
                  </a:lnTo>
                  <a:lnTo>
                    <a:pt x="712" y="352"/>
                  </a:lnTo>
                  <a:lnTo>
                    <a:pt x="714" y="354"/>
                  </a:lnTo>
                  <a:lnTo>
                    <a:pt x="716" y="358"/>
                  </a:lnTo>
                  <a:lnTo>
                    <a:pt x="718" y="360"/>
                  </a:lnTo>
                  <a:lnTo>
                    <a:pt x="717" y="361"/>
                  </a:lnTo>
                  <a:lnTo>
                    <a:pt x="716" y="361"/>
                  </a:lnTo>
                  <a:lnTo>
                    <a:pt x="714" y="361"/>
                  </a:lnTo>
                  <a:lnTo>
                    <a:pt x="714" y="360"/>
                  </a:lnTo>
                  <a:lnTo>
                    <a:pt x="708" y="354"/>
                  </a:lnTo>
                  <a:lnTo>
                    <a:pt x="701" y="347"/>
                  </a:lnTo>
                  <a:lnTo>
                    <a:pt x="693" y="342"/>
                  </a:lnTo>
                  <a:lnTo>
                    <a:pt x="687" y="336"/>
                  </a:lnTo>
                  <a:lnTo>
                    <a:pt x="660" y="294"/>
                  </a:lnTo>
                  <a:lnTo>
                    <a:pt x="650" y="287"/>
                  </a:lnTo>
                  <a:lnTo>
                    <a:pt x="641" y="280"/>
                  </a:lnTo>
                  <a:lnTo>
                    <a:pt x="630" y="274"/>
                  </a:lnTo>
                  <a:lnTo>
                    <a:pt x="620" y="267"/>
                  </a:lnTo>
                  <a:lnTo>
                    <a:pt x="611" y="260"/>
                  </a:lnTo>
                  <a:lnTo>
                    <a:pt x="602" y="253"/>
                  </a:lnTo>
                  <a:lnTo>
                    <a:pt x="592" y="245"/>
                  </a:lnTo>
                  <a:lnTo>
                    <a:pt x="583" y="236"/>
                  </a:lnTo>
                  <a:lnTo>
                    <a:pt x="574" y="229"/>
                  </a:lnTo>
                  <a:lnTo>
                    <a:pt x="565" y="222"/>
                  </a:lnTo>
                  <a:lnTo>
                    <a:pt x="555" y="216"/>
                  </a:lnTo>
                  <a:lnTo>
                    <a:pt x="545" y="210"/>
                  </a:lnTo>
                  <a:lnTo>
                    <a:pt x="535" y="206"/>
                  </a:lnTo>
                  <a:lnTo>
                    <a:pt x="524" y="201"/>
                  </a:lnTo>
                  <a:lnTo>
                    <a:pt x="514" y="196"/>
                  </a:lnTo>
                  <a:lnTo>
                    <a:pt x="504" y="192"/>
                  </a:lnTo>
                  <a:lnTo>
                    <a:pt x="496" y="192"/>
                  </a:lnTo>
                  <a:lnTo>
                    <a:pt x="489" y="191"/>
                  </a:lnTo>
                  <a:lnTo>
                    <a:pt x="481" y="188"/>
                  </a:lnTo>
                  <a:lnTo>
                    <a:pt x="474" y="186"/>
                  </a:lnTo>
                  <a:lnTo>
                    <a:pt x="436" y="181"/>
                  </a:lnTo>
                  <a:lnTo>
                    <a:pt x="430" y="179"/>
                  </a:lnTo>
                  <a:lnTo>
                    <a:pt x="423" y="178"/>
                  </a:lnTo>
                  <a:lnTo>
                    <a:pt x="417" y="177"/>
                  </a:lnTo>
                  <a:lnTo>
                    <a:pt x="410" y="176"/>
                  </a:lnTo>
                  <a:lnTo>
                    <a:pt x="403" y="174"/>
                  </a:lnTo>
                  <a:lnTo>
                    <a:pt x="398" y="173"/>
                  </a:lnTo>
                  <a:lnTo>
                    <a:pt x="391" y="172"/>
                  </a:lnTo>
                  <a:lnTo>
                    <a:pt x="385" y="171"/>
                  </a:lnTo>
                  <a:lnTo>
                    <a:pt x="362" y="165"/>
                  </a:lnTo>
                  <a:lnTo>
                    <a:pt x="339" y="158"/>
                  </a:lnTo>
                  <a:lnTo>
                    <a:pt x="317" y="151"/>
                  </a:lnTo>
                  <a:lnTo>
                    <a:pt x="296" y="143"/>
                  </a:lnTo>
                  <a:lnTo>
                    <a:pt x="274" y="136"/>
                  </a:lnTo>
                  <a:lnTo>
                    <a:pt x="253" y="127"/>
                  </a:lnTo>
                  <a:lnTo>
                    <a:pt x="232" y="119"/>
                  </a:lnTo>
                  <a:lnTo>
                    <a:pt x="210" y="110"/>
                  </a:lnTo>
                  <a:lnTo>
                    <a:pt x="204" y="108"/>
                  </a:lnTo>
                  <a:lnTo>
                    <a:pt x="197" y="104"/>
                  </a:lnTo>
                  <a:lnTo>
                    <a:pt x="190" y="101"/>
                  </a:lnTo>
                  <a:lnTo>
                    <a:pt x="182" y="98"/>
                  </a:lnTo>
                  <a:lnTo>
                    <a:pt x="175" y="95"/>
                  </a:lnTo>
                  <a:lnTo>
                    <a:pt x="167" y="93"/>
                  </a:lnTo>
                  <a:lnTo>
                    <a:pt x="160" y="91"/>
                  </a:lnTo>
                  <a:lnTo>
                    <a:pt x="153" y="90"/>
                  </a:lnTo>
                  <a:lnTo>
                    <a:pt x="152" y="89"/>
                  </a:lnTo>
                  <a:lnTo>
                    <a:pt x="147" y="87"/>
                  </a:lnTo>
                  <a:lnTo>
                    <a:pt x="141" y="85"/>
                  </a:lnTo>
                  <a:lnTo>
                    <a:pt x="132" y="81"/>
                  </a:lnTo>
                  <a:lnTo>
                    <a:pt x="124" y="78"/>
                  </a:lnTo>
                  <a:lnTo>
                    <a:pt x="116" y="74"/>
                  </a:lnTo>
                  <a:lnTo>
                    <a:pt x="111" y="73"/>
                  </a:lnTo>
                  <a:lnTo>
                    <a:pt x="108" y="73"/>
                  </a:lnTo>
                  <a:lnTo>
                    <a:pt x="105" y="75"/>
                  </a:lnTo>
                  <a:lnTo>
                    <a:pt x="109" y="81"/>
                  </a:lnTo>
                  <a:lnTo>
                    <a:pt x="113" y="87"/>
                  </a:lnTo>
                  <a:lnTo>
                    <a:pt x="109" y="87"/>
                  </a:lnTo>
                  <a:lnTo>
                    <a:pt x="106" y="85"/>
                  </a:lnTo>
                  <a:lnTo>
                    <a:pt x="100" y="81"/>
                  </a:lnTo>
                  <a:lnTo>
                    <a:pt x="94" y="78"/>
                  </a:lnTo>
                  <a:lnTo>
                    <a:pt x="86" y="73"/>
                  </a:lnTo>
                  <a:lnTo>
                    <a:pt x="79" y="68"/>
                  </a:lnTo>
                  <a:lnTo>
                    <a:pt x="73" y="64"/>
                  </a:lnTo>
                  <a:lnTo>
                    <a:pt x="68" y="60"/>
                  </a:lnTo>
                  <a:lnTo>
                    <a:pt x="64" y="57"/>
                  </a:lnTo>
                  <a:lnTo>
                    <a:pt x="55" y="50"/>
                  </a:lnTo>
                  <a:lnTo>
                    <a:pt x="47" y="44"/>
                  </a:lnTo>
                  <a:lnTo>
                    <a:pt x="39" y="37"/>
                  </a:lnTo>
                  <a:lnTo>
                    <a:pt x="31" y="30"/>
                  </a:lnTo>
                  <a:lnTo>
                    <a:pt x="23" y="22"/>
                  </a:lnTo>
                  <a:lnTo>
                    <a:pt x="16" y="15"/>
                  </a:lnTo>
                  <a:lnTo>
                    <a:pt x="8" y="8"/>
                  </a:lnTo>
                  <a:lnTo>
                    <a:pt x="0" y="0"/>
                  </a:lnTo>
                  <a:lnTo>
                    <a:pt x="52" y="34"/>
                  </a:lnTo>
                  <a:lnTo>
                    <a:pt x="59" y="37"/>
                  </a:lnTo>
                  <a:lnTo>
                    <a:pt x="63" y="40"/>
                  </a:lnTo>
                  <a:lnTo>
                    <a:pt x="67" y="42"/>
                  </a:lnTo>
                  <a:lnTo>
                    <a:pt x="69" y="43"/>
                  </a:lnTo>
                  <a:lnTo>
                    <a:pt x="73" y="45"/>
                  </a:lnTo>
                  <a:lnTo>
                    <a:pt x="76" y="46"/>
                  </a:lnTo>
                  <a:lnTo>
                    <a:pt x="81" y="49"/>
                  </a:lnTo>
                  <a:lnTo>
                    <a:pt x="88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62" name="Freeform 19"/>
            <p:cNvSpPr>
              <a:spLocks noChangeAspect="1"/>
            </p:cNvSpPr>
            <p:nvPr/>
          </p:nvSpPr>
          <p:spPr bwMode="auto">
            <a:xfrm>
              <a:off x="3928" y="1045"/>
              <a:ext cx="536" cy="150"/>
            </a:xfrm>
            <a:custGeom>
              <a:avLst/>
              <a:gdLst>
                <a:gd name="T0" fmla="*/ 522 w 1070"/>
                <a:gd name="T1" fmla="*/ 11 h 300"/>
                <a:gd name="T2" fmla="*/ 494 w 1070"/>
                <a:gd name="T3" fmla="*/ 23 h 300"/>
                <a:gd name="T4" fmla="*/ 454 w 1070"/>
                <a:gd name="T5" fmla="*/ 41 h 300"/>
                <a:gd name="T6" fmla="*/ 470 w 1070"/>
                <a:gd name="T7" fmla="*/ 35 h 300"/>
                <a:gd name="T8" fmla="*/ 486 w 1070"/>
                <a:gd name="T9" fmla="*/ 29 h 300"/>
                <a:gd name="T10" fmla="*/ 502 w 1070"/>
                <a:gd name="T11" fmla="*/ 27 h 300"/>
                <a:gd name="T12" fmla="*/ 498 w 1070"/>
                <a:gd name="T13" fmla="*/ 34 h 300"/>
                <a:gd name="T14" fmla="*/ 483 w 1070"/>
                <a:gd name="T15" fmla="*/ 38 h 300"/>
                <a:gd name="T16" fmla="*/ 478 w 1070"/>
                <a:gd name="T17" fmla="*/ 39 h 300"/>
                <a:gd name="T18" fmla="*/ 464 w 1070"/>
                <a:gd name="T19" fmla="*/ 45 h 300"/>
                <a:gd name="T20" fmla="*/ 454 w 1070"/>
                <a:gd name="T21" fmla="*/ 45 h 300"/>
                <a:gd name="T22" fmla="*/ 443 w 1070"/>
                <a:gd name="T23" fmla="*/ 47 h 300"/>
                <a:gd name="T24" fmla="*/ 417 w 1070"/>
                <a:gd name="T25" fmla="*/ 52 h 300"/>
                <a:gd name="T26" fmla="*/ 387 w 1070"/>
                <a:gd name="T27" fmla="*/ 60 h 300"/>
                <a:gd name="T28" fmla="*/ 362 w 1070"/>
                <a:gd name="T29" fmla="*/ 66 h 300"/>
                <a:gd name="T30" fmla="*/ 345 w 1070"/>
                <a:gd name="T31" fmla="*/ 69 h 300"/>
                <a:gd name="T32" fmla="*/ 320 w 1070"/>
                <a:gd name="T33" fmla="*/ 74 h 300"/>
                <a:gd name="T34" fmla="*/ 283 w 1070"/>
                <a:gd name="T35" fmla="*/ 85 h 300"/>
                <a:gd name="T36" fmla="*/ 254 w 1070"/>
                <a:gd name="T37" fmla="*/ 87 h 300"/>
                <a:gd name="T38" fmla="*/ 237 w 1070"/>
                <a:gd name="T39" fmla="*/ 87 h 300"/>
                <a:gd name="T40" fmla="*/ 212 w 1070"/>
                <a:gd name="T41" fmla="*/ 88 h 300"/>
                <a:gd name="T42" fmla="*/ 182 w 1070"/>
                <a:gd name="T43" fmla="*/ 90 h 300"/>
                <a:gd name="T44" fmla="*/ 153 w 1070"/>
                <a:gd name="T45" fmla="*/ 95 h 300"/>
                <a:gd name="T46" fmla="*/ 133 w 1070"/>
                <a:gd name="T47" fmla="*/ 102 h 300"/>
                <a:gd name="T48" fmla="*/ 124 w 1070"/>
                <a:gd name="T49" fmla="*/ 102 h 300"/>
                <a:gd name="T50" fmla="*/ 113 w 1070"/>
                <a:gd name="T51" fmla="*/ 102 h 300"/>
                <a:gd name="T52" fmla="*/ 96 w 1070"/>
                <a:gd name="T53" fmla="*/ 108 h 300"/>
                <a:gd name="T54" fmla="*/ 74 w 1070"/>
                <a:gd name="T55" fmla="*/ 119 h 300"/>
                <a:gd name="T56" fmla="*/ 59 w 1070"/>
                <a:gd name="T57" fmla="*/ 129 h 300"/>
                <a:gd name="T58" fmla="*/ 40 w 1070"/>
                <a:gd name="T59" fmla="*/ 140 h 300"/>
                <a:gd name="T60" fmla="*/ 21 w 1070"/>
                <a:gd name="T61" fmla="*/ 146 h 300"/>
                <a:gd name="T62" fmla="*/ 6 w 1070"/>
                <a:gd name="T63" fmla="*/ 148 h 300"/>
                <a:gd name="T64" fmla="*/ 0 w 1070"/>
                <a:gd name="T65" fmla="*/ 142 h 300"/>
                <a:gd name="T66" fmla="*/ 40 w 1070"/>
                <a:gd name="T67" fmla="*/ 130 h 300"/>
                <a:gd name="T68" fmla="*/ 52 w 1070"/>
                <a:gd name="T69" fmla="*/ 124 h 300"/>
                <a:gd name="T70" fmla="*/ 74 w 1070"/>
                <a:gd name="T71" fmla="*/ 110 h 300"/>
                <a:gd name="T72" fmla="*/ 96 w 1070"/>
                <a:gd name="T73" fmla="*/ 94 h 300"/>
                <a:gd name="T74" fmla="*/ 116 w 1070"/>
                <a:gd name="T75" fmla="*/ 83 h 300"/>
                <a:gd name="T76" fmla="*/ 137 w 1070"/>
                <a:gd name="T77" fmla="*/ 79 h 300"/>
                <a:gd name="T78" fmla="*/ 165 w 1070"/>
                <a:gd name="T79" fmla="*/ 75 h 300"/>
                <a:gd name="T80" fmla="*/ 165 w 1070"/>
                <a:gd name="T81" fmla="*/ 78 h 300"/>
                <a:gd name="T82" fmla="*/ 145 w 1070"/>
                <a:gd name="T83" fmla="*/ 82 h 300"/>
                <a:gd name="T84" fmla="*/ 146 w 1070"/>
                <a:gd name="T85" fmla="*/ 86 h 300"/>
                <a:gd name="T86" fmla="*/ 169 w 1070"/>
                <a:gd name="T87" fmla="*/ 83 h 300"/>
                <a:gd name="T88" fmla="*/ 190 w 1070"/>
                <a:gd name="T89" fmla="*/ 82 h 300"/>
                <a:gd name="T90" fmla="*/ 216 w 1070"/>
                <a:gd name="T91" fmla="*/ 80 h 300"/>
                <a:gd name="T92" fmla="*/ 254 w 1070"/>
                <a:gd name="T93" fmla="*/ 77 h 300"/>
                <a:gd name="T94" fmla="*/ 286 w 1070"/>
                <a:gd name="T95" fmla="*/ 69 h 300"/>
                <a:gd name="T96" fmla="*/ 325 w 1070"/>
                <a:gd name="T97" fmla="*/ 60 h 300"/>
                <a:gd name="T98" fmla="*/ 345 w 1070"/>
                <a:gd name="T99" fmla="*/ 57 h 300"/>
                <a:gd name="T100" fmla="*/ 364 w 1070"/>
                <a:gd name="T101" fmla="*/ 55 h 300"/>
                <a:gd name="T102" fmla="*/ 377 w 1070"/>
                <a:gd name="T103" fmla="*/ 48 h 300"/>
                <a:gd name="T104" fmla="*/ 397 w 1070"/>
                <a:gd name="T105" fmla="*/ 44 h 300"/>
                <a:gd name="T106" fmla="*/ 418 w 1070"/>
                <a:gd name="T107" fmla="*/ 41 h 300"/>
                <a:gd name="T108" fmla="*/ 438 w 1070"/>
                <a:gd name="T109" fmla="*/ 38 h 300"/>
                <a:gd name="T110" fmla="*/ 463 w 1070"/>
                <a:gd name="T111" fmla="*/ 32 h 300"/>
                <a:gd name="T112" fmla="*/ 477 w 1070"/>
                <a:gd name="T113" fmla="*/ 25 h 300"/>
                <a:gd name="T114" fmla="*/ 511 w 1070"/>
                <a:gd name="T115" fmla="*/ 13 h 300"/>
                <a:gd name="T116" fmla="*/ 535 w 1070"/>
                <a:gd name="T117" fmla="*/ 0 h 30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070"/>
                <a:gd name="T178" fmla="*/ 0 h 300"/>
                <a:gd name="T179" fmla="*/ 1070 w 1070"/>
                <a:gd name="T180" fmla="*/ 300 h 30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070" h="300">
                  <a:moveTo>
                    <a:pt x="1070" y="5"/>
                  </a:moveTo>
                  <a:lnTo>
                    <a:pt x="1066" y="10"/>
                  </a:lnTo>
                  <a:lnTo>
                    <a:pt x="1060" y="13"/>
                  </a:lnTo>
                  <a:lnTo>
                    <a:pt x="1054" y="16"/>
                  </a:lnTo>
                  <a:lnTo>
                    <a:pt x="1048" y="19"/>
                  </a:lnTo>
                  <a:lnTo>
                    <a:pt x="1043" y="22"/>
                  </a:lnTo>
                  <a:lnTo>
                    <a:pt x="1037" y="26"/>
                  </a:lnTo>
                  <a:lnTo>
                    <a:pt x="1031" y="29"/>
                  </a:lnTo>
                  <a:lnTo>
                    <a:pt x="1027" y="33"/>
                  </a:lnTo>
                  <a:lnTo>
                    <a:pt x="1013" y="37"/>
                  </a:lnTo>
                  <a:lnTo>
                    <a:pt x="999" y="42"/>
                  </a:lnTo>
                  <a:lnTo>
                    <a:pt x="986" y="46"/>
                  </a:lnTo>
                  <a:lnTo>
                    <a:pt x="972" y="51"/>
                  </a:lnTo>
                  <a:lnTo>
                    <a:pt x="959" y="56"/>
                  </a:lnTo>
                  <a:lnTo>
                    <a:pt x="945" y="61"/>
                  </a:lnTo>
                  <a:lnTo>
                    <a:pt x="931" y="67"/>
                  </a:lnTo>
                  <a:lnTo>
                    <a:pt x="918" y="73"/>
                  </a:lnTo>
                  <a:lnTo>
                    <a:pt x="907" y="81"/>
                  </a:lnTo>
                  <a:lnTo>
                    <a:pt x="912" y="80"/>
                  </a:lnTo>
                  <a:lnTo>
                    <a:pt x="917" y="78"/>
                  </a:lnTo>
                  <a:lnTo>
                    <a:pt x="923" y="76"/>
                  </a:lnTo>
                  <a:lnTo>
                    <a:pt x="927" y="74"/>
                  </a:lnTo>
                  <a:lnTo>
                    <a:pt x="933" y="72"/>
                  </a:lnTo>
                  <a:lnTo>
                    <a:pt x="938" y="69"/>
                  </a:lnTo>
                  <a:lnTo>
                    <a:pt x="944" y="67"/>
                  </a:lnTo>
                  <a:lnTo>
                    <a:pt x="949" y="65"/>
                  </a:lnTo>
                  <a:lnTo>
                    <a:pt x="955" y="63"/>
                  </a:lnTo>
                  <a:lnTo>
                    <a:pt x="960" y="60"/>
                  </a:lnTo>
                  <a:lnTo>
                    <a:pt x="965" y="59"/>
                  </a:lnTo>
                  <a:lnTo>
                    <a:pt x="971" y="57"/>
                  </a:lnTo>
                  <a:lnTo>
                    <a:pt x="977" y="56"/>
                  </a:lnTo>
                  <a:lnTo>
                    <a:pt x="983" y="53"/>
                  </a:lnTo>
                  <a:lnTo>
                    <a:pt x="988" y="53"/>
                  </a:lnTo>
                  <a:lnTo>
                    <a:pt x="995" y="52"/>
                  </a:lnTo>
                  <a:lnTo>
                    <a:pt x="999" y="54"/>
                  </a:lnTo>
                  <a:lnTo>
                    <a:pt x="1003" y="53"/>
                  </a:lnTo>
                  <a:lnTo>
                    <a:pt x="1009" y="52"/>
                  </a:lnTo>
                  <a:lnTo>
                    <a:pt x="1014" y="52"/>
                  </a:lnTo>
                  <a:lnTo>
                    <a:pt x="1012" y="57"/>
                  </a:lnTo>
                  <a:lnTo>
                    <a:pt x="1007" y="60"/>
                  </a:lnTo>
                  <a:lnTo>
                    <a:pt x="1001" y="64"/>
                  </a:lnTo>
                  <a:lnTo>
                    <a:pt x="995" y="67"/>
                  </a:lnTo>
                  <a:lnTo>
                    <a:pt x="990" y="71"/>
                  </a:lnTo>
                  <a:lnTo>
                    <a:pt x="984" y="73"/>
                  </a:lnTo>
                  <a:lnTo>
                    <a:pt x="977" y="73"/>
                  </a:lnTo>
                  <a:lnTo>
                    <a:pt x="970" y="73"/>
                  </a:lnTo>
                  <a:lnTo>
                    <a:pt x="968" y="75"/>
                  </a:lnTo>
                  <a:lnTo>
                    <a:pt x="964" y="75"/>
                  </a:lnTo>
                  <a:lnTo>
                    <a:pt x="962" y="75"/>
                  </a:lnTo>
                  <a:lnTo>
                    <a:pt x="960" y="75"/>
                  </a:lnTo>
                  <a:lnTo>
                    <a:pt x="959" y="76"/>
                  </a:lnTo>
                  <a:lnTo>
                    <a:pt x="957" y="76"/>
                  </a:lnTo>
                  <a:lnTo>
                    <a:pt x="956" y="76"/>
                  </a:lnTo>
                  <a:lnTo>
                    <a:pt x="955" y="78"/>
                  </a:lnTo>
                  <a:lnTo>
                    <a:pt x="950" y="80"/>
                  </a:lnTo>
                  <a:lnTo>
                    <a:pt x="946" y="82"/>
                  </a:lnTo>
                  <a:lnTo>
                    <a:pt x="940" y="83"/>
                  </a:lnTo>
                  <a:lnTo>
                    <a:pt x="935" y="86"/>
                  </a:lnTo>
                  <a:lnTo>
                    <a:pt x="931" y="87"/>
                  </a:lnTo>
                  <a:lnTo>
                    <a:pt x="926" y="89"/>
                  </a:lnTo>
                  <a:lnTo>
                    <a:pt x="922" y="90"/>
                  </a:lnTo>
                  <a:lnTo>
                    <a:pt x="917" y="93"/>
                  </a:lnTo>
                  <a:lnTo>
                    <a:pt x="914" y="94"/>
                  </a:lnTo>
                  <a:lnTo>
                    <a:pt x="910" y="94"/>
                  </a:lnTo>
                  <a:lnTo>
                    <a:pt x="909" y="91"/>
                  </a:lnTo>
                  <a:lnTo>
                    <a:pt x="907" y="89"/>
                  </a:lnTo>
                  <a:lnTo>
                    <a:pt x="906" y="90"/>
                  </a:lnTo>
                  <a:lnTo>
                    <a:pt x="904" y="90"/>
                  </a:lnTo>
                  <a:lnTo>
                    <a:pt x="903" y="89"/>
                  </a:lnTo>
                  <a:lnTo>
                    <a:pt x="902" y="89"/>
                  </a:lnTo>
                  <a:lnTo>
                    <a:pt x="893" y="91"/>
                  </a:lnTo>
                  <a:lnTo>
                    <a:pt x="885" y="93"/>
                  </a:lnTo>
                  <a:lnTo>
                    <a:pt x="876" y="95"/>
                  </a:lnTo>
                  <a:lnTo>
                    <a:pt x="866" y="96"/>
                  </a:lnTo>
                  <a:lnTo>
                    <a:pt x="857" y="97"/>
                  </a:lnTo>
                  <a:lnTo>
                    <a:pt x="849" y="98"/>
                  </a:lnTo>
                  <a:lnTo>
                    <a:pt x="840" y="101"/>
                  </a:lnTo>
                  <a:lnTo>
                    <a:pt x="832" y="103"/>
                  </a:lnTo>
                  <a:lnTo>
                    <a:pt x="823" y="106"/>
                  </a:lnTo>
                  <a:lnTo>
                    <a:pt x="812" y="110"/>
                  </a:lnTo>
                  <a:lnTo>
                    <a:pt x="802" y="112"/>
                  </a:lnTo>
                  <a:lnTo>
                    <a:pt x="791" y="116"/>
                  </a:lnTo>
                  <a:lnTo>
                    <a:pt x="781" y="117"/>
                  </a:lnTo>
                  <a:lnTo>
                    <a:pt x="772" y="119"/>
                  </a:lnTo>
                  <a:lnTo>
                    <a:pt x="761" y="119"/>
                  </a:lnTo>
                  <a:lnTo>
                    <a:pt x="751" y="118"/>
                  </a:lnTo>
                  <a:lnTo>
                    <a:pt x="742" y="119"/>
                  </a:lnTo>
                  <a:lnTo>
                    <a:pt x="737" y="125"/>
                  </a:lnTo>
                  <a:lnTo>
                    <a:pt x="731" y="129"/>
                  </a:lnTo>
                  <a:lnTo>
                    <a:pt x="723" y="131"/>
                  </a:lnTo>
                  <a:lnTo>
                    <a:pt x="717" y="133"/>
                  </a:lnTo>
                  <a:lnTo>
                    <a:pt x="711" y="134"/>
                  </a:lnTo>
                  <a:lnTo>
                    <a:pt x="705" y="135"/>
                  </a:lnTo>
                  <a:lnTo>
                    <a:pt x="699" y="136"/>
                  </a:lnTo>
                  <a:lnTo>
                    <a:pt x="693" y="136"/>
                  </a:lnTo>
                  <a:lnTo>
                    <a:pt x="688" y="137"/>
                  </a:lnTo>
                  <a:lnTo>
                    <a:pt x="682" y="137"/>
                  </a:lnTo>
                  <a:lnTo>
                    <a:pt x="675" y="139"/>
                  </a:lnTo>
                  <a:lnTo>
                    <a:pt x="653" y="143"/>
                  </a:lnTo>
                  <a:lnTo>
                    <a:pt x="644" y="148"/>
                  </a:lnTo>
                  <a:lnTo>
                    <a:pt x="642" y="148"/>
                  </a:lnTo>
                  <a:lnTo>
                    <a:pt x="638" y="148"/>
                  </a:lnTo>
                  <a:lnTo>
                    <a:pt x="630" y="151"/>
                  </a:lnTo>
                  <a:lnTo>
                    <a:pt x="617" y="156"/>
                  </a:lnTo>
                  <a:lnTo>
                    <a:pt x="605" y="159"/>
                  </a:lnTo>
                  <a:lnTo>
                    <a:pt x="592" y="163"/>
                  </a:lnTo>
                  <a:lnTo>
                    <a:pt x="578" y="165"/>
                  </a:lnTo>
                  <a:lnTo>
                    <a:pt x="564" y="169"/>
                  </a:lnTo>
                  <a:lnTo>
                    <a:pt x="552" y="171"/>
                  </a:lnTo>
                  <a:lnTo>
                    <a:pt x="538" y="172"/>
                  </a:lnTo>
                  <a:lnTo>
                    <a:pt x="524" y="173"/>
                  </a:lnTo>
                  <a:lnTo>
                    <a:pt x="518" y="173"/>
                  </a:lnTo>
                  <a:lnTo>
                    <a:pt x="513" y="174"/>
                  </a:lnTo>
                  <a:lnTo>
                    <a:pt x="508" y="174"/>
                  </a:lnTo>
                  <a:lnTo>
                    <a:pt x="502" y="176"/>
                  </a:lnTo>
                  <a:lnTo>
                    <a:pt x="496" y="176"/>
                  </a:lnTo>
                  <a:lnTo>
                    <a:pt x="492" y="177"/>
                  </a:lnTo>
                  <a:lnTo>
                    <a:pt x="486" y="176"/>
                  </a:lnTo>
                  <a:lnTo>
                    <a:pt x="480" y="176"/>
                  </a:lnTo>
                  <a:lnTo>
                    <a:pt x="473" y="174"/>
                  </a:lnTo>
                  <a:lnTo>
                    <a:pt x="468" y="174"/>
                  </a:lnTo>
                  <a:lnTo>
                    <a:pt x="461" y="176"/>
                  </a:lnTo>
                  <a:lnTo>
                    <a:pt x="454" y="176"/>
                  </a:lnTo>
                  <a:lnTo>
                    <a:pt x="443" y="176"/>
                  </a:lnTo>
                  <a:lnTo>
                    <a:pt x="434" y="176"/>
                  </a:lnTo>
                  <a:lnTo>
                    <a:pt x="424" y="176"/>
                  </a:lnTo>
                  <a:lnTo>
                    <a:pt x="415" y="176"/>
                  </a:lnTo>
                  <a:lnTo>
                    <a:pt x="404" y="176"/>
                  </a:lnTo>
                  <a:lnTo>
                    <a:pt x="394" y="177"/>
                  </a:lnTo>
                  <a:lnTo>
                    <a:pt x="385" y="178"/>
                  </a:lnTo>
                  <a:lnTo>
                    <a:pt x="374" y="179"/>
                  </a:lnTo>
                  <a:lnTo>
                    <a:pt x="364" y="179"/>
                  </a:lnTo>
                  <a:lnTo>
                    <a:pt x="355" y="180"/>
                  </a:lnTo>
                  <a:lnTo>
                    <a:pt x="344" y="181"/>
                  </a:lnTo>
                  <a:lnTo>
                    <a:pt x="335" y="184"/>
                  </a:lnTo>
                  <a:lnTo>
                    <a:pt x="325" y="185"/>
                  </a:lnTo>
                  <a:lnTo>
                    <a:pt x="315" y="187"/>
                  </a:lnTo>
                  <a:lnTo>
                    <a:pt x="305" y="189"/>
                  </a:lnTo>
                  <a:lnTo>
                    <a:pt x="296" y="192"/>
                  </a:lnTo>
                  <a:lnTo>
                    <a:pt x="289" y="194"/>
                  </a:lnTo>
                  <a:lnTo>
                    <a:pt x="283" y="197"/>
                  </a:lnTo>
                  <a:lnTo>
                    <a:pt x="276" y="200"/>
                  </a:lnTo>
                  <a:lnTo>
                    <a:pt x="269" y="202"/>
                  </a:lnTo>
                  <a:lnTo>
                    <a:pt x="266" y="204"/>
                  </a:lnTo>
                  <a:lnTo>
                    <a:pt x="261" y="207"/>
                  </a:lnTo>
                  <a:lnTo>
                    <a:pt x="257" y="208"/>
                  </a:lnTo>
                  <a:lnTo>
                    <a:pt x="252" y="209"/>
                  </a:lnTo>
                  <a:lnTo>
                    <a:pt x="251" y="208"/>
                  </a:lnTo>
                  <a:lnTo>
                    <a:pt x="250" y="206"/>
                  </a:lnTo>
                  <a:lnTo>
                    <a:pt x="247" y="204"/>
                  </a:lnTo>
                  <a:lnTo>
                    <a:pt x="245" y="203"/>
                  </a:lnTo>
                  <a:lnTo>
                    <a:pt x="242" y="203"/>
                  </a:lnTo>
                  <a:lnTo>
                    <a:pt x="238" y="203"/>
                  </a:lnTo>
                  <a:lnTo>
                    <a:pt x="235" y="204"/>
                  </a:lnTo>
                  <a:lnTo>
                    <a:pt x="231" y="204"/>
                  </a:lnTo>
                  <a:lnTo>
                    <a:pt x="226" y="204"/>
                  </a:lnTo>
                  <a:lnTo>
                    <a:pt x="220" y="206"/>
                  </a:lnTo>
                  <a:lnTo>
                    <a:pt x="215" y="207"/>
                  </a:lnTo>
                  <a:lnTo>
                    <a:pt x="209" y="209"/>
                  </a:lnTo>
                  <a:lnTo>
                    <a:pt x="204" y="211"/>
                  </a:lnTo>
                  <a:lnTo>
                    <a:pt x="198" y="212"/>
                  </a:lnTo>
                  <a:lnTo>
                    <a:pt x="192" y="215"/>
                  </a:lnTo>
                  <a:lnTo>
                    <a:pt x="186" y="216"/>
                  </a:lnTo>
                  <a:lnTo>
                    <a:pt x="178" y="218"/>
                  </a:lnTo>
                  <a:lnTo>
                    <a:pt x="170" y="222"/>
                  </a:lnTo>
                  <a:lnTo>
                    <a:pt x="163" y="226"/>
                  </a:lnTo>
                  <a:lnTo>
                    <a:pt x="156" y="232"/>
                  </a:lnTo>
                  <a:lnTo>
                    <a:pt x="147" y="238"/>
                  </a:lnTo>
                  <a:lnTo>
                    <a:pt x="147" y="237"/>
                  </a:lnTo>
                  <a:lnTo>
                    <a:pt x="141" y="240"/>
                  </a:lnTo>
                  <a:lnTo>
                    <a:pt x="135" y="245"/>
                  </a:lnTo>
                  <a:lnTo>
                    <a:pt x="129" y="249"/>
                  </a:lnTo>
                  <a:lnTo>
                    <a:pt x="123" y="253"/>
                  </a:lnTo>
                  <a:lnTo>
                    <a:pt x="117" y="257"/>
                  </a:lnTo>
                  <a:lnTo>
                    <a:pt x="111" y="261"/>
                  </a:lnTo>
                  <a:lnTo>
                    <a:pt x="106" y="264"/>
                  </a:lnTo>
                  <a:lnTo>
                    <a:pt x="99" y="267"/>
                  </a:lnTo>
                  <a:lnTo>
                    <a:pt x="92" y="271"/>
                  </a:lnTo>
                  <a:lnTo>
                    <a:pt x="86" y="276"/>
                  </a:lnTo>
                  <a:lnTo>
                    <a:pt x="79" y="279"/>
                  </a:lnTo>
                  <a:lnTo>
                    <a:pt x="72" y="280"/>
                  </a:lnTo>
                  <a:lnTo>
                    <a:pt x="61" y="286"/>
                  </a:lnTo>
                  <a:lnTo>
                    <a:pt x="56" y="287"/>
                  </a:lnTo>
                  <a:lnTo>
                    <a:pt x="52" y="290"/>
                  </a:lnTo>
                  <a:lnTo>
                    <a:pt x="46" y="291"/>
                  </a:lnTo>
                  <a:lnTo>
                    <a:pt x="41" y="292"/>
                  </a:lnTo>
                  <a:lnTo>
                    <a:pt x="35" y="294"/>
                  </a:lnTo>
                  <a:lnTo>
                    <a:pt x="31" y="295"/>
                  </a:lnTo>
                  <a:lnTo>
                    <a:pt x="25" y="298"/>
                  </a:lnTo>
                  <a:lnTo>
                    <a:pt x="20" y="300"/>
                  </a:lnTo>
                  <a:lnTo>
                    <a:pt x="16" y="299"/>
                  </a:lnTo>
                  <a:lnTo>
                    <a:pt x="11" y="295"/>
                  </a:lnTo>
                  <a:lnTo>
                    <a:pt x="7" y="291"/>
                  </a:lnTo>
                  <a:lnTo>
                    <a:pt x="3" y="287"/>
                  </a:lnTo>
                  <a:lnTo>
                    <a:pt x="2" y="286"/>
                  </a:lnTo>
                  <a:lnTo>
                    <a:pt x="2" y="285"/>
                  </a:lnTo>
                  <a:lnTo>
                    <a:pt x="1" y="284"/>
                  </a:lnTo>
                  <a:lnTo>
                    <a:pt x="0" y="283"/>
                  </a:lnTo>
                  <a:lnTo>
                    <a:pt x="20" y="280"/>
                  </a:lnTo>
                  <a:lnTo>
                    <a:pt x="46" y="274"/>
                  </a:lnTo>
                  <a:lnTo>
                    <a:pt x="54" y="270"/>
                  </a:lnTo>
                  <a:lnTo>
                    <a:pt x="62" y="267"/>
                  </a:lnTo>
                  <a:lnTo>
                    <a:pt x="70" y="263"/>
                  </a:lnTo>
                  <a:lnTo>
                    <a:pt x="79" y="260"/>
                  </a:lnTo>
                  <a:lnTo>
                    <a:pt x="81" y="259"/>
                  </a:lnTo>
                  <a:lnTo>
                    <a:pt x="84" y="257"/>
                  </a:lnTo>
                  <a:lnTo>
                    <a:pt x="86" y="256"/>
                  </a:lnTo>
                  <a:lnTo>
                    <a:pt x="87" y="254"/>
                  </a:lnTo>
                  <a:lnTo>
                    <a:pt x="95" y="250"/>
                  </a:lnTo>
                  <a:lnTo>
                    <a:pt x="103" y="247"/>
                  </a:lnTo>
                  <a:lnTo>
                    <a:pt x="111" y="244"/>
                  </a:lnTo>
                  <a:lnTo>
                    <a:pt x="118" y="240"/>
                  </a:lnTo>
                  <a:lnTo>
                    <a:pt x="126" y="235"/>
                  </a:lnTo>
                  <a:lnTo>
                    <a:pt x="133" y="231"/>
                  </a:lnTo>
                  <a:lnTo>
                    <a:pt x="140" y="225"/>
                  </a:lnTo>
                  <a:lnTo>
                    <a:pt x="147" y="219"/>
                  </a:lnTo>
                  <a:lnTo>
                    <a:pt x="155" y="214"/>
                  </a:lnTo>
                  <a:lnTo>
                    <a:pt x="162" y="209"/>
                  </a:lnTo>
                  <a:lnTo>
                    <a:pt x="170" y="203"/>
                  </a:lnTo>
                  <a:lnTo>
                    <a:pt x="177" y="199"/>
                  </a:lnTo>
                  <a:lnTo>
                    <a:pt x="185" y="193"/>
                  </a:lnTo>
                  <a:lnTo>
                    <a:pt x="192" y="188"/>
                  </a:lnTo>
                  <a:lnTo>
                    <a:pt x="200" y="182"/>
                  </a:lnTo>
                  <a:lnTo>
                    <a:pt x="207" y="177"/>
                  </a:lnTo>
                  <a:lnTo>
                    <a:pt x="213" y="174"/>
                  </a:lnTo>
                  <a:lnTo>
                    <a:pt x="220" y="172"/>
                  </a:lnTo>
                  <a:lnTo>
                    <a:pt x="226" y="169"/>
                  </a:lnTo>
                  <a:lnTo>
                    <a:pt x="231" y="165"/>
                  </a:lnTo>
                  <a:lnTo>
                    <a:pt x="238" y="164"/>
                  </a:lnTo>
                  <a:lnTo>
                    <a:pt x="244" y="163"/>
                  </a:lnTo>
                  <a:lnTo>
                    <a:pt x="249" y="161"/>
                  </a:lnTo>
                  <a:lnTo>
                    <a:pt x="254" y="158"/>
                  </a:lnTo>
                  <a:lnTo>
                    <a:pt x="264" y="158"/>
                  </a:lnTo>
                  <a:lnTo>
                    <a:pt x="274" y="157"/>
                  </a:lnTo>
                  <a:lnTo>
                    <a:pt x="283" y="156"/>
                  </a:lnTo>
                  <a:lnTo>
                    <a:pt x="292" y="155"/>
                  </a:lnTo>
                  <a:lnTo>
                    <a:pt x="303" y="154"/>
                  </a:lnTo>
                  <a:lnTo>
                    <a:pt x="312" y="152"/>
                  </a:lnTo>
                  <a:lnTo>
                    <a:pt x="321" y="150"/>
                  </a:lnTo>
                  <a:lnTo>
                    <a:pt x="330" y="149"/>
                  </a:lnTo>
                  <a:lnTo>
                    <a:pt x="342" y="149"/>
                  </a:lnTo>
                  <a:lnTo>
                    <a:pt x="342" y="151"/>
                  </a:lnTo>
                  <a:lnTo>
                    <a:pt x="341" y="152"/>
                  </a:lnTo>
                  <a:lnTo>
                    <a:pt x="337" y="152"/>
                  </a:lnTo>
                  <a:lnTo>
                    <a:pt x="335" y="154"/>
                  </a:lnTo>
                  <a:lnTo>
                    <a:pt x="329" y="156"/>
                  </a:lnTo>
                  <a:lnTo>
                    <a:pt x="322" y="157"/>
                  </a:lnTo>
                  <a:lnTo>
                    <a:pt x="317" y="158"/>
                  </a:lnTo>
                  <a:lnTo>
                    <a:pt x="310" y="159"/>
                  </a:lnTo>
                  <a:lnTo>
                    <a:pt x="303" y="161"/>
                  </a:lnTo>
                  <a:lnTo>
                    <a:pt x="296" y="162"/>
                  </a:lnTo>
                  <a:lnTo>
                    <a:pt x="290" y="164"/>
                  </a:lnTo>
                  <a:lnTo>
                    <a:pt x="283" y="166"/>
                  </a:lnTo>
                  <a:lnTo>
                    <a:pt x="282" y="167"/>
                  </a:lnTo>
                  <a:lnTo>
                    <a:pt x="283" y="170"/>
                  </a:lnTo>
                  <a:lnTo>
                    <a:pt x="284" y="171"/>
                  </a:lnTo>
                  <a:lnTo>
                    <a:pt x="285" y="172"/>
                  </a:lnTo>
                  <a:lnTo>
                    <a:pt x="292" y="172"/>
                  </a:lnTo>
                  <a:lnTo>
                    <a:pt x="300" y="170"/>
                  </a:lnTo>
                  <a:lnTo>
                    <a:pt x="307" y="169"/>
                  </a:lnTo>
                  <a:lnTo>
                    <a:pt x="315" y="167"/>
                  </a:lnTo>
                  <a:lnTo>
                    <a:pt x="322" y="166"/>
                  </a:lnTo>
                  <a:lnTo>
                    <a:pt x="329" y="166"/>
                  </a:lnTo>
                  <a:lnTo>
                    <a:pt x="337" y="165"/>
                  </a:lnTo>
                  <a:lnTo>
                    <a:pt x="345" y="165"/>
                  </a:lnTo>
                  <a:lnTo>
                    <a:pt x="352" y="165"/>
                  </a:lnTo>
                  <a:lnTo>
                    <a:pt x="360" y="164"/>
                  </a:lnTo>
                  <a:lnTo>
                    <a:pt x="368" y="164"/>
                  </a:lnTo>
                  <a:lnTo>
                    <a:pt x="375" y="163"/>
                  </a:lnTo>
                  <a:lnTo>
                    <a:pt x="379" y="164"/>
                  </a:lnTo>
                  <a:lnTo>
                    <a:pt x="382" y="163"/>
                  </a:lnTo>
                  <a:lnTo>
                    <a:pt x="386" y="162"/>
                  </a:lnTo>
                  <a:lnTo>
                    <a:pt x="389" y="162"/>
                  </a:lnTo>
                  <a:lnTo>
                    <a:pt x="403" y="161"/>
                  </a:lnTo>
                  <a:lnTo>
                    <a:pt x="417" y="161"/>
                  </a:lnTo>
                  <a:lnTo>
                    <a:pt x="431" y="159"/>
                  </a:lnTo>
                  <a:lnTo>
                    <a:pt x="446" y="158"/>
                  </a:lnTo>
                  <a:lnTo>
                    <a:pt x="460" y="158"/>
                  </a:lnTo>
                  <a:lnTo>
                    <a:pt x="473" y="157"/>
                  </a:lnTo>
                  <a:lnTo>
                    <a:pt x="487" y="156"/>
                  </a:lnTo>
                  <a:lnTo>
                    <a:pt x="501" y="155"/>
                  </a:lnTo>
                  <a:lnTo>
                    <a:pt x="508" y="154"/>
                  </a:lnTo>
                  <a:lnTo>
                    <a:pt x="516" y="151"/>
                  </a:lnTo>
                  <a:lnTo>
                    <a:pt x="524" y="150"/>
                  </a:lnTo>
                  <a:lnTo>
                    <a:pt x="532" y="150"/>
                  </a:lnTo>
                  <a:lnTo>
                    <a:pt x="546" y="146"/>
                  </a:lnTo>
                  <a:lnTo>
                    <a:pt x="559" y="141"/>
                  </a:lnTo>
                  <a:lnTo>
                    <a:pt x="571" y="137"/>
                  </a:lnTo>
                  <a:lnTo>
                    <a:pt x="585" y="133"/>
                  </a:lnTo>
                  <a:lnTo>
                    <a:pt x="598" y="129"/>
                  </a:lnTo>
                  <a:lnTo>
                    <a:pt x="612" y="127"/>
                  </a:lnTo>
                  <a:lnTo>
                    <a:pt x="625" y="124"/>
                  </a:lnTo>
                  <a:lnTo>
                    <a:pt x="640" y="123"/>
                  </a:lnTo>
                  <a:lnTo>
                    <a:pt x="649" y="120"/>
                  </a:lnTo>
                  <a:lnTo>
                    <a:pt x="655" y="118"/>
                  </a:lnTo>
                  <a:lnTo>
                    <a:pt x="661" y="116"/>
                  </a:lnTo>
                  <a:lnTo>
                    <a:pt x="669" y="114"/>
                  </a:lnTo>
                  <a:lnTo>
                    <a:pt x="674" y="113"/>
                  </a:lnTo>
                  <a:lnTo>
                    <a:pt x="682" y="113"/>
                  </a:lnTo>
                  <a:lnTo>
                    <a:pt x="689" y="113"/>
                  </a:lnTo>
                  <a:lnTo>
                    <a:pt x="693" y="114"/>
                  </a:lnTo>
                  <a:lnTo>
                    <a:pt x="699" y="112"/>
                  </a:lnTo>
                  <a:lnTo>
                    <a:pt x="706" y="111"/>
                  </a:lnTo>
                  <a:lnTo>
                    <a:pt x="712" y="110"/>
                  </a:lnTo>
                  <a:lnTo>
                    <a:pt x="719" y="110"/>
                  </a:lnTo>
                  <a:lnTo>
                    <a:pt x="726" y="110"/>
                  </a:lnTo>
                  <a:lnTo>
                    <a:pt x="731" y="109"/>
                  </a:lnTo>
                  <a:lnTo>
                    <a:pt x="738" y="108"/>
                  </a:lnTo>
                  <a:lnTo>
                    <a:pt x="744" y="105"/>
                  </a:lnTo>
                  <a:lnTo>
                    <a:pt x="745" y="101"/>
                  </a:lnTo>
                  <a:lnTo>
                    <a:pt x="750" y="98"/>
                  </a:lnTo>
                  <a:lnTo>
                    <a:pt x="753" y="96"/>
                  </a:lnTo>
                  <a:lnTo>
                    <a:pt x="758" y="95"/>
                  </a:lnTo>
                  <a:lnTo>
                    <a:pt x="765" y="94"/>
                  </a:lnTo>
                  <a:lnTo>
                    <a:pt x="772" y="91"/>
                  </a:lnTo>
                  <a:lnTo>
                    <a:pt x="779" y="90"/>
                  </a:lnTo>
                  <a:lnTo>
                    <a:pt x="786" y="89"/>
                  </a:lnTo>
                  <a:lnTo>
                    <a:pt x="793" y="88"/>
                  </a:lnTo>
                  <a:lnTo>
                    <a:pt x="799" y="87"/>
                  </a:lnTo>
                  <a:lnTo>
                    <a:pt x="805" y="84"/>
                  </a:lnTo>
                  <a:lnTo>
                    <a:pt x="812" y="82"/>
                  </a:lnTo>
                  <a:lnTo>
                    <a:pt x="819" y="82"/>
                  </a:lnTo>
                  <a:lnTo>
                    <a:pt x="827" y="81"/>
                  </a:lnTo>
                  <a:lnTo>
                    <a:pt x="834" y="81"/>
                  </a:lnTo>
                  <a:lnTo>
                    <a:pt x="841" y="80"/>
                  </a:lnTo>
                  <a:lnTo>
                    <a:pt x="849" y="79"/>
                  </a:lnTo>
                  <a:lnTo>
                    <a:pt x="856" y="78"/>
                  </a:lnTo>
                  <a:lnTo>
                    <a:pt x="863" y="76"/>
                  </a:lnTo>
                  <a:lnTo>
                    <a:pt x="870" y="75"/>
                  </a:lnTo>
                  <a:lnTo>
                    <a:pt x="874" y="76"/>
                  </a:lnTo>
                  <a:lnTo>
                    <a:pt x="882" y="74"/>
                  </a:lnTo>
                  <a:lnTo>
                    <a:pt x="891" y="72"/>
                  </a:lnTo>
                  <a:lnTo>
                    <a:pt x="900" y="71"/>
                  </a:lnTo>
                  <a:lnTo>
                    <a:pt x="908" y="68"/>
                  </a:lnTo>
                  <a:lnTo>
                    <a:pt x="916" y="66"/>
                  </a:lnTo>
                  <a:lnTo>
                    <a:pt x="924" y="63"/>
                  </a:lnTo>
                  <a:lnTo>
                    <a:pt x="932" y="59"/>
                  </a:lnTo>
                  <a:lnTo>
                    <a:pt x="940" y="56"/>
                  </a:lnTo>
                  <a:lnTo>
                    <a:pt x="944" y="54"/>
                  </a:lnTo>
                  <a:lnTo>
                    <a:pt x="946" y="52"/>
                  </a:lnTo>
                  <a:lnTo>
                    <a:pt x="949" y="51"/>
                  </a:lnTo>
                  <a:lnTo>
                    <a:pt x="952" y="50"/>
                  </a:lnTo>
                  <a:lnTo>
                    <a:pt x="963" y="45"/>
                  </a:lnTo>
                  <a:lnTo>
                    <a:pt x="974" y="41"/>
                  </a:lnTo>
                  <a:lnTo>
                    <a:pt x="985" y="37"/>
                  </a:lnTo>
                  <a:lnTo>
                    <a:pt x="997" y="33"/>
                  </a:lnTo>
                  <a:lnTo>
                    <a:pt x="1008" y="29"/>
                  </a:lnTo>
                  <a:lnTo>
                    <a:pt x="1020" y="25"/>
                  </a:lnTo>
                  <a:lnTo>
                    <a:pt x="1030" y="20"/>
                  </a:lnTo>
                  <a:lnTo>
                    <a:pt x="1042" y="14"/>
                  </a:lnTo>
                  <a:lnTo>
                    <a:pt x="1048" y="12"/>
                  </a:lnTo>
                  <a:lnTo>
                    <a:pt x="1055" y="8"/>
                  </a:lnTo>
                  <a:lnTo>
                    <a:pt x="1062" y="4"/>
                  </a:lnTo>
                  <a:lnTo>
                    <a:pt x="1069" y="0"/>
                  </a:lnTo>
                  <a:lnTo>
                    <a:pt x="107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63" name="Freeform 20"/>
            <p:cNvSpPr>
              <a:spLocks noChangeAspect="1"/>
            </p:cNvSpPr>
            <p:nvPr/>
          </p:nvSpPr>
          <p:spPr bwMode="auto">
            <a:xfrm>
              <a:off x="4454" y="1078"/>
              <a:ext cx="18" cy="9"/>
            </a:xfrm>
            <a:custGeom>
              <a:avLst/>
              <a:gdLst>
                <a:gd name="T0" fmla="*/ 18 w 34"/>
                <a:gd name="T1" fmla="*/ 1 h 17"/>
                <a:gd name="T2" fmla="*/ 15 w 34"/>
                <a:gd name="T3" fmla="*/ 5 h 17"/>
                <a:gd name="T4" fmla="*/ 10 w 34"/>
                <a:gd name="T5" fmla="*/ 7 h 17"/>
                <a:gd name="T6" fmla="*/ 5 w 34"/>
                <a:gd name="T7" fmla="*/ 8 h 17"/>
                <a:gd name="T8" fmla="*/ 1 w 34"/>
                <a:gd name="T9" fmla="*/ 9 h 17"/>
                <a:gd name="T10" fmla="*/ 0 w 34"/>
                <a:gd name="T11" fmla="*/ 7 h 17"/>
                <a:gd name="T12" fmla="*/ 1 w 34"/>
                <a:gd name="T13" fmla="*/ 5 h 17"/>
                <a:gd name="T14" fmla="*/ 1 w 34"/>
                <a:gd name="T15" fmla="*/ 4 h 17"/>
                <a:gd name="T16" fmla="*/ 0 w 34"/>
                <a:gd name="T17" fmla="*/ 3 h 17"/>
                <a:gd name="T18" fmla="*/ 2 w 34"/>
                <a:gd name="T19" fmla="*/ 1 h 17"/>
                <a:gd name="T20" fmla="*/ 4 w 34"/>
                <a:gd name="T21" fmla="*/ 1 h 17"/>
                <a:gd name="T22" fmla="*/ 6 w 34"/>
                <a:gd name="T23" fmla="*/ 0 h 17"/>
                <a:gd name="T24" fmla="*/ 8 w 34"/>
                <a:gd name="T25" fmla="*/ 0 h 17"/>
                <a:gd name="T26" fmla="*/ 11 w 34"/>
                <a:gd name="T27" fmla="*/ 0 h 17"/>
                <a:gd name="T28" fmla="*/ 13 w 34"/>
                <a:gd name="T29" fmla="*/ 1 h 17"/>
                <a:gd name="T30" fmla="*/ 16 w 34"/>
                <a:gd name="T31" fmla="*/ 1 h 17"/>
                <a:gd name="T32" fmla="*/ 18 w 34"/>
                <a:gd name="T33" fmla="*/ 1 h 17"/>
                <a:gd name="T34" fmla="*/ 18 w 34"/>
                <a:gd name="T35" fmla="*/ 1 h 1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4"/>
                <a:gd name="T55" fmla="*/ 0 h 17"/>
                <a:gd name="T56" fmla="*/ 34 w 34"/>
                <a:gd name="T57" fmla="*/ 17 h 1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4" h="17">
                  <a:moveTo>
                    <a:pt x="34" y="2"/>
                  </a:moveTo>
                  <a:lnTo>
                    <a:pt x="28" y="9"/>
                  </a:lnTo>
                  <a:lnTo>
                    <a:pt x="19" y="13"/>
                  </a:lnTo>
                  <a:lnTo>
                    <a:pt x="10" y="15"/>
                  </a:lnTo>
                  <a:lnTo>
                    <a:pt x="1" y="17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2" y="8"/>
                  </a:lnTo>
                  <a:lnTo>
                    <a:pt x="0" y="5"/>
                  </a:lnTo>
                  <a:lnTo>
                    <a:pt x="3" y="2"/>
                  </a:lnTo>
                  <a:lnTo>
                    <a:pt x="8" y="1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21" y="0"/>
                  </a:lnTo>
                  <a:lnTo>
                    <a:pt x="25" y="1"/>
                  </a:lnTo>
                  <a:lnTo>
                    <a:pt x="30" y="1"/>
                  </a:lnTo>
                  <a:lnTo>
                    <a:pt x="34" y="1"/>
                  </a:lnTo>
                  <a:lnTo>
                    <a:pt x="34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64" name="Freeform 21"/>
            <p:cNvSpPr>
              <a:spLocks noChangeAspect="1"/>
            </p:cNvSpPr>
            <p:nvPr/>
          </p:nvSpPr>
          <p:spPr bwMode="auto">
            <a:xfrm>
              <a:off x="4390" y="1109"/>
              <a:ext cx="51" cy="20"/>
            </a:xfrm>
            <a:custGeom>
              <a:avLst/>
              <a:gdLst>
                <a:gd name="T0" fmla="*/ 51 w 101"/>
                <a:gd name="T1" fmla="*/ 1 h 42"/>
                <a:gd name="T2" fmla="*/ 46 w 101"/>
                <a:gd name="T3" fmla="*/ 4 h 42"/>
                <a:gd name="T4" fmla="*/ 41 w 101"/>
                <a:gd name="T5" fmla="*/ 6 h 42"/>
                <a:gd name="T6" fmla="*/ 37 w 101"/>
                <a:gd name="T7" fmla="*/ 8 h 42"/>
                <a:gd name="T8" fmla="*/ 31 w 101"/>
                <a:gd name="T9" fmla="*/ 10 h 42"/>
                <a:gd name="T10" fmla="*/ 26 w 101"/>
                <a:gd name="T11" fmla="*/ 11 h 42"/>
                <a:gd name="T12" fmla="*/ 21 w 101"/>
                <a:gd name="T13" fmla="*/ 13 h 42"/>
                <a:gd name="T14" fmla="*/ 16 w 101"/>
                <a:gd name="T15" fmla="*/ 15 h 42"/>
                <a:gd name="T16" fmla="*/ 11 w 101"/>
                <a:gd name="T17" fmla="*/ 17 h 42"/>
                <a:gd name="T18" fmla="*/ 0 w 101"/>
                <a:gd name="T19" fmla="*/ 20 h 42"/>
                <a:gd name="T20" fmla="*/ 4 w 101"/>
                <a:gd name="T21" fmla="*/ 18 h 42"/>
                <a:gd name="T22" fmla="*/ 8 w 101"/>
                <a:gd name="T23" fmla="*/ 17 h 42"/>
                <a:gd name="T24" fmla="*/ 11 w 101"/>
                <a:gd name="T25" fmla="*/ 14 h 42"/>
                <a:gd name="T26" fmla="*/ 14 w 101"/>
                <a:gd name="T27" fmla="*/ 11 h 42"/>
                <a:gd name="T28" fmla="*/ 16 w 101"/>
                <a:gd name="T29" fmla="*/ 10 h 42"/>
                <a:gd name="T30" fmla="*/ 19 w 101"/>
                <a:gd name="T31" fmla="*/ 9 h 42"/>
                <a:gd name="T32" fmla="*/ 22 w 101"/>
                <a:gd name="T33" fmla="*/ 8 h 42"/>
                <a:gd name="T34" fmla="*/ 24 w 101"/>
                <a:gd name="T35" fmla="*/ 5 h 42"/>
                <a:gd name="T36" fmla="*/ 27 w 101"/>
                <a:gd name="T37" fmla="*/ 4 h 42"/>
                <a:gd name="T38" fmla="*/ 30 w 101"/>
                <a:gd name="T39" fmla="*/ 3 h 42"/>
                <a:gd name="T40" fmla="*/ 33 w 101"/>
                <a:gd name="T41" fmla="*/ 2 h 42"/>
                <a:gd name="T42" fmla="*/ 37 w 101"/>
                <a:gd name="T43" fmla="*/ 2 h 42"/>
                <a:gd name="T44" fmla="*/ 40 w 101"/>
                <a:gd name="T45" fmla="*/ 1 h 42"/>
                <a:gd name="T46" fmla="*/ 43 w 101"/>
                <a:gd name="T47" fmla="*/ 0 h 42"/>
                <a:gd name="T48" fmla="*/ 47 w 101"/>
                <a:gd name="T49" fmla="*/ 0 h 42"/>
                <a:gd name="T50" fmla="*/ 50 w 101"/>
                <a:gd name="T51" fmla="*/ 0 h 42"/>
                <a:gd name="T52" fmla="*/ 51 w 101"/>
                <a:gd name="T53" fmla="*/ 1 h 4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01"/>
                <a:gd name="T82" fmla="*/ 0 h 42"/>
                <a:gd name="T83" fmla="*/ 101 w 101"/>
                <a:gd name="T84" fmla="*/ 42 h 4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01" h="42">
                  <a:moveTo>
                    <a:pt x="101" y="2"/>
                  </a:moveTo>
                  <a:lnTo>
                    <a:pt x="92" y="8"/>
                  </a:lnTo>
                  <a:lnTo>
                    <a:pt x="82" y="13"/>
                  </a:lnTo>
                  <a:lnTo>
                    <a:pt x="73" y="17"/>
                  </a:lnTo>
                  <a:lnTo>
                    <a:pt x="62" y="21"/>
                  </a:lnTo>
                  <a:lnTo>
                    <a:pt x="52" y="24"/>
                  </a:lnTo>
                  <a:lnTo>
                    <a:pt x="41" y="28"/>
                  </a:lnTo>
                  <a:lnTo>
                    <a:pt x="31" y="32"/>
                  </a:lnTo>
                  <a:lnTo>
                    <a:pt x="21" y="36"/>
                  </a:lnTo>
                  <a:lnTo>
                    <a:pt x="0" y="42"/>
                  </a:lnTo>
                  <a:lnTo>
                    <a:pt x="7" y="37"/>
                  </a:lnTo>
                  <a:lnTo>
                    <a:pt x="15" y="35"/>
                  </a:lnTo>
                  <a:lnTo>
                    <a:pt x="22" y="30"/>
                  </a:lnTo>
                  <a:lnTo>
                    <a:pt x="28" y="24"/>
                  </a:lnTo>
                  <a:lnTo>
                    <a:pt x="32" y="22"/>
                  </a:lnTo>
                  <a:lnTo>
                    <a:pt x="38" y="19"/>
                  </a:lnTo>
                  <a:lnTo>
                    <a:pt x="44" y="16"/>
                  </a:lnTo>
                  <a:lnTo>
                    <a:pt x="47" y="10"/>
                  </a:lnTo>
                  <a:lnTo>
                    <a:pt x="53" y="8"/>
                  </a:lnTo>
                  <a:lnTo>
                    <a:pt x="60" y="6"/>
                  </a:lnTo>
                  <a:lnTo>
                    <a:pt x="66" y="5"/>
                  </a:lnTo>
                  <a:lnTo>
                    <a:pt x="73" y="4"/>
                  </a:lnTo>
                  <a:lnTo>
                    <a:pt x="79" y="2"/>
                  </a:lnTo>
                  <a:lnTo>
                    <a:pt x="86" y="1"/>
                  </a:lnTo>
                  <a:lnTo>
                    <a:pt x="93" y="1"/>
                  </a:lnTo>
                  <a:lnTo>
                    <a:pt x="100" y="0"/>
                  </a:lnTo>
                  <a:lnTo>
                    <a:pt x="101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65" name="Freeform 22"/>
            <p:cNvSpPr>
              <a:spLocks noChangeAspect="1"/>
            </p:cNvSpPr>
            <p:nvPr/>
          </p:nvSpPr>
          <p:spPr bwMode="auto">
            <a:xfrm>
              <a:off x="4335" y="1136"/>
              <a:ext cx="50" cy="24"/>
            </a:xfrm>
            <a:custGeom>
              <a:avLst/>
              <a:gdLst>
                <a:gd name="T0" fmla="*/ 50 w 101"/>
                <a:gd name="T1" fmla="*/ 1 h 49"/>
                <a:gd name="T2" fmla="*/ 47 w 101"/>
                <a:gd name="T3" fmla="*/ 3 h 49"/>
                <a:gd name="T4" fmla="*/ 43 w 101"/>
                <a:gd name="T5" fmla="*/ 5 h 49"/>
                <a:gd name="T6" fmla="*/ 39 w 101"/>
                <a:gd name="T7" fmla="*/ 6 h 49"/>
                <a:gd name="T8" fmla="*/ 35 w 101"/>
                <a:gd name="T9" fmla="*/ 8 h 49"/>
                <a:gd name="T10" fmla="*/ 31 w 101"/>
                <a:gd name="T11" fmla="*/ 10 h 49"/>
                <a:gd name="T12" fmla="*/ 27 w 101"/>
                <a:gd name="T13" fmla="*/ 12 h 49"/>
                <a:gd name="T14" fmla="*/ 23 w 101"/>
                <a:gd name="T15" fmla="*/ 13 h 49"/>
                <a:gd name="T16" fmla="*/ 20 w 101"/>
                <a:gd name="T17" fmla="*/ 16 h 49"/>
                <a:gd name="T18" fmla="*/ 17 w 101"/>
                <a:gd name="T19" fmla="*/ 17 h 49"/>
                <a:gd name="T20" fmla="*/ 15 w 101"/>
                <a:gd name="T21" fmla="*/ 18 h 49"/>
                <a:gd name="T22" fmla="*/ 13 w 101"/>
                <a:gd name="T23" fmla="*/ 19 h 49"/>
                <a:gd name="T24" fmla="*/ 10 w 101"/>
                <a:gd name="T25" fmla="*/ 20 h 49"/>
                <a:gd name="T26" fmla="*/ 8 w 101"/>
                <a:gd name="T27" fmla="*/ 21 h 49"/>
                <a:gd name="T28" fmla="*/ 6 w 101"/>
                <a:gd name="T29" fmla="*/ 22 h 49"/>
                <a:gd name="T30" fmla="*/ 3 w 101"/>
                <a:gd name="T31" fmla="*/ 23 h 49"/>
                <a:gd name="T32" fmla="*/ 1 w 101"/>
                <a:gd name="T33" fmla="*/ 24 h 49"/>
                <a:gd name="T34" fmla="*/ 0 w 101"/>
                <a:gd name="T35" fmla="*/ 22 h 49"/>
                <a:gd name="T36" fmla="*/ 0 w 101"/>
                <a:gd name="T37" fmla="*/ 21 h 49"/>
                <a:gd name="T38" fmla="*/ 0 w 101"/>
                <a:gd name="T39" fmla="*/ 19 h 49"/>
                <a:gd name="T40" fmla="*/ 1 w 101"/>
                <a:gd name="T41" fmla="*/ 17 h 49"/>
                <a:gd name="T42" fmla="*/ 7 w 101"/>
                <a:gd name="T43" fmla="*/ 15 h 49"/>
                <a:gd name="T44" fmla="*/ 13 w 101"/>
                <a:gd name="T45" fmla="*/ 13 h 49"/>
                <a:gd name="T46" fmla="*/ 19 w 101"/>
                <a:gd name="T47" fmla="*/ 10 h 49"/>
                <a:gd name="T48" fmla="*/ 25 w 101"/>
                <a:gd name="T49" fmla="*/ 7 h 49"/>
                <a:gd name="T50" fmla="*/ 31 w 101"/>
                <a:gd name="T51" fmla="*/ 6 h 49"/>
                <a:gd name="T52" fmla="*/ 37 w 101"/>
                <a:gd name="T53" fmla="*/ 3 h 49"/>
                <a:gd name="T54" fmla="*/ 44 w 101"/>
                <a:gd name="T55" fmla="*/ 2 h 49"/>
                <a:gd name="T56" fmla="*/ 50 w 101"/>
                <a:gd name="T57" fmla="*/ 0 h 49"/>
                <a:gd name="T58" fmla="*/ 50 w 101"/>
                <a:gd name="T59" fmla="*/ 1 h 4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01"/>
                <a:gd name="T91" fmla="*/ 0 h 49"/>
                <a:gd name="T92" fmla="*/ 101 w 101"/>
                <a:gd name="T93" fmla="*/ 49 h 49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01" h="49">
                  <a:moveTo>
                    <a:pt x="101" y="2"/>
                  </a:moveTo>
                  <a:lnTo>
                    <a:pt x="94" y="6"/>
                  </a:lnTo>
                  <a:lnTo>
                    <a:pt x="86" y="10"/>
                  </a:lnTo>
                  <a:lnTo>
                    <a:pt x="78" y="13"/>
                  </a:lnTo>
                  <a:lnTo>
                    <a:pt x="71" y="17"/>
                  </a:lnTo>
                  <a:lnTo>
                    <a:pt x="63" y="20"/>
                  </a:lnTo>
                  <a:lnTo>
                    <a:pt x="54" y="24"/>
                  </a:lnTo>
                  <a:lnTo>
                    <a:pt x="46" y="27"/>
                  </a:lnTo>
                  <a:lnTo>
                    <a:pt x="40" y="32"/>
                  </a:lnTo>
                  <a:lnTo>
                    <a:pt x="35" y="34"/>
                  </a:lnTo>
                  <a:lnTo>
                    <a:pt x="30" y="36"/>
                  </a:lnTo>
                  <a:lnTo>
                    <a:pt x="26" y="38"/>
                  </a:lnTo>
                  <a:lnTo>
                    <a:pt x="21" y="41"/>
                  </a:lnTo>
                  <a:lnTo>
                    <a:pt x="16" y="43"/>
                  </a:lnTo>
                  <a:lnTo>
                    <a:pt x="12" y="45"/>
                  </a:lnTo>
                  <a:lnTo>
                    <a:pt x="7" y="47"/>
                  </a:lnTo>
                  <a:lnTo>
                    <a:pt x="3" y="49"/>
                  </a:lnTo>
                  <a:lnTo>
                    <a:pt x="1" y="45"/>
                  </a:lnTo>
                  <a:lnTo>
                    <a:pt x="0" y="42"/>
                  </a:lnTo>
                  <a:lnTo>
                    <a:pt x="0" y="38"/>
                  </a:lnTo>
                  <a:lnTo>
                    <a:pt x="3" y="35"/>
                  </a:lnTo>
                  <a:lnTo>
                    <a:pt x="14" y="30"/>
                  </a:lnTo>
                  <a:lnTo>
                    <a:pt x="26" y="26"/>
                  </a:lnTo>
                  <a:lnTo>
                    <a:pt x="38" y="21"/>
                  </a:lnTo>
                  <a:lnTo>
                    <a:pt x="50" y="15"/>
                  </a:lnTo>
                  <a:lnTo>
                    <a:pt x="63" y="12"/>
                  </a:lnTo>
                  <a:lnTo>
                    <a:pt x="75" y="7"/>
                  </a:lnTo>
                  <a:lnTo>
                    <a:pt x="88" y="4"/>
                  </a:lnTo>
                  <a:lnTo>
                    <a:pt x="101" y="0"/>
                  </a:lnTo>
                  <a:lnTo>
                    <a:pt x="101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66" name="Freeform 23"/>
            <p:cNvSpPr>
              <a:spLocks noChangeAspect="1"/>
            </p:cNvSpPr>
            <p:nvPr/>
          </p:nvSpPr>
          <p:spPr bwMode="auto">
            <a:xfrm>
              <a:off x="3524" y="1167"/>
              <a:ext cx="48" cy="26"/>
            </a:xfrm>
            <a:custGeom>
              <a:avLst/>
              <a:gdLst>
                <a:gd name="T0" fmla="*/ 36 w 95"/>
                <a:gd name="T1" fmla="*/ 16 h 53"/>
                <a:gd name="T2" fmla="*/ 39 w 95"/>
                <a:gd name="T3" fmla="*/ 18 h 53"/>
                <a:gd name="T4" fmla="*/ 41 w 95"/>
                <a:gd name="T5" fmla="*/ 20 h 53"/>
                <a:gd name="T6" fmla="*/ 43 w 95"/>
                <a:gd name="T7" fmla="*/ 23 h 53"/>
                <a:gd name="T8" fmla="*/ 46 w 95"/>
                <a:gd name="T9" fmla="*/ 25 h 53"/>
                <a:gd name="T10" fmla="*/ 47 w 95"/>
                <a:gd name="T11" fmla="*/ 25 h 53"/>
                <a:gd name="T12" fmla="*/ 47 w 95"/>
                <a:gd name="T13" fmla="*/ 25 h 53"/>
                <a:gd name="T14" fmla="*/ 48 w 95"/>
                <a:gd name="T15" fmla="*/ 25 h 53"/>
                <a:gd name="T16" fmla="*/ 48 w 95"/>
                <a:gd name="T17" fmla="*/ 25 h 53"/>
                <a:gd name="T18" fmla="*/ 48 w 95"/>
                <a:gd name="T19" fmla="*/ 26 h 53"/>
                <a:gd name="T20" fmla="*/ 46 w 95"/>
                <a:gd name="T21" fmla="*/ 25 h 53"/>
                <a:gd name="T22" fmla="*/ 43 w 95"/>
                <a:gd name="T23" fmla="*/ 24 h 53"/>
                <a:gd name="T24" fmla="*/ 40 w 95"/>
                <a:gd name="T25" fmla="*/ 24 h 53"/>
                <a:gd name="T26" fmla="*/ 38 w 95"/>
                <a:gd name="T27" fmla="*/ 23 h 53"/>
                <a:gd name="T28" fmla="*/ 35 w 95"/>
                <a:gd name="T29" fmla="*/ 22 h 53"/>
                <a:gd name="T30" fmla="*/ 32 w 95"/>
                <a:gd name="T31" fmla="*/ 21 h 53"/>
                <a:gd name="T32" fmla="*/ 30 w 95"/>
                <a:gd name="T33" fmla="*/ 20 h 53"/>
                <a:gd name="T34" fmla="*/ 27 w 95"/>
                <a:gd name="T35" fmla="*/ 19 h 53"/>
                <a:gd name="T36" fmla="*/ 25 w 95"/>
                <a:gd name="T37" fmla="*/ 17 h 53"/>
                <a:gd name="T38" fmla="*/ 22 w 95"/>
                <a:gd name="T39" fmla="*/ 16 h 53"/>
                <a:gd name="T40" fmla="*/ 20 w 95"/>
                <a:gd name="T41" fmla="*/ 15 h 53"/>
                <a:gd name="T42" fmla="*/ 17 w 95"/>
                <a:gd name="T43" fmla="*/ 13 h 53"/>
                <a:gd name="T44" fmla="*/ 14 w 95"/>
                <a:gd name="T45" fmla="*/ 12 h 53"/>
                <a:gd name="T46" fmla="*/ 12 w 95"/>
                <a:gd name="T47" fmla="*/ 10 h 53"/>
                <a:gd name="T48" fmla="*/ 9 w 95"/>
                <a:gd name="T49" fmla="*/ 9 h 53"/>
                <a:gd name="T50" fmla="*/ 7 w 95"/>
                <a:gd name="T51" fmla="*/ 7 h 53"/>
                <a:gd name="T52" fmla="*/ 0 w 95"/>
                <a:gd name="T53" fmla="*/ 0 h 53"/>
                <a:gd name="T54" fmla="*/ 4 w 95"/>
                <a:gd name="T55" fmla="*/ 1 h 53"/>
                <a:gd name="T56" fmla="*/ 8 w 95"/>
                <a:gd name="T57" fmla="*/ 3 h 53"/>
                <a:gd name="T58" fmla="*/ 13 w 95"/>
                <a:gd name="T59" fmla="*/ 5 h 53"/>
                <a:gd name="T60" fmla="*/ 18 w 95"/>
                <a:gd name="T61" fmla="*/ 7 h 53"/>
                <a:gd name="T62" fmla="*/ 24 w 95"/>
                <a:gd name="T63" fmla="*/ 9 h 53"/>
                <a:gd name="T64" fmla="*/ 28 w 95"/>
                <a:gd name="T65" fmla="*/ 12 h 53"/>
                <a:gd name="T66" fmla="*/ 32 w 95"/>
                <a:gd name="T67" fmla="*/ 14 h 53"/>
                <a:gd name="T68" fmla="*/ 36 w 95"/>
                <a:gd name="T69" fmla="*/ 16 h 5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95"/>
                <a:gd name="T106" fmla="*/ 0 h 53"/>
                <a:gd name="T107" fmla="*/ 95 w 95"/>
                <a:gd name="T108" fmla="*/ 53 h 5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95" h="53">
                  <a:moveTo>
                    <a:pt x="71" y="33"/>
                  </a:moveTo>
                  <a:lnTo>
                    <a:pt x="77" y="36"/>
                  </a:lnTo>
                  <a:lnTo>
                    <a:pt x="81" y="41"/>
                  </a:lnTo>
                  <a:lnTo>
                    <a:pt x="86" y="46"/>
                  </a:lnTo>
                  <a:lnTo>
                    <a:pt x="92" y="50"/>
                  </a:lnTo>
                  <a:lnTo>
                    <a:pt x="93" y="50"/>
                  </a:lnTo>
                  <a:lnTo>
                    <a:pt x="94" y="50"/>
                  </a:lnTo>
                  <a:lnTo>
                    <a:pt x="95" y="50"/>
                  </a:lnTo>
                  <a:lnTo>
                    <a:pt x="95" y="51"/>
                  </a:lnTo>
                  <a:lnTo>
                    <a:pt x="95" y="53"/>
                  </a:lnTo>
                  <a:lnTo>
                    <a:pt x="91" y="51"/>
                  </a:lnTo>
                  <a:lnTo>
                    <a:pt x="85" y="49"/>
                  </a:lnTo>
                  <a:lnTo>
                    <a:pt x="80" y="48"/>
                  </a:lnTo>
                  <a:lnTo>
                    <a:pt x="75" y="46"/>
                  </a:lnTo>
                  <a:lnTo>
                    <a:pt x="70" y="45"/>
                  </a:lnTo>
                  <a:lnTo>
                    <a:pt x="64" y="42"/>
                  </a:lnTo>
                  <a:lnTo>
                    <a:pt x="60" y="40"/>
                  </a:lnTo>
                  <a:lnTo>
                    <a:pt x="54" y="38"/>
                  </a:lnTo>
                  <a:lnTo>
                    <a:pt x="49" y="35"/>
                  </a:lnTo>
                  <a:lnTo>
                    <a:pt x="43" y="33"/>
                  </a:lnTo>
                  <a:lnTo>
                    <a:pt x="39" y="30"/>
                  </a:lnTo>
                  <a:lnTo>
                    <a:pt x="33" y="27"/>
                  </a:lnTo>
                  <a:lnTo>
                    <a:pt x="28" y="24"/>
                  </a:lnTo>
                  <a:lnTo>
                    <a:pt x="23" y="20"/>
                  </a:lnTo>
                  <a:lnTo>
                    <a:pt x="18" y="18"/>
                  </a:lnTo>
                  <a:lnTo>
                    <a:pt x="13" y="15"/>
                  </a:lnTo>
                  <a:lnTo>
                    <a:pt x="0" y="0"/>
                  </a:lnTo>
                  <a:lnTo>
                    <a:pt x="7" y="3"/>
                  </a:lnTo>
                  <a:lnTo>
                    <a:pt x="16" y="6"/>
                  </a:lnTo>
                  <a:lnTo>
                    <a:pt x="26" y="10"/>
                  </a:lnTo>
                  <a:lnTo>
                    <a:pt x="36" y="15"/>
                  </a:lnTo>
                  <a:lnTo>
                    <a:pt x="47" y="19"/>
                  </a:lnTo>
                  <a:lnTo>
                    <a:pt x="56" y="24"/>
                  </a:lnTo>
                  <a:lnTo>
                    <a:pt x="64" y="28"/>
                  </a:lnTo>
                  <a:lnTo>
                    <a:pt x="71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67" name="Freeform 24"/>
            <p:cNvSpPr>
              <a:spLocks noChangeAspect="1"/>
            </p:cNvSpPr>
            <p:nvPr/>
          </p:nvSpPr>
          <p:spPr bwMode="auto">
            <a:xfrm>
              <a:off x="3837" y="1159"/>
              <a:ext cx="30" cy="24"/>
            </a:xfrm>
            <a:custGeom>
              <a:avLst/>
              <a:gdLst>
                <a:gd name="T0" fmla="*/ 12 w 58"/>
                <a:gd name="T1" fmla="*/ 8 h 48"/>
                <a:gd name="T2" fmla="*/ 11 w 58"/>
                <a:gd name="T3" fmla="*/ 8 h 48"/>
                <a:gd name="T4" fmla="*/ 10 w 58"/>
                <a:gd name="T5" fmla="*/ 8 h 48"/>
                <a:gd name="T6" fmla="*/ 9 w 58"/>
                <a:gd name="T7" fmla="*/ 7 h 48"/>
                <a:gd name="T8" fmla="*/ 8 w 58"/>
                <a:gd name="T9" fmla="*/ 8 h 48"/>
                <a:gd name="T10" fmla="*/ 10 w 58"/>
                <a:gd name="T11" fmla="*/ 10 h 48"/>
                <a:gd name="T12" fmla="*/ 30 w 58"/>
                <a:gd name="T13" fmla="*/ 23 h 48"/>
                <a:gd name="T14" fmla="*/ 30 w 58"/>
                <a:gd name="T15" fmla="*/ 23 h 48"/>
                <a:gd name="T16" fmla="*/ 29 w 58"/>
                <a:gd name="T17" fmla="*/ 23 h 48"/>
                <a:gd name="T18" fmla="*/ 29 w 58"/>
                <a:gd name="T19" fmla="*/ 24 h 48"/>
                <a:gd name="T20" fmla="*/ 28 w 58"/>
                <a:gd name="T21" fmla="*/ 24 h 48"/>
                <a:gd name="T22" fmla="*/ 25 w 58"/>
                <a:gd name="T23" fmla="*/ 23 h 48"/>
                <a:gd name="T24" fmla="*/ 22 w 58"/>
                <a:gd name="T25" fmla="*/ 22 h 48"/>
                <a:gd name="T26" fmla="*/ 19 w 58"/>
                <a:gd name="T27" fmla="*/ 20 h 48"/>
                <a:gd name="T28" fmla="*/ 17 w 58"/>
                <a:gd name="T29" fmla="*/ 19 h 48"/>
                <a:gd name="T30" fmla="*/ 13 w 58"/>
                <a:gd name="T31" fmla="*/ 17 h 48"/>
                <a:gd name="T32" fmla="*/ 10 w 58"/>
                <a:gd name="T33" fmla="*/ 16 h 48"/>
                <a:gd name="T34" fmla="*/ 8 w 58"/>
                <a:gd name="T35" fmla="*/ 14 h 48"/>
                <a:gd name="T36" fmla="*/ 5 w 58"/>
                <a:gd name="T37" fmla="*/ 12 h 48"/>
                <a:gd name="T38" fmla="*/ 3 w 58"/>
                <a:gd name="T39" fmla="*/ 9 h 48"/>
                <a:gd name="T40" fmla="*/ 2 w 58"/>
                <a:gd name="T41" fmla="*/ 6 h 48"/>
                <a:gd name="T42" fmla="*/ 1 w 58"/>
                <a:gd name="T43" fmla="*/ 3 h 48"/>
                <a:gd name="T44" fmla="*/ 0 w 58"/>
                <a:gd name="T45" fmla="*/ 0 h 48"/>
                <a:gd name="T46" fmla="*/ 3 w 58"/>
                <a:gd name="T47" fmla="*/ 1 h 48"/>
                <a:gd name="T48" fmla="*/ 6 w 58"/>
                <a:gd name="T49" fmla="*/ 3 h 48"/>
                <a:gd name="T50" fmla="*/ 9 w 58"/>
                <a:gd name="T51" fmla="*/ 6 h 48"/>
                <a:gd name="T52" fmla="*/ 12 w 58"/>
                <a:gd name="T53" fmla="*/ 8 h 48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58"/>
                <a:gd name="T82" fmla="*/ 0 h 48"/>
                <a:gd name="T83" fmla="*/ 58 w 58"/>
                <a:gd name="T84" fmla="*/ 48 h 48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58" h="48">
                  <a:moveTo>
                    <a:pt x="23" y="16"/>
                  </a:moveTo>
                  <a:lnTo>
                    <a:pt x="21" y="16"/>
                  </a:lnTo>
                  <a:lnTo>
                    <a:pt x="19" y="15"/>
                  </a:lnTo>
                  <a:lnTo>
                    <a:pt x="18" y="13"/>
                  </a:lnTo>
                  <a:lnTo>
                    <a:pt x="16" y="15"/>
                  </a:lnTo>
                  <a:lnTo>
                    <a:pt x="19" y="19"/>
                  </a:lnTo>
                  <a:lnTo>
                    <a:pt x="58" y="45"/>
                  </a:lnTo>
                  <a:lnTo>
                    <a:pt x="58" y="46"/>
                  </a:lnTo>
                  <a:lnTo>
                    <a:pt x="57" y="46"/>
                  </a:lnTo>
                  <a:lnTo>
                    <a:pt x="56" y="47"/>
                  </a:lnTo>
                  <a:lnTo>
                    <a:pt x="55" y="48"/>
                  </a:lnTo>
                  <a:lnTo>
                    <a:pt x="49" y="46"/>
                  </a:lnTo>
                  <a:lnTo>
                    <a:pt x="42" y="43"/>
                  </a:lnTo>
                  <a:lnTo>
                    <a:pt x="36" y="40"/>
                  </a:lnTo>
                  <a:lnTo>
                    <a:pt x="32" y="38"/>
                  </a:lnTo>
                  <a:lnTo>
                    <a:pt x="26" y="34"/>
                  </a:lnTo>
                  <a:lnTo>
                    <a:pt x="20" y="32"/>
                  </a:lnTo>
                  <a:lnTo>
                    <a:pt x="16" y="28"/>
                  </a:lnTo>
                  <a:lnTo>
                    <a:pt x="10" y="24"/>
                  </a:lnTo>
                  <a:lnTo>
                    <a:pt x="6" y="18"/>
                  </a:lnTo>
                  <a:lnTo>
                    <a:pt x="4" y="12"/>
                  </a:lnTo>
                  <a:lnTo>
                    <a:pt x="2" y="5"/>
                  </a:lnTo>
                  <a:lnTo>
                    <a:pt x="0" y="0"/>
                  </a:lnTo>
                  <a:lnTo>
                    <a:pt x="6" y="2"/>
                  </a:lnTo>
                  <a:lnTo>
                    <a:pt x="12" y="6"/>
                  </a:lnTo>
                  <a:lnTo>
                    <a:pt x="18" y="11"/>
                  </a:lnTo>
                  <a:lnTo>
                    <a:pt x="23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68" name="Freeform 25"/>
            <p:cNvSpPr>
              <a:spLocks noChangeAspect="1"/>
            </p:cNvSpPr>
            <p:nvPr/>
          </p:nvSpPr>
          <p:spPr bwMode="auto">
            <a:xfrm>
              <a:off x="4312" y="1173"/>
              <a:ext cx="22" cy="14"/>
            </a:xfrm>
            <a:custGeom>
              <a:avLst/>
              <a:gdLst>
                <a:gd name="T0" fmla="*/ 22 w 44"/>
                <a:gd name="T1" fmla="*/ 0 h 29"/>
                <a:gd name="T2" fmla="*/ 21 w 44"/>
                <a:gd name="T3" fmla="*/ 3 h 29"/>
                <a:gd name="T4" fmla="*/ 18 w 44"/>
                <a:gd name="T5" fmla="*/ 5 h 29"/>
                <a:gd name="T6" fmla="*/ 16 w 44"/>
                <a:gd name="T7" fmla="*/ 7 h 29"/>
                <a:gd name="T8" fmla="*/ 13 w 44"/>
                <a:gd name="T9" fmla="*/ 8 h 29"/>
                <a:gd name="T10" fmla="*/ 10 w 44"/>
                <a:gd name="T11" fmla="*/ 10 h 29"/>
                <a:gd name="T12" fmla="*/ 7 w 44"/>
                <a:gd name="T13" fmla="*/ 11 h 29"/>
                <a:gd name="T14" fmla="*/ 4 w 44"/>
                <a:gd name="T15" fmla="*/ 12 h 29"/>
                <a:gd name="T16" fmla="*/ 2 w 44"/>
                <a:gd name="T17" fmla="*/ 14 h 29"/>
                <a:gd name="T18" fmla="*/ 2 w 44"/>
                <a:gd name="T19" fmla="*/ 14 h 29"/>
                <a:gd name="T20" fmla="*/ 1 w 44"/>
                <a:gd name="T21" fmla="*/ 14 h 29"/>
                <a:gd name="T22" fmla="*/ 0 w 44"/>
                <a:gd name="T23" fmla="*/ 14 h 29"/>
                <a:gd name="T24" fmla="*/ 0 w 44"/>
                <a:gd name="T25" fmla="*/ 13 h 29"/>
                <a:gd name="T26" fmla="*/ 2 w 44"/>
                <a:gd name="T27" fmla="*/ 12 h 29"/>
                <a:gd name="T28" fmla="*/ 3 w 44"/>
                <a:gd name="T29" fmla="*/ 11 h 29"/>
                <a:gd name="T30" fmla="*/ 4 w 44"/>
                <a:gd name="T31" fmla="*/ 10 h 29"/>
                <a:gd name="T32" fmla="*/ 4 w 44"/>
                <a:gd name="T33" fmla="*/ 7 h 29"/>
                <a:gd name="T34" fmla="*/ 6 w 44"/>
                <a:gd name="T35" fmla="*/ 6 h 29"/>
                <a:gd name="T36" fmla="*/ 8 w 44"/>
                <a:gd name="T37" fmla="*/ 6 h 29"/>
                <a:gd name="T38" fmla="*/ 10 w 44"/>
                <a:gd name="T39" fmla="*/ 4 h 29"/>
                <a:gd name="T40" fmla="*/ 11 w 44"/>
                <a:gd name="T41" fmla="*/ 3 h 29"/>
                <a:gd name="T42" fmla="*/ 14 w 44"/>
                <a:gd name="T43" fmla="*/ 2 h 29"/>
                <a:gd name="T44" fmla="*/ 17 w 44"/>
                <a:gd name="T45" fmla="*/ 1 h 29"/>
                <a:gd name="T46" fmla="*/ 19 w 44"/>
                <a:gd name="T47" fmla="*/ 0 h 29"/>
                <a:gd name="T48" fmla="*/ 22 w 44"/>
                <a:gd name="T49" fmla="*/ 0 h 2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4"/>
                <a:gd name="T76" fmla="*/ 0 h 29"/>
                <a:gd name="T77" fmla="*/ 44 w 44"/>
                <a:gd name="T78" fmla="*/ 29 h 2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4" h="29">
                  <a:moveTo>
                    <a:pt x="44" y="0"/>
                  </a:moveTo>
                  <a:lnTo>
                    <a:pt x="41" y="6"/>
                  </a:lnTo>
                  <a:lnTo>
                    <a:pt x="36" y="10"/>
                  </a:lnTo>
                  <a:lnTo>
                    <a:pt x="31" y="14"/>
                  </a:lnTo>
                  <a:lnTo>
                    <a:pt x="26" y="16"/>
                  </a:lnTo>
                  <a:lnTo>
                    <a:pt x="20" y="20"/>
                  </a:lnTo>
                  <a:lnTo>
                    <a:pt x="14" y="22"/>
                  </a:lnTo>
                  <a:lnTo>
                    <a:pt x="8" y="25"/>
                  </a:lnTo>
                  <a:lnTo>
                    <a:pt x="4" y="29"/>
                  </a:lnTo>
                  <a:lnTo>
                    <a:pt x="3" y="29"/>
                  </a:lnTo>
                  <a:lnTo>
                    <a:pt x="1" y="29"/>
                  </a:lnTo>
                  <a:lnTo>
                    <a:pt x="0" y="28"/>
                  </a:lnTo>
                  <a:lnTo>
                    <a:pt x="0" y="27"/>
                  </a:lnTo>
                  <a:lnTo>
                    <a:pt x="4" y="24"/>
                  </a:lnTo>
                  <a:lnTo>
                    <a:pt x="6" y="22"/>
                  </a:lnTo>
                  <a:lnTo>
                    <a:pt x="8" y="20"/>
                  </a:lnTo>
                  <a:lnTo>
                    <a:pt x="8" y="15"/>
                  </a:lnTo>
                  <a:lnTo>
                    <a:pt x="12" y="13"/>
                  </a:lnTo>
                  <a:lnTo>
                    <a:pt x="16" y="12"/>
                  </a:lnTo>
                  <a:lnTo>
                    <a:pt x="20" y="9"/>
                  </a:lnTo>
                  <a:lnTo>
                    <a:pt x="22" y="6"/>
                  </a:lnTo>
                  <a:lnTo>
                    <a:pt x="28" y="5"/>
                  </a:lnTo>
                  <a:lnTo>
                    <a:pt x="34" y="2"/>
                  </a:lnTo>
                  <a:lnTo>
                    <a:pt x="38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69" name="Freeform 26"/>
            <p:cNvSpPr>
              <a:spLocks noChangeAspect="1"/>
            </p:cNvSpPr>
            <p:nvPr/>
          </p:nvSpPr>
          <p:spPr bwMode="auto">
            <a:xfrm>
              <a:off x="3883" y="1214"/>
              <a:ext cx="82" cy="89"/>
            </a:xfrm>
            <a:custGeom>
              <a:avLst/>
              <a:gdLst>
                <a:gd name="T0" fmla="*/ 81 w 162"/>
                <a:gd name="T1" fmla="*/ 31 h 178"/>
                <a:gd name="T2" fmla="*/ 77 w 162"/>
                <a:gd name="T3" fmla="*/ 44 h 178"/>
                <a:gd name="T4" fmla="*/ 73 w 162"/>
                <a:gd name="T5" fmla="*/ 52 h 178"/>
                <a:gd name="T6" fmla="*/ 69 w 162"/>
                <a:gd name="T7" fmla="*/ 56 h 178"/>
                <a:gd name="T8" fmla="*/ 65 w 162"/>
                <a:gd name="T9" fmla="*/ 59 h 178"/>
                <a:gd name="T10" fmla="*/ 59 w 162"/>
                <a:gd name="T11" fmla="*/ 61 h 178"/>
                <a:gd name="T12" fmla="*/ 57 w 162"/>
                <a:gd name="T13" fmla="*/ 64 h 178"/>
                <a:gd name="T14" fmla="*/ 58 w 162"/>
                <a:gd name="T15" fmla="*/ 65 h 178"/>
                <a:gd name="T16" fmla="*/ 61 w 162"/>
                <a:gd name="T17" fmla="*/ 64 h 178"/>
                <a:gd name="T18" fmla="*/ 62 w 162"/>
                <a:gd name="T19" fmla="*/ 64 h 178"/>
                <a:gd name="T20" fmla="*/ 62 w 162"/>
                <a:gd name="T21" fmla="*/ 71 h 178"/>
                <a:gd name="T22" fmla="*/ 55 w 162"/>
                <a:gd name="T23" fmla="*/ 84 h 178"/>
                <a:gd name="T24" fmla="*/ 49 w 162"/>
                <a:gd name="T25" fmla="*/ 89 h 178"/>
                <a:gd name="T26" fmla="*/ 47 w 162"/>
                <a:gd name="T27" fmla="*/ 64 h 178"/>
                <a:gd name="T28" fmla="*/ 39 w 162"/>
                <a:gd name="T29" fmla="*/ 47 h 178"/>
                <a:gd name="T30" fmla="*/ 30 w 162"/>
                <a:gd name="T31" fmla="*/ 39 h 178"/>
                <a:gd name="T32" fmla="*/ 25 w 162"/>
                <a:gd name="T33" fmla="*/ 35 h 178"/>
                <a:gd name="T34" fmla="*/ 20 w 162"/>
                <a:gd name="T35" fmla="*/ 31 h 178"/>
                <a:gd name="T36" fmla="*/ 14 w 162"/>
                <a:gd name="T37" fmla="*/ 30 h 178"/>
                <a:gd name="T38" fmla="*/ 8 w 162"/>
                <a:gd name="T39" fmla="*/ 28 h 178"/>
                <a:gd name="T40" fmla="*/ 3 w 162"/>
                <a:gd name="T41" fmla="*/ 26 h 178"/>
                <a:gd name="T42" fmla="*/ 2 w 162"/>
                <a:gd name="T43" fmla="*/ 24 h 178"/>
                <a:gd name="T44" fmla="*/ 9 w 162"/>
                <a:gd name="T45" fmla="*/ 25 h 178"/>
                <a:gd name="T46" fmla="*/ 14 w 162"/>
                <a:gd name="T47" fmla="*/ 26 h 178"/>
                <a:gd name="T48" fmla="*/ 19 w 162"/>
                <a:gd name="T49" fmla="*/ 26 h 178"/>
                <a:gd name="T50" fmla="*/ 21 w 162"/>
                <a:gd name="T51" fmla="*/ 26 h 178"/>
                <a:gd name="T52" fmla="*/ 20 w 162"/>
                <a:gd name="T53" fmla="*/ 26 h 178"/>
                <a:gd name="T54" fmla="*/ 17 w 162"/>
                <a:gd name="T55" fmla="*/ 23 h 178"/>
                <a:gd name="T56" fmla="*/ 12 w 162"/>
                <a:gd name="T57" fmla="*/ 20 h 178"/>
                <a:gd name="T58" fmla="*/ 10 w 162"/>
                <a:gd name="T59" fmla="*/ 17 h 178"/>
                <a:gd name="T60" fmla="*/ 6 w 162"/>
                <a:gd name="T61" fmla="*/ 15 h 178"/>
                <a:gd name="T62" fmla="*/ 9 w 162"/>
                <a:gd name="T63" fmla="*/ 15 h 178"/>
                <a:gd name="T64" fmla="*/ 16 w 162"/>
                <a:gd name="T65" fmla="*/ 17 h 178"/>
                <a:gd name="T66" fmla="*/ 22 w 162"/>
                <a:gd name="T67" fmla="*/ 19 h 178"/>
                <a:gd name="T68" fmla="*/ 28 w 162"/>
                <a:gd name="T69" fmla="*/ 23 h 178"/>
                <a:gd name="T70" fmla="*/ 31 w 162"/>
                <a:gd name="T71" fmla="*/ 26 h 178"/>
                <a:gd name="T72" fmla="*/ 30 w 162"/>
                <a:gd name="T73" fmla="*/ 28 h 178"/>
                <a:gd name="T74" fmla="*/ 35 w 162"/>
                <a:gd name="T75" fmla="*/ 33 h 178"/>
                <a:gd name="T76" fmla="*/ 43 w 162"/>
                <a:gd name="T77" fmla="*/ 43 h 178"/>
                <a:gd name="T78" fmla="*/ 47 w 162"/>
                <a:gd name="T79" fmla="*/ 50 h 178"/>
                <a:gd name="T80" fmla="*/ 49 w 162"/>
                <a:gd name="T81" fmla="*/ 55 h 178"/>
                <a:gd name="T82" fmla="*/ 53 w 162"/>
                <a:gd name="T83" fmla="*/ 56 h 178"/>
                <a:gd name="T84" fmla="*/ 57 w 162"/>
                <a:gd name="T85" fmla="*/ 54 h 178"/>
                <a:gd name="T86" fmla="*/ 59 w 162"/>
                <a:gd name="T87" fmla="*/ 53 h 178"/>
                <a:gd name="T88" fmla="*/ 62 w 162"/>
                <a:gd name="T89" fmla="*/ 53 h 178"/>
                <a:gd name="T90" fmla="*/ 67 w 162"/>
                <a:gd name="T91" fmla="*/ 49 h 178"/>
                <a:gd name="T92" fmla="*/ 71 w 162"/>
                <a:gd name="T93" fmla="*/ 41 h 178"/>
                <a:gd name="T94" fmla="*/ 73 w 162"/>
                <a:gd name="T95" fmla="*/ 32 h 178"/>
                <a:gd name="T96" fmla="*/ 74 w 162"/>
                <a:gd name="T97" fmla="*/ 25 h 178"/>
                <a:gd name="T98" fmla="*/ 72 w 162"/>
                <a:gd name="T99" fmla="*/ 20 h 178"/>
                <a:gd name="T100" fmla="*/ 71 w 162"/>
                <a:gd name="T101" fmla="*/ 16 h 178"/>
                <a:gd name="T102" fmla="*/ 72 w 162"/>
                <a:gd name="T103" fmla="*/ 10 h 178"/>
                <a:gd name="T104" fmla="*/ 69 w 162"/>
                <a:gd name="T105" fmla="*/ 4 h 178"/>
                <a:gd name="T106" fmla="*/ 73 w 162"/>
                <a:gd name="T107" fmla="*/ 5 h 178"/>
                <a:gd name="T108" fmla="*/ 80 w 162"/>
                <a:gd name="T109" fmla="*/ 18 h 17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62"/>
                <a:gd name="T166" fmla="*/ 0 h 178"/>
                <a:gd name="T167" fmla="*/ 162 w 162"/>
                <a:gd name="T168" fmla="*/ 178 h 17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62" h="178">
                  <a:moveTo>
                    <a:pt x="162" y="47"/>
                  </a:moveTo>
                  <a:lnTo>
                    <a:pt x="160" y="61"/>
                  </a:lnTo>
                  <a:lnTo>
                    <a:pt x="158" y="74"/>
                  </a:lnTo>
                  <a:lnTo>
                    <a:pt x="153" y="88"/>
                  </a:lnTo>
                  <a:lnTo>
                    <a:pt x="148" y="100"/>
                  </a:lnTo>
                  <a:lnTo>
                    <a:pt x="145" y="104"/>
                  </a:lnTo>
                  <a:lnTo>
                    <a:pt x="142" y="108"/>
                  </a:lnTo>
                  <a:lnTo>
                    <a:pt x="137" y="111"/>
                  </a:lnTo>
                  <a:lnTo>
                    <a:pt x="132" y="114"/>
                  </a:lnTo>
                  <a:lnTo>
                    <a:pt x="128" y="117"/>
                  </a:lnTo>
                  <a:lnTo>
                    <a:pt x="123" y="119"/>
                  </a:lnTo>
                  <a:lnTo>
                    <a:pt x="117" y="121"/>
                  </a:lnTo>
                  <a:lnTo>
                    <a:pt x="113" y="125"/>
                  </a:lnTo>
                  <a:lnTo>
                    <a:pt x="112" y="127"/>
                  </a:lnTo>
                  <a:lnTo>
                    <a:pt x="113" y="128"/>
                  </a:lnTo>
                  <a:lnTo>
                    <a:pt x="115" y="129"/>
                  </a:lnTo>
                  <a:lnTo>
                    <a:pt x="117" y="128"/>
                  </a:lnTo>
                  <a:lnTo>
                    <a:pt x="120" y="128"/>
                  </a:lnTo>
                  <a:lnTo>
                    <a:pt x="121" y="128"/>
                  </a:lnTo>
                  <a:lnTo>
                    <a:pt x="123" y="128"/>
                  </a:lnTo>
                  <a:lnTo>
                    <a:pt x="124" y="128"/>
                  </a:lnTo>
                  <a:lnTo>
                    <a:pt x="123" y="142"/>
                  </a:lnTo>
                  <a:lnTo>
                    <a:pt x="117" y="156"/>
                  </a:lnTo>
                  <a:lnTo>
                    <a:pt x="109" y="167"/>
                  </a:lnTo>
                  <a:lnTo>
                    <a:pt x="100" y="178"/>
                  </a:lnTo>
                  <a:lnTo>
                    <a:pt x="97" y="178"/>
                  </a:lnTo>
                  <a:lnTo>
                    <a:pt x="97" y="144"/>
                  </a:lnTo>
                  <a:lnTo>
                    <a:pt x="92" y="127"/>
                  </a:lnTo>
                  <a:lnTo>
                    <a:pt x="86" y="110"/>
                  </a:lnTo>
                  <a:lnTo>
                    <a:pt x="77" y="93"/>
                  </a:lnTo>
                  <a:lnTo>
                    <a:pt x="63" y="81"/>
                  </a:lnTo>
                  <a:lnTo>
                    <a:pt x="59" y="77"/>
                  </a:lnTo>
                  <a:lnTo>
                    <a:pt x="54" y="73"/>
                  </a:lnTo>
                  <a:lnTo>
                    <a:pt x="49" y="69"/>
                  </a:lnTo>
                  <a:lnTo>
                    <a:pt x="45" y="66"/>
                  </a:lnTo>
                  <a:lnTo>
                    <a:pt x="39" y="62"/>
                  </a:lnTo>
                  <a:lnTo>
                    <a:pt x="33" y="60"/>
                  </a:lnTo>
                  <a:lnTo>
                    <a:pt x="27" y="59"/>
                  </a:lnTo>
                  <a:lnTo>
                    <a:pt x="22" y="58"/>
                  </a:lnTo>
                  <a:lnTo>
                    <a:pt x="16" y="55"/>
                  </a:lnTo>
                  <a:lnTo>
                    <a:pt x="11" y="54"/>
                  </a:lnTo>
                  <a:lnTo>
                    <a:pt x="6" y="52"/>
                  </a:lnTo>
                  <a:lnTo>
                    <a:pt x="0" y="49"/>
                  </a:lnTo>
                  <a:lnTo>
                    <a:pt x="4" y="47"/>
                  </a:lnTo>
                  <a:lnTo>
                    <a:pt x="11" y="47"/>
                  </a:lnTo>
                  <a:lnTo>
                    <a:pt x="18" y="49"/>
                  </a:lnTo>
                  <a:lnTo>
                    <a:pt x="23" y="50"/>
                  </a:lnTo>
                  <a:lnTo>
                    <a:pt x="27" y="51"/>
                  </a:lnTo>
                  <a:lnTo>
                    <a:pt x="32" y="52"/>
                  </a:lnTo>
                  <a:lnTo>
                    <a:pt x="37" y="52"/>
                  </a:lnTo>
                  <a:lnTo>
                    <a:pt x="42" y="51"/>
                  </a:lnTo>
                  <a:lnTo>
                    <a:pt x="41" y="51"/>
                  </a:lnTo>
                  <a:lnTo>
                    <a:pt x="40" y="51"/>
                  </a:lnTo>
                  <a:lnTo>
                    <a:pt x="39" y="51"/>
                  </a:lnTo>
                  <a:lnTo>
                    <a:pt x="34" y="46"/>
                  </a:lnTo>
                  <a:lnTo>
                    <a:pt x="29" y="43"/>
                  </a:lnTo>
                  <a:lnTo>
                    <a:pt x="24" y="39"/>
                  </a:lnTo>
                  <a:lnTo>
                    <a:pt x="18" y="37"/>
                  </a:lnTo>
                  <a:lnTo>
                    <a:pt x="19" y="34"/>
                  </a:lnTo>
                  <a:lnTo>
                    <a:pt x="16" y="31"/>
                  </a:lnTo>
                  <a:lnTo>
                    <a:pt x="12" y="30"/>
                  </a:lnTo>
                  <a:lnTo>
                    <a:pt x="11" y="27"/>
                  </a:lnTo>
                  <a:lnTo>
                    <a:pt x="17" y="29"/>
                  </a:lnTo>
                  <a:lnTo>
                    <a:pt x="24" y="31"/>
                  </a:lnTo>
                  <a:lnTo>
                    <a:pt x="31" y="34"/>
                  </a:lnTo>
                  <a:lnTo>
                    <a:pt x="37" y="36"/>
                  </a:lnTo>
                  <a:lnTo>
                    <a:pt x="44" y="38"/>
                  </a:lnTo>
                  <a:lnTo>
                    <a:pt x="50" y="42"/>
                  </a:lnTo>
                  <a:lnTo>
                    <a:pt x="56" y="45"/>
                  </a:lnTo>
                  <a:lnTo>
                    <a:pt x="62" y="49"/>
                  </a:lnTo>
                  <a:lnTo>
                    <a:pt x="62" y="51"/>
                  </a:lnTo>
                  <a:lnTo>
                    <a:pt x="61" y="53"/>
                  </a:lnTo>
                  <a:lnTo>
                    <a:pt x="60" y="55"/>
                  </a:lnTo>
                  <a:lnTo>
                    <a:pt x="69" y="65"/>
                  </a:lnTo>
                  <a:lnTo>
                    <a:pt x="78" y="75"/>
                  </a:lnTo>
                  <a:lnTo>
                    <a:pt x="85" y="85"/>
                  </a:lnTo>
                  <a:lnTo>
                    <a:pt x="92" y="96"/>
                  </a:lnTo>
                  <a:lnTo>
                    <a:pt x="93" y="100"/>
                  </a:lnTo>
                  <a:lnTo>
                    <a:pt x="94" y="105"/>
                  </a:lnTo>
                  <a:lnTo>
                    <a:pt x="97" y="110"/>
                  </a:lnTo>
                  <a:lnTo>
                    <a:pt x="100" y="112"/>
                  </a:lnTo>
                  <a:lnTo>
                    <a:pt x="105" y="111"/>
                  </a:lnTo>
                  <a:lnTo>
                    <a:pt x="108" y="110"/>
                  </a:lnTo>
                  <a:lnTo>
                    <a:pt x="112" y="107"/>
                  </a:lnTo>
                  <a:lnTo>
                    <a:pt x="115" y="104"/>
                  </a:lnTo>
                  <a:lnTo>
                    <a:pt x="117" y="105"/>
                  </a:lnTo>
                  <a:lnTo>
                    <a:pt x="120" y="106"/>
                  </a:lnTo>
                  <a:lnTo>
                    <a:pt x="123" y="106"/>
                  </a:lnTo>
                  <a:lnTo>
                    <a:pt x="125" y="105"/>
                  </a:lnTo>
                  <a:lnTo>
                    <a:pt x="132" y="98"/>
                  </a:lnTo>
                  <a:lnTo>
                    <a:pt x="137" y="90"/>
                  </a:lnTo>
                  <a:lnTo>
                    <a:pt x="140" y="81"/>
                  </a:lnTo>
                  <a:lnTo>
                    <a:pt x="144" y="72"/>
                  </a:lnTo>
                  <a:lnTo>
                    <a:pt x="145" y="63"/>
                  </a:lnTo>
                  <a:lnTo>
                    <a:pt x="146" y="55"/>
                  </a:lnTo>
                  <a:lnTo>
                    <a:pt x="147" y="49"/>
                  </a:lnTo>
                  <a:lnTo>
                    <a:pt x="145" y="40"/>
                  </a:lnTo>
                  <a:lnTo>
                    <a:pt x="143" y="39"/>
                  </a:lnTo>
                  <a:lnTo>
                    <a:pt x="142" y="36"/>
                  </a:lnTo>
                  <a:lnTo>
                    <a:pt x="140" y="31"/>
                  </a:lnTo>
                  <a:lnTo>
                    <a:pt x="142" y="27"/>
                  </a:lnTo>
                  <a:lnTo>
                    <a:pt x="142" y="20"/>
                  </a:lnTo>
                  <a:lnTo>
                    <a:pt x="138" y="13"/>
                  </a:lnTo>
                  <a:lnTo>
                    <a:pt x="136" y="7"/>
                  </a:lnTo>
                  <a:lnTo>
                    <a:pt x="137" y="0"/>
                  </a:lnTo>
                  <a:lnTo>
                    <a:pt x="145" y="9"/>
                  </a:lnTo>
                  <a:lnTo>
                    <a:pt x="152" y="21"/>
                  </a:lnTo>
                  <a:lnTo>
                    <a:pt x="158" y="35"/>
                  </a:lnTo>
                  <a:lnTo>
                    <a:pt x="162" y="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70" name="Freeform 27"/>
            <p:cNvSpPr>
              <a:spLocks noChangeAspect="1"/>
            </p:cNvSpPr>
            <p:nvPr/>
          </p:nvSpPr>
          <p:spPr bwMode="auto">
            <a:xfrm>
              <a:off x="3879" y="1243"/>
              <a:ext cx="18" cy="24"/>
            </a:xfrm>
            <a:custGeom>
              <a:avLst/>
              <a:gdLst>
                <a:gd name="T0" fmla="*/ 6 w 36"/>
                <a:gd name="T1" fmla="*/ 2 h 48"/>
                <a:gd name="T2" fmla="*/ 8 w 36"/>
                <a:gd name="T3" fmla="*/ 8 h 48"/>
                <a:gd name="T4" fmla="*/ 10 w 36"/>
                <a:gd name="T5" fmla="*/ 13 h 48"/>
                <a:gd name="T6" fmla="*/ 13 w 36"/>
                <a:gd name="T7" fmla="*/ 19 h 48"/>
                <a:gd name="T8" fmla="*/ 18 w 36"/>
                <a:gd name="T9" fmla="*/ 24 h 48"/>
                <a:gd name="T10" fmla="*/ 16 w 36"/>
                <a:gd name="T11" fmla="*/ 24 h 48"/>
                <a:gd name="T12" fmla="*/ 13 w 36"/>
                <a:gd name="T13" fmla="*/ 23 h 48"/>
                <a:gd name="T14" fmla="*/ 11 w 36"/>
                <a:gd name="T15" fmla="*/ 21 h 48"/>
                <a:gd name="T16" fmla="*/ 9 w 36"/>
                <a:gd name="T17" fmla="*/ 19 h 48"/>
                <a:gd name="T18" fmla="*/ 6 w 36"/>
                <a:gd name="T19" fmla="*/ 17 h 48"/>
                <a:gd name="T20" fmla="*/ 5 w 36"/>
                <a:gd name="T21" fmla="*/ 15 h 48"/>
                <a:gd name="T22" fmla="*/ 2 w 36"/>
                <a:gd name="T23" fmla="*/ 13 h 48"/>
                <a:gd name="T24" fmla="*/ 1 w 36"/>
                <a:gd name="T25" fmla="*/ 11 h 48"/>
                <a:gd name="T26" fmla="*/ 1 w 36"/>
                <a:gd name="T27" fmla="*/ 8 h 48"/>
                <a:gd name="T28" fmla="*/ 0 w 36"/>
                <a:gd name="T29" fmla="*/ 5 h 48"/>
                <a:gd name="T30" fmla="*/ 0 w 36"/>
                <a:gd name="T31" fmla="*/ 3 h 48"/>
                <a:gd name="T32" fmla="*/ 1 w 36"/>
                <a:gd name="T33" fmla="*/ 0 h 48"/>
                <a:gd name="T34" fmla="*/ 2 w 36"/>
                <a:gd name="T35" fmla="*/ 0 h 48"/>
                <a:gd name="T36" fmla="*/ 3 w 36"/>
                <a:gd name="T37" fmla="*/ 0 h 48"/>
                <a:gd name="T38" fmla="*/ 5 w 36"/>
                <a:gd name="T39" fmla="*/ 1 h 48"/>
                <a:gd name="T40" fmla="*/ 6 w 36"/>
                <a:gd name="T41" fmla="*/ 2 h 4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6"/>
                <a:gd name="T64" fmla="*/ 0 h 48"/>
                <a:gd name="T65" fmla="*/ 36 w 36"/>
                <a:gd name="T66" fmla="*/ 48 h 4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6" h="48">
                  <a:moveTo>
                    <a:pt x="11" y="3"/>
                  </a:moveTo>
                  <a:lnTo>
                    <a:pt x="16" y="15"/>
                  </a:lnTo>
                  <a:lnTo>
                    <a:pt x="19" y="25"/>
                  </a:lnTo>
                  <a:lnTo>
                    <a:pt x="25" y="37"/>
                  </a:lnTo>
                  <a:lnTo>
                    <a:pt x="36" y="48"/>
                  </a:lnTo>
                  <a:lnTo>
                    <a:pt x="32" y="47"/>
                  </a:lnTo>
                  <a:lnTo>
                    <a:pt x="26" y="45"/>
                  </a:lnTo>
                  <a:lnTo>
                    <a:pt x="21" y="41"/>
                  </a:lnTo>
                  <a:lnTo>
                    <a:pt x="17" y="38"/>
                  </a:lnTo>
                  <a:lnTo>
                    <a:pt x="12" y="34"/>
                  </a:lnTo>
                  <a:lnTo>
                    <a:pt x="9" y="30"/>
                  </a:lnTo>
                  <a:lnTo>
                    <a:pt x="4" y="26"/>
                  </a:lnTo>
                  <a:lnTo>
                    <a:pt x="1" y="22"/>
                  </a:lnTo>
                  <a:lnTo>
                    <a:pt x="1" y="16"/>
                  </a:lnTo>
                  <a:lnTo>
                    <a:pt x="0" y="10"/>
                  </a:lnTo>
                  <a:lnTo>
                    <a:pt x="0" y="5"/>
                  </a:lnTo>
                  <a:lnTo>
                    <a:pt x="1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9" y="2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71" name="Freeform 28"/>
            <p:cNvSpPr>
              <a:spLocks noChangeAspect="1"/>
            </p:cNvSpPr>
            <p:nvPr/>
          </p:nvSpPr>
          <p:spPr bwMode="auto">
            <a:xfrm>
              <a:off x="3902" y="1255"/>
              <a:ext cx="16" cy="19"/>
            </a:xfrm>
            <a:custGeom>
              <a:avLst/>
              <a:gdLst>
                <a:gd name="T0" fmla="*/ 14 w 31"/>
                <a:gd name="T1" fmla="*/ 18 h 38"/>
                <a:gd name="T2" fmla="*/ 8 w 31"/>
                <a:gd name="T3" fmla="*/ 19 h 38"/>
                <a:gd name="T4" fmla="*/ 6 w 31"/>
                <a:gd name="T5" fmla="*/ 19 h 38"/>
                <a:gd name="T6" fmla="*/ 5 w 31"/>
                <a:gd name="T7" fmla="*/ 18 h 38"/>
                <a:gd name="T8" fmla="*/ 3 w 31"/>
                <a:gd name="T9" fmla="*/ 16 h 38"/>
                <a:gd name="T10" fmla="*/ 2 w 31"/>
                <a:gd name="T11" fmla="*/ 15 h 38"/>
                <a:gd name="T12" fmla="*/ 4 w 31"/>
                <a:gd name="T13" fmla="*/ 15 h 38"/>
                <a:gd name="T14" fmla="*/ 6 w 31"/>
                <a:gd name="T15" fmla="*/ 15 h 38"/>
                <a:gd name="T16" fmla="*/ 8 w 31"/>
                <a:gd name="T17" fmla="*/ 15 h 38"/>
                <a:gd name="T18" fmla="*/ 8 w 31"/>
                <a:gd name="T19" fmla="*/ 14 h 38"/>
                <a:gd name="T20" fmla="*/ 9 w 31"/>
                <a:gd name="T21" fmla="*/ 10 h 38"/>
                <a:gd name="T22" fmla="*/ 8 w 31"/>
                <a:gd name="T23" fmla="*/ 7 h 38"/>
                <a:gd name="T24" fmla="*/ 4 w 31"/>
                <a:gd name="T25" fmla="*/ 3 h 38"/>
                <a:gd name="T26" fmla="*/ 0 w 31"/>
                <a:gd name="T27" fmla="*/ 0 h 38"/>
                <a:gd name="T28" fmla="*/ 4 w 31"/>
                <a:gd name="T29" fmla="*/ 1 h 38"/>
                <a:gd name="T30" fmla="*/ 7 w 31"/>
                <a:gd name="T31" fmla="*/ 2 h 38"/>
                <a:gd name="T32" fmla="*/ 9 w 31"/>
                <a:gd name="T33" fmla="*/ 3 h 38"/>
                <a:gd name="T34" fmla="*/ 12 w 31"/>
                <a:gd name="T35" fmla="*/ 5 h 38"/>
                <a:gd name="T36" fmla="*/ 14 w 31"/>
                <a:gd name="T37" fmla="*/ 9 h 38"/>
                <a:gd name="T38" fmla="*/ 14 w 31"/>
                <a:gd name="T39" fmla="*/ 12 h 38"/>
                <a:gd name="T40" fmla="*/ 15 w 31"/>
                <a:gd name="T41" fmla="*/ 13 h 38"/>
                <a:gd name="T42" fmla="*/ 16 w 31"/>
                <a:gd name="T43" fmla="*/ 14 h 38"/>
                <a:gd name="T44" fmla="*/ 16 w 31"/>
                <a:gd name="T45" fmla="*/ 15 h 38"/>
                <a:gd name="T46" fmla="*/ 14 w 31"/>
                <a:gd name="T47" fmla="*/ 18 h 3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1"/>
                <a:gd name="T73" fmla="*/ 0 h 38"/>
                <a:gd name="T74" fmla="*/ 31 w 31"/>
                <a:gd name="T75" fmla="*/ 38 h 3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1" h="38">
                  <a:moveTo>
                    <a:pt x="27" y="35"/>
                  </a:moveTo>
                  <a:lnTo>
                    <a:pt x="15" y="38"/>
                  </a:lnTo>
                  <a:lnTo>
                    <a:pt x="11" y="37"/>
                  </a:lnTo>
                  <a:lnTo>
                    <a:pt x="9" y="35"/>
                  </a:lnTo>
                  <a:lnTo>
                    <a:pt x="6" y="32"/>
                  </a:lnTo>
                  <a:lnTo>
                    <a:pt x="4" y="29"/>
                  </a:lnTo>
                  <a:lnTo>
                    <a:pt x="7" y="29"/>
                  </a:lnTo>
                  <a:lnTo>
                    <a:pt x="11" y="30"/>
                  </a:lnTo>
                  <a:lnTo>
                    <a:pt x="15" y="30"/>
                  </a:lnTo>
                  <a:lnTo>
                    <a:pt x="16" y="28"/>
                  </a:lnTo>
                  <a:lnTo>
                    <a:pt x="18" y="20"/>
                  </a:lnTo>
                  <a:lnTo>
                    <a:pt x="15" y="13"/>
                  </a:lnTo>
                  <a:lnTo>
                    <a:pt x="8" y="6"/>
                  </a:lnTo>
                  <a:lnTo>
                    <a:pt x="0" y="0"/>
                  </a:lnTo>
                  <a:lnTo>
                    <a:pt x="7" y="1"/>
                  </a:lnTo>
                  <a:lnTo>
                    <a:pt x="14" y="3"/>
                  </a:lnTo>
                  <a:lnTo>
                    <a:pt x="18" y="6"/>
                  </a:lnTo>
                  <a:lnTo>
                    <a:pt x="24" y="9"/>
                  </a:lnTo>
                  <a:lnTo>
                    <a:pt x="27" y="17"/>
                  </a:lnTo>
                  <a:lnTo>
                    <a:pt x="27" y="23"/>
                  </a:lnTo>
                  <a:lnTo>
                    <a:pt x="30" y="26"/>
                  </a:lnTo>
                  <a:lnTo>
                    <a:pt x="31" y="28"/>
                  </a:lnTo>
                  <a:lnTo>
                    <a:pt x="31" y="29"/>
                  </a:lnTo>
                  <a:lnTo>
                    <a:pt x="27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72" name="Freeform 29"/>
            <p:cNvSpPr>
              <a:spLocks noChangeAspect="1"/>
            </p:cNvSpPr>
            <p:nvPr/>
          </p:nvSpPr>
          <p:spPr bwMode="auto">
            <a:xfrm>
              <a:off x="3920" y="1277"/>
              <a:ext cx="5" cy="10"/>
            </a:xfrm>
            <a:custGeom>
              <a:avLst/>
              <a:gdLst>
                <a:gd name="T0" fmla="*/ 5 w 12"/>
                <a:gd name="T1" fmla="*/ 10 h 19"/>
                <a:gd name="T2" fmla="*/ 3 w 12"/>
                <a:gd name="T3" fmla="*/ 9 h 19"/>
                <a:gd name="T4" fmla="*/ 2 w 12"/>
                <a:gd name="T5" fmla="*/ 8 h 19"/>
                <a:gd name="T6" fmla="*/ 1 w 12"/>
                <a:gd name="T7" fmla="*/ 6 h 19"/>
                <a:gd name="T8" fmla="*/ 0 w 12"/>
                <a:gd name="T9" fmla="*/ 4 h 19"/>
                <a:gd name="T10" fmla="*/ 2 w 12"/>
                <a:gd name="T11" fmla="*/ 4 h 19"/>
                <a:gd name="T12" fmla="*/ 3 w 12"/>
                <a:gd name="T13" fmla="*/ 2 h 19"/>
                <a:gd name="T14" fmla="*/ 3 w 12"/>
                <a:gd name="T15" fmla="*/ 1 h 19"/>
                <a:gd name="T16" fmla="*/ 5 w 12"/>
                <a:gd name="T17" fmla="*/ 0 h 19"/>
                <a:gd name="T18" fmla="*/ 5 w 12"/>
                <a:gd name="T19" fmla="*/ 10 h 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"/>
                <a:gd name="T31" fmla="*/ 0 h 19"/>
                <a:gd name="T32" fmla="*/ 12 w 12"/>
                <a:gd name="T33" fmla="*/ 19 h 1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" h="19">
                  <a:moveTo>
                    <a:pt x="12" y="19"/>
                  </a:moveTo>
                  <a:lnTo>
                    <a:pt x="7" y="18"/>
                  </a:lnTo>
                  <a:lnTo>
                    <a:pt x="5" y="16"/>
                  </a:lnTo>
                  <a:lnTo>
                    <a:pt x="3" y="12"/>
                  </a:lnTo>
                  <a:lnTo>
                    <a:pt x="0" y="8"/>
                  </a:lnTo>
                  <a:lnTo>
                    <a:pt x="4" y="7"/>
                  </a:lnTo>
                  <a:lnTo>
                    <a:pt x="6" y="4"/>
                  </a:lnTo>
                  <a:lnTo>
                    <a:pt x="7" y="2"/>
                  </a:lnTo>
                  <a:lnTo>
                    <a:pt x="11" y="0"/>
                  </a:lnTo>
                  <a:lnTo>
                    <a:pt x="12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73" name="Freeform 30"/>
            <p:cNvSpPr>
              <a:spLocks noChangeAspect="1"/>
            </p:cNvSpPr>
            <p:nvPr/>
          </p:nvSpPr>
          <p:spPr bwMode="auto">
            <a:xfrm>
              <a:off x="3829" y="1450"/>
              <a:ext cx="43" cy="61"/>
            </a:xfrm>
            <a:custGeom>
              <a:avLst/>
              <a:gdLst>
                <a:gd name="T0" fmla="*/ 16 w 86"/>
                <a:gd name="T1" fmla="*/ 6 h 122"/>
                <a:gd name="T2" fmla="*/ 19 w 86"/>
                <a:gd name="T3" fmla="*/ 7 h 122"/>
                <a:gd name="T4" fmla="*/ 22 w 86"/>
                <a:gd name="T5" fmla="*/ 9 h 122"/>
                <a:gd name="T6" fmla="*/ 24 w 86"/>
                <a:gd name="T7" fmla="*/ 11 h 122"/>
                <a:gd name="T8" fmla="*/ 28 w 86"/>
                <a:gd name="T9" fmla="*/ 11 h 122"/>
                <a:gd name="T10" fmla="*/ 32 w 86"/>
                <a:gd name="T11" fmla="*/ 14 h 122"/>
                <a:gd name="T12" fmla="*/ 34 w 86"/>
                <a:gd name="T13" fmla="*/ 16 h 122"/>
                <a:gd name="T14" fmla="*/ 37 w 86"/>
                <a:gd name="T15" fmla="*/ 19 h 122"/>
                <a:gd name="T16" fmla="*/ 39 w 86"/>
                <a:gd name="T17" fmla="*/ 24 h 122"/>
                <a:gd name="T18" fmla="*/ 41 w 86"/>
                <a:gd name="T19" fmla="*/ 32 h 122"/>
                <a:gd name="T20" fmla="*/ 43 w 86"/>
                <a:gd name="T21" fmla="*/ 38 h 122"/>
                <a:gd name="T22" fmla="*/ 43 w 86"/>
                <a:gd name="T23" fmla="*/ 43 h 122"/>
                <a:gd name="T24" fmla="*/ 40 w 86"/>
                <a:gd name="T25" fmla="*/ 42 h 122"/>
                <a:gd name="T26" fmla="*/ 38 w 86"/>
                <a:gd name="T27" fmla="*/ 35 h 122"/>
                <a:gd name="T28" fmla="*/ 37 w 86"/>
                <a:gd name="T29" fmla="*/ 29 h 122"/>
                <a:gd name="T30" fmla="*/ 33 w 86"/>
                <a:gd name="T31" fmla="*/ 27 h 122"/>
                <a:gd name="T32" fmla="*/ 29 w 86"/>
                <a:gd name="T33" fmla="*/ 23 h 122"/>
                <a:gd name="T34" fmla="*/ 26 w 86"/>
                <a:gd name="T35" fmla="*/ 18 h 122"/>
                <a:gd name="T36" fmla="*/ 22 w 86"/>
                <a:gd name="T37" fmla="*/ 22 h 122"/>
                <a:gd name="T38" fmla="*/ 22 w 86"/>
                <a:gd name="T39" fmla="*/ 29 h 122"/>
                <a:gd name="T40" fmla="*/ 20 w 86"/>
                <a:gd name="T41" fmla="*/ 48 h 122"/>
                <a:gd name="T42" fmla="*/ 17 w 86"/>
                <a:gd name="T43" fmla="*/ 54 h 122"/>
                <a:gd name="T44" fmla="*/ 15 w 86"/>
                <a:gd name="T45" fmla="*/ 59 h 122"/>
                <a:gd name="T46" fmla="*/ 11 w 86"/>
                <a:gd name="T47" fmla="*/ 59 h 122"/>
                <a:gd name="T48" fmla="*/ 11 w 86"/>
                <a:gd name="T49" fmla="*/ 53 h 122"/>
                <a:gd name="T50" fmla="*/ 12 w 86"/>
                <a:gd name="T51" fmla="*/ 47 h 122"/>
                <a:gd name="T52" fmla="*/ 12 w 86"/>
                <a:gd name="T53" fmla="*/ 40 h 122"/>
                <a:gd name="T54" fmla="*/ 13 w 86"/>
                <a:gd name="T55" fmla="*/ 35 h 122"/>
                <a:gd name="T56" fmla="*/ 13 w 86"/>
                <a:gd name="T57" fmla="*/ 31 h 122"/>
                <a:gd name="T58" fmla="*/ 13 w 86"/>
                <a:gd name="T59" fmla="*/ 27 h 122"/>
                <a:gd name="T60" fmla="*/ 13 w 86"/>
                <a:gd name="T61" fmla="*/ 23 h 122"/>
                <a:gd name="T62" fmla="*/ 12 w 86"/>
                <a:gd name="T63" fmla="*/ 20 h 122"/>
                <a:gd name="T64" fmla="*/ 10 w 86"/>
                <a:gd name="T65" fmla="*/ 18 h 122"/>
                <a:gd name="T66" fmla="*/ 7 w 86"/>
                <a:gd name="T67" fmla="*/ 19 h 122"/>
                <a:gd name="T68" fmla="*/ 4 w 86"/>
                <a:gd name="T69" fmla="*/ 23 h 122"/>
                <a:gd name="T70" fmla="*/ 3 w 86"/>
                <a:gd name="T71" fmla="*/ 25 h 122"/>
                <a:gd name="T72" fmla="*/ 2 w 86"/>
                <a:gd name="T73" fmla="*/ 25 h 122"/>
                <a:gd name="T74" fmla="*/ 0 w 86"/>
                <a:gd name="T75" fmla="*/ 24 h 122"/>
                <a:gd name="T76" fmla="*/ 3 w 86"/>
                <a:gd name="T77" fmla="*/ 17 h 122"/>
                <a:gd name="T78" fmla="*/ 5 w 86"/>
                <a:gd name="T79" fmla="*/ 8 h 122"/>
                <a:gd name="T80" fmla="*/ 7 w 86"/>
                <a:gd name="T81" fmla="*/ 5 h 122"/>
                <a:gd name="T82" fmla="*/ 7 w 86"/>
                <a:gd name="T83" fmla="*/ 0 h 122"/>
                <a:gd name="T84" fmla="*/ 10 w 86"/>
                <a:gd name="T85" fmla="*/ 4 h 122"/>
                <a:gd name="T86" fmla="*/ 14 w 86"/>
                <a:gd name="T87" fmla="*/ 6 h 12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86"/>
                <a:gd name="T133" fmla="*/ 0 h 122"/>
                <a:gd name="T134" fmla="*/ 86 w 86"/>
                <a:gd name="T135" fmla="*/ 122 h 12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86" h="122">
                  <a:moveTo>
                    <a:pt x="27" y="12"/>
                  </a:moveTo>
                  <a:lnTo>
                    <a:pt x="32" y="11"/>
                  </a:lnTo>
                  <a:lnTo>
                    <a:pt x="35" y="11"/>
                  </a:lnTo>
                  <a:lnTo>
                    <a:pt x="38" y="13"/>
                  </a:lnTo>
                  <a:lnTo>
                    <a:pt x="41" y="15"/>
                  </a:lnTo>
                  <a:lnTo>
                    <a:pt x="43" y="17"/>
                  </a:lnTo>
                  <a:lnTo>
                    <a:pt x="45" y="19"/>
                  </a:lnTo>
                  <a:lnTo>
                    <a:pt x="48" y="21"/>
                  </a:lnTo>
                  <a:lnTo>
                    <a:pt x="51" y="23"/>
                  </a:lnTo>
                  <a:lnTo>
                    <a:pt x="55" y="21"/>
                  </a:lnTo>
                  <a:lnTo>
                    <a:pt x="59" y="24"/>
                  </a:lnTo>
                  <a:lnTo>
                    <a:pt x="63" y="27"/>
                  </a:lnTo>
                  <a:lnTo>
                    <a:pt x="66" y="30"/>
                  </a:lnTo>
                  <a:lnTo>
                    <a:pt x="68" y="32"/>
                  </a:lnTo>
                  <a:lnTo>
                    <a:pt x="71" y="34"/>
                  </a:lnTo>
                  <a:lnTo>
                    <a:pt x="73" y="38"/>
                  </a:lnTo>
                  <a:lnTo>
                    <a:pt x="73" y="42"/>
                  </a:lnTo>
                  <a:lnTo>
                    <a:pt x="78" y="48"/>
                  </a:lnTo>
                  <a:lnTo>
                    <a:pt x="80" y="55"/>
                  </a:lnTo>
                  <a:lnTo>
                    <a:pt x="82" y="63"/>
                  </a:lnTo>
                  <a:lnTo>
                    <a:pt x="85" y="70"/>
                  </a:lnTo>
                  <a:lnTo>
                    <a:pt x="86" y="75"/>
                  </a:lnTo>
                  <a:lnTo>
                    <a:pt x="86" y="80"/>
                  </a:lnTo>
                  <a:lnTo>
                    <a:pt x="86" y="85"/>
                  </a:lnTo>
                  <a:lnTo>
                    <a:pt x="83" y="90"/>
                  </a:lnTo>
                  <a:lnTo>
                    <a:pt x="80" y="84"/>
                  </a:lnTo>
                  <a:lnTo>
                    <a:pt x="78" y="77"/>
                  </a:lnTo>
                  <a:lnTo>
                    <a:pt x="76" y="70"/>
                  </a:lnTo>
                  <a:lnTo>
                    <a:pt x="74" y="63"/>
                  </a:lnTo>
                  <a:lnTo>
                    <a:pt x="73" y="58"/>
                  </a:lnTo>
                  <a:lnTo>
                    <a:pt x="68" y="56"/>
                  </a:lnTo>
                  <a:lnTo>
                    <a:pt x="65" y="53"/>
                  </a:lnTo>
                  <a:lnTo>
                    <a:pt x="63" y="49"/>
                  </a:lnTo>
                  <a:lnTo>
                    <a:pt x="58" y="45"/>
                  </a:lnTo>
                  <a:lnTo>
                    <a:pt x="56" y="40"/>
                  </a:lnTo>
                  <a:lnTo>
                    <a:pt x="52" y="36"/>
                  </a:lnTo>
                  <a:lnTo>
                    <a:pt x="47" y="36"/>
                  </a:lnTo>
                  <a:lnTo>
                    <a:pt x="44" y="43"/>
                  </a:lnTo>
                  <a:lnTo>
                    <a:pt x="43" y="50"/>
                  </a:lnTo>
                  <a:lnTo>
                    <a:pt x="43" y="57"/>
                  </a:lnTo>
                  <a:lnTo>
                    <a:pt x="41" y="64"/>
                  </a:lnTo>
                  <a:lnTo>
                    <a:pt x="40" y="96"/>
                  </a:lnTo>
                  <a:lnTo>
                    <a:pt x="36" y="101"/>
                  </a:lnTo>
                  <a:lnTo>
                    <a:pt x="34" y="107"/>
                  </a:lnTo>
                  <a:lnTo>
                    <a:pt x="33" y="113"/>
                  </a:lnTo>
                  <a:lnTo>
                    <a:pt x="30" y="118"/>
                  </a:lnTo>
                  <a:lnTo>
                    <a:pt x="27" y="122"/>
                  </a:lnTo>
                  <a:lnTo>
                    <a:pt x="22" y="118"/>
                  </a:lnTo>
                  <a:lnTo>
                    <a:pt x="21" y="113"/>
                  </a:lnTo>
                  <a:lnTo>
                    <a:pt x="21" y="106"/>
                  </a:lnTo>
                  <a:lnTo>
                    <a:pt x="22" y="100"/>
                  </a:lnTo>
                  <a:lnTo>
                    <a:pt x="23" y="93"/>
                  </a:lnTo>
                  <a:lnTo>
                    <a:pt x="23" y="86"/>
                  </a:lnTo>
                  <a:lnTo>
                    <a:pt x="23" y="80"/>
                  </a:lnTo>
                  <a:lnTo>
                    <a:pt x="23" y="73"/>
                  </a:lnTo>
                  <a:lnTo>
                    <a:pt x="26" y="70"/>
                  </a:lnTo>
                  <a:lnTo>
                    <a:pt x="26" y="65"/>
                  </a:lnTo>
                  <a:lnTo>
                    <a:pt x="26" y="61"/>
                  </a:lnTo>
                  <a:lnTo>
                    <a:pt x="27" y="57"/>
                  </a:lnTo>
                  <a:lnTo>
                    <a:pt x="26" y="53"/>
                  </a:lnTo>
                  <a:lnTo>
                    <a:pt x="25" y="48"/>
                  </a:lnTo>
                  <a:lnTo>
                    <a:pt x="25" y="45"/>
                  </a:lnTo>
                  <a:lnTo>
                    <a:pt x="25" y="40"/>
                  </a:lnTo>
                  <a:lnTo>
                    <a:pt x="23" y="39"/>
                  </a:lnTo>
                  <a:lnTo>
                    <a:pt x="22" y="36"/>
                  </a:lnTo>
                  <a:lnTo>
                    <a:pt x="20" y="35"/>
                  </a:lnTo>
                  <a:lnTo>
                    <a:pt x="18" y="35"/>
                  </a:lnTo>
                  <a:lnTo>
                    <a:pt x="13" y="38"/>
                  </a:lnTo>
                  <a:lnTo>
                    <a:pt x="11" y="41"/>
                  </a:lnTo>
                  <a:lnTo>
                    <a:pt x="7" y="45"/>
                  </a:lnTo>
                  <a:lnTo>
                    <a:pt x="6" y="49"/>
                  </a:lnTo>
                  <a:lnTo>
                    <a:pt x="5" y="49"/>
                  </a:lnTo>
                  <a:lnTo>
                    <a:pt x="4" y="49"/>
                  </a:lnTo>
                  <a:lnTo>
                    <a:pt x="3" y="49"/>
                  </a:lnTo>
                  <a:lnTo>
                    <a:pt x="2" y="49"/>
                  </a:lnTo>
                  <a:lnTo>
                    <a:pt x="0" y="48"/>
                  </a:lnTo>
                  <a:lnTo>
                    <a:pt x="4" y="41"/>
                  </a:lnTo>
                  <a:lnTo>
                    <a:pt x="6" y="33"/>
                  </a:lnTo>
                  <a:lnTo>
                    <a:pt x="9" y="24"/>
                  </a:lnTo>
                  <a:lnTo>
                    <a:pt x="10" y="16"/>
                  </a:lnTo>
                  <a:lnTo>
                    <a:pt x="13" y="12"/>
                  </a:lnTo>
                  <a:lnTo>
                    <a:pt x="14" y="9"/>
                  </a:lnTo>
                  <a:lnTo>
                    <a:pt x="13" y="4"/>
                  </a:lnTo>
                  <a:lnTo>
                    <a:pt x="14" y="0"/>
                  </a:lnTo>
                  <a:lnTo>
                    <a:pt x="18" y="4"/>
                  </a:lnTo>
                  <a:lnTo>
                    <a:pt x="20" y="8"/>
                  </a:lnTo>
                  <a:lnTo>
                    <a:pt x="23" y="10"/>
                  </a:lnTo>
                  <a:lnTo>
                    <a:pt x="27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74" name="Freeform 31"/>
            <p:cNvSpPr>
              <a:spLocks noChangeAspect="1"/>
            </p:cNvSpPr>
            <p:nvPr/>
          </p:nvSpPr>
          <p:spPr bwMode="auto">
            <a:xfrm>
              <a:off x="3920" y="1453"/>
              <a:ext cx="52" cy="35"/>
            </a:xfrm>
            <a:custGeom>
              <a:avLst/>
              <a:gdLst>
                <a:gd name="T0" fmla="*/ 8 w 104"/>
                <a:gd name="T1" fmla="*/ 4 h 72"/>
                <a:gd name="T2" fmla="*/ 10 w 104"/>
                <a:gd name="T3" fmla="*/ 5 h 72"/>
                <a:gd name="T4" fmla="*/ 13 w 104"/>
                <a:gd name="T5" fmla="*/ 6 h 72"/>
                <a:gd name="T6" fmla="*/ 15 w 104"/>
                <a:gd name="T7" fmla="*/ 7 h 72"/>
                <a:gd name="T8" fmla="*/ 17 w 104"/>
                <a:gd name="T9" fmla="*/ 6 h 72"/>
                <a:gd name="T10" fmla="*/ 21 w 104"/>
                <a:gd name="T11" fmla="*/ 2 h 72"/>
                <a:gd name="T12" fmla="*/ 23 w 104"/>
                <a:gd name="T13" fmla="*/ 6 h 72"/>
                <a:gd name="T14" fmla="*/ 26 w 104"/>
                <a:gd name="T15" fmla="*/ 8 h 72"/>
                <a:gd name="T16" fmla="*/ 30 w 104"/>
                <a:gd name="T17" fmla="*/ 10 h 72"/>
                <a:gd name="T18" fmla="*/ 33 w 104"/>
                <a:gd name="T19" fmla="*/ 13 h 72"/>
                <a:gd name="T20" fmla="*/ 37 w 104"/>
                <a:gd name="T21" fmla="*/ 14 h 72"/>
                <a:gd name="T22" fmla="*/ 40 w 104"/>
                <a:gd name="T23" fmla="*/ 17 h 72"/>
                <a:gd name="T24" fmla="*/ 43 w 104"/>
                <a:gd name="T25" fmla="*/ 18 h 72"/>
                <a:gd name="T26" fmla="*/ 45 w 104"/>
                <a:gd name="T27" fmla="*/ 21 h 72"/>
                <a:gd name="T28" fmla="*/ 48 w 104"/>
                <a:gd name="T29" fmla="*/ 25 h 72"/>
                <a:gd name="T30" fmla="*/ 50 w 104"/>
                <a:gd name="T31" fmla="*/ 27 h 72"/>
                <a:gd name="T32" fmla="*/ 51 w 104"/>
                <a:gd name="T33" fmla="*/ 29 h 72"/>
                <a:gd name="T34" fmla="*/ 52 w 104"/>
                <a:gd name="T35" fmla="*/ 32 h 72"/>
                <a:gd name="T36" fmla="*/ 52 w 104"/>
                <a:gd name="T37" fmla="*/ 34 h 72"/>
                <a:gd name="T38" fmla="*/ 52 w 104"/>
                <a:gd name="T39" fmla="*/ 35 h 72"/>
                <a:gd name="T40" fmla="*/ 51 w 104"/>
                <a:gd name="T41" fmla="*/ 35 h 72"/>
                <a:gd name="T42" fmla="*/ 51 w 104"/>
                <a:gd name="T43" fmla="*/ 35 h 72"/>
                <a:gd name="T44" fmla="*/ 50 w 104"/>
                <a:gd name="T45" fmla="*/ 35 h 72"/>
                <a:gd name="T46" fmla="*/ 47 w 104"/>
                <a:gd name="T47" fmla="*/ 31 h 72"/>
                <a:gd name="T48" fmla="*/ 44 w 104"/>
                <a:gd name="T49" fmla="*/ 27 h 72"/>
                <a:gd name="T50" fmla="*/ 40 w 104"/>
                <a:gd name="T51" fmla="*/ 25 h 72"/>
                <a:gd name="T52" fmla="*/ 36 w 104"/>
                <a:gd name="T53" fmla="*/ 22 h 72"/>
                <a:gd name="T54" fmla="*/ 35 w 104"/>
                <a:gd name="T55" fmla="*/ 22 h 72"/>
                <a:gd name="T56" fmla="*/ 34 w 104"/>
                <a:gd name="T57" fmla="*/ 22 h 72"/>
                <a:gd name="T58" fmla="*/ 33 w 104"/>
                <a:gd name="T59" fmla="*/ 23 h 72"/>
                <a:gd name="T60" fmla="*/ 32 w 104"/>
                <a:gd name="T61" fmla="*/ 24 h 72"/>
                <a:gd name="T62" fmla="*/ 33 w 104"/>
                <a:gd name="T63" fmla="*/ 25 h 72"/>
                <a:gd name="T64" fmla="*/ 33 w 104"/>
                <a:gd name="T65" fmla="*/ 28 h 72"/>
                <a:gd name="T66" fmla="*/ 33 w 104"/>
                <a:gd name="T67" fmla="*/ 30 h 72"/>
                <a:gd name="T68" fmla="*/ 34 w 104"/>
                <a:gd name="T69" fmla="*/ 32 h 72"/>
                <a:gd name="T70" fmla="*/ 33 w 104"/>
                <a:gd name="T71" fmla="*/ 33 h 72"/>
                <a:gd name="T72" fmla="*/ 32 w 104"/>
                <a:gd name="T73" fmla="*/ 33 h 72"/>
                <a:gd name="T74" fmla="*/ 32 w 104"/>
                <a:gd name="T75" fmla="*/ 33 h 72"/>
                <a:gd name="T76" fmla="*/ 31 w 104"/>
                <a:gd name="T77" fmla="*/ 33 h 72"/>
                <a:gd name="T78" fmla="*/ 22 w 104"/>
                <a:gd name="T79" fmla="*/ 17 h 72"/>
                <a:gd name="T80" fmla="*/ 15 w 104"/>
                <a:gd name="T81" fmla="*/ 14 h 72"/>
                <a:gd name="T82" fmla="*/ 14 w 104"/>
                <a:gd name="T83" fmla="*/ 14 h 72"/>
                <a:gd name="T84" fmla="*/ 13 w 104"/>
                <a:gd name="T85" fmla="*/ 15 h 72"/>
                <a:gd name="T86" fmla="*/ 13 w 104"/>
                <a:gd name="T87" fmla="*/ 17 h 72"/>
                <a:gd name="T88" fmla="*/ 11 w 104"/>
                <a:gd name="T89" fmla="*/ 18 h 72"/>
                <a:gd name="T90" fmla="*/ 10 w 104"/>
                <a:gd name="T91" fmla="*/ 20 h 72"/>
                <a:gd name="T92" fmla="*/ 10 w 104"/>
                <a:gd name="T93" fmla="*/ 22 h 72"/>
                <a:gd name="T94" fmla="*/ 9 w 104"/>
                <a:gd name="T95" fmla="*/ 24 h 72"/>
                <a:gd name="T96" fmla="*/ 7 w 104"/>
                <a:gd name="T97" fmla="*/ 25 h 72"/>
                <a:gd name="T98" fmla="*/ 6 w 104"/>
                <a:gd name="T99" fmla="*/ 20 h 72"/>
                <a:gd name="T100" fmla="*/ 5 w 104"/>
                <a:gd name="T101" fmla="*/ 15 h 72"/>
                <a:gd name="T102" fmla="*/ 5 w 104"/>
                <a:gd name="T103" fmla="*/ 10 h 72"/>
                <a:gd name="T104" fmla="*/ 4 w 104"/>
                <a:gd name="T105" fmla="*/ 6 h 72"/>
                <a:gd name="T106" fmla="*/ 3 w 104"/>
                <a:gd name="T107" fmla="*/ 5 h 72"/>
                <a:gd name="T108" fmla="*/ 2 w 104"/>
                <a:gd name="T109" fmla="*/ 4 h 72"/>
                <a:gd name="T110" fmla="*/ 1 w 104"/>
                <a:gd name="T111" fmla="*/ 3 h 72"/>
                <a:gd name="T112" fmla="*/ 0 w 104"/>
                <a:gd name="T113" fmla="*/ 2 h 72"/>
                <a:gd name="T114" fmla="*/ 4 w 104"/>
                <a:gd name="T115" fmla="*/ 0 h 72"/>
                <a:gd name="T116" fmla="*/ 4 w 104"/>
                <a:gd name="T117" fmla="*/ 1 h 72"/>
                <a:gd name="T118" fmla="*/ 6 w 104"/>
                <a:gd name="T119" fmla="*/ 2 h 72"/>
                <a:gd name="T120" fmla="*/ 7 w 104"/>
                <a:gd name="T121" fmla="*/ 3 h 72"/>
                <a:gd name="T122" fmla="*/ 8 w 104"/>
                <a:gd name="T123" fmla="*/ 4 h 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04"/>
                <a:gd name="T187" fmla="*/ 0 h 72"/>
                <a:gd name="T188" fmla="*/ 104 w 104"/>
                <a:gd name="T189" fmla="*/ 72 h 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04" h="72">
                  <a:moveTo>
                    <a:pt x="15" y="8"/>
                  </a:moveTo>
                  <a:lnTo>
                    <a:pt x="20" y="10"/>
                  </a:lnTo>
                  <a:lnTo>
                    <a:pt x="25" y="13"/>
                  </a:lnTo>
                  <a:lnTo>
                    <a:pt x="29" y="14"/>
                  </a:lnTo>
                  <a:lnTo>
                    <a:pt x="34" y="12"/>
                  </a:lnTo>
                  <a:lnTo>
                    <a:pt x="41" y="5"/>
                  </a:lnTo>
                  <a:lnTo>
                    <a:pt x="46" y="12"/>
                  </a:lnTo>
                  <a:lnTo>
                    <a:pt x="52" y="16"/>
                  </a:lnTo>
                  <a:lnTo>
                    <a:pt x="59" y="21"/>
                  </a:lnTo>
                  <a:lnTo>
                    <a:pt x="66" y="26"/>
                  </a:lnTo>
                  <a:lnTo>
                    <a:pt x="73" y="29"/>
                  </a:lnTo>
                  <a:lnTo>
                    <a:pt x="79" y="34"/>
                  </a:lnTo>
                  <a:lnTo>
                    <a:pt x="86" y="38"/>
                  </a:lnTo>
                  <a:lnTo>
                    <a:pt x="90" y="44"/>
                  </a:lnTo>
                  <a:lnTo>
                    <a:pt x="95" y="51"/>
                  </a:lnTo>
                  <a:lnTo>
                    <a:pt x="99" y="56"/>
                  </a:lnTo>
                  <a:lnTo>
                    <a:pt x="102" y="60"/>
                  </a:lnTo>
                  <a:lnTo>
                    <a:pt x="103" y="65"/>
                  </a:lnTo>
                  <a:lnTo>
                    <a:pt x="104" y="70"/>
                  </a:lnTo>
                  <a:lnTo>
                    <a:pt x="104" y="71"/>
                  </a:lnTo>
                  <a:lnTo>
                    <a:pt x="102" y="72"/>
                  </a:lnTo>
                  <a:lnTo>
                    <a:pt x="101" y="72"/>
                  </a:lnTo>
                  <a:lnTo>
                    <a:pt x="99" y="71"/>
                  </a:lnTo>
                  <a:lnTo>
                    <a:pt x="94" y="63"/>
                  </a:lnTo>
                  <a:lnTo>
                    <a:pt x="88" y="56"/>
                  </a:lnTo>
                  <a:lnTo>
                    <a:pt x="80" y="51"/>
                  </a:lnTo>
                  <a:lnTo>
                    <a:pt x="72" y="45"/>
                  </a:lnTo>
                  <a:lnTo>
                    <a:pt x="70" y="46"/>
                  </a:lnTo>
                  <a:lnTo>
                    <a:pt x="67" y="46"/>
                  </a:lnTo>
                  <a:lnTo>
                    <a:pt x="65" y="48"/>
                  </a:lnTo>
                  <a:lnTo>
                    <a:pt x="63" y="49"/>
                  </a:lnTo>
                  <a:lnTo>
                    <a:pt x="65" y="52"/>
                  </a:lnTo>
                  <a:lnTo>
                    <a:pt x="66" y="57"/>
                  </a:lnTo>
                  <a:lnTo>
                    <a:pt x="66" y="61"/>
                  </a:lnTo>
                  <a:lnTo>
                    <a:pt x="67" y="66"/>
                  </a:lnTo>
                  <a:lnTo>
                    <a:pt x="66" y="67"/>
                  </a:lnTo>
                  <a:lnTo>
                    <a:pt x="64" y="68"/>
                  </a:lnTo>
                  <a:lnTo>
                    <a:pt x="63" y="68"/>
                  </a:lnTo>
                  <a:lnTo>
                    <a:pt x="61" y="67"/>
                  </a:lnTo>
                  <a:lnTo>
                    <a:pt x="43" y="35"/>
                  </a:lnTo>
                  <a:lnTo>
                    <a:pt x="29" y="28"/>
                  </a:lnTo>
                  <a:lnTo>
                    <a:pt x="27" y="29"/>
                  </a:lnTo>
                  <a:lnTo>
                    <a:pt x="26" y="31"/>
                  </a:lnTo>
                  <a:lnTo>
                    <a:pt x="25" y="34"/>
                  </a:lnTo>
                  <a:lnTo>
                    <a:pt x="22" y="37"/>
                  </a:lnTo>
                  <a:lnTo>
                    <a:pt x="20" y="42"/>
                  </a:lnTo>
                  <a:lnTo>
                    <a:pt x="19" y="45"/>
                  </a:lnTo>
                  <a:lnTo>
                    <a:pt x="17" y="50"/>
                  </a:lnTo>
                  <a:lnTo>
                    <a:pt x="13" y="51"/>
                  </a:lnTo>
                  <a:lnTo>
                    <a:pt x="11" y="41"/>
                  </a:lnTo>
                  <a:lnTo>
                    <a:pt x="10" y="31"/>
                  </a:lnTo>
                  <a:lnTo>
                    <a:pt x="10" y="21"/>
                  </a:lnTo>
                  <a:lnTo>
                    <a:pt x="8" y="12"/>
                  </a:lnTo>
                  <a:lnTo>
                    <a:pt x="6" y="10"/>
                  </a:lnTo>
                  <a:lnTo>
                    <a:pt x="3" y="8"/>
                  </a:lnTo>
                  <a:lnTo>
                    <a:pt x="2" y="6"/>
                  </a:lnTo>
                  <a:lnTo>
                    <a:pt x="0" y="4"/>
                  </a:lnTo>
                  <a:lnTo>
                    <a:pt x="7" y="0"/>
                  </a:lnTo>
                  <a:lnTo>
                    <a:pt x="8" y="3"/>
                  </a:lnTo>
                  <a:lnTo>
                    <a:pt x="11" y="4"/>
                  </a:lnTo>
                  <a:lnTo>
                    <a:pt x="13" y="6"/>
                  </a:lnTo>
                  <a:lnTo>
                    <a:pt x="15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8" name="Object 2"/>
          <p:cNvGraphicFramePr>
            <a:graphicFrameLocks noChangeAspect="1"/>
          </p:cNvGraphicFramePr>
          <p:nvPr/>
        </p:nvGraphicFramePr>
        <p:xfrm>
          <a:off x="2970213" y="63500"/>
          <a:ext cx="5886450" cy="679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8" name="Photo Editor Photo" r:id="rId3" imgW="3095238" imgH="3572374" progId="MSPhotoEd.3">
                  <p:embed/>
                </p:oleObj>
              </mc:Choice>
              <mc:Fallback>
                <p:oleObj name="Photo Editor Photo" r:id="rId3" imgW="3095238" imgH="3572374" progId="MSPhotoEd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0213" y="63500"/>
                        <a:ext cx="5886450" cy="679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39" name="Object 3"/>
          <p:cNvGraphicFramePr>
            <a:graphicFrameLocks noChangeAspect="1"/>
          </p:cNvGraphicFramePr>
          <p:nvPr/>
        </p:nvGraphicFramePr>
        <p:xfrm>
          <a:off x="611188" y="455613"/>
          <a:ext cx="1873250" cy="160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9" name="Photo Editor Photo" r:id="rId5" imgW="1133633" imgH="971686" progId="MSPhotoEd.3">
                  <p:embed/>
                </p:oleObj>
              </mc:Choice>
              <mc:Fallback>
                <p:oleObj name="Photo Editor Photo" r:id="rId5" imgW="1133633" imgH="971686" progId="MSPhotoEd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455613"/>
                        <a:ext cx="1873250" cy="160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0" name="Oval 5"/>
          <p:cNvSpPr>
            <a:spLocks noChangeArrowheads="1"/>
          </p:cNvSpPr>
          <p:nvPr/>
        </p:nvSpPr>
        <p:spPr bwMode="auto">
          <a:xfrm>
            <a:off x="152400" y="5257800"/>
            <a:ext cx="3200400" cy="1447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Text Box 6"/>
          <p:cNvSpPr txBox="1">
            <a:spLocks noChangeArrowheads="1"/>
          </p:cNvSpPr>
          <p:nvPr/>
        </p:nvSpPr>
        <p:spPr bwMode="auto">
          <a:xfrm>
            <a:off x="228600" y="2514600"/>
            <a:ext cx="297180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/>
              <a:t>H = Hudson Bay, Canada</a:t>
            </a:r>
          </a:p>
          <a:p>
            <a:pPr>
              <a:spcBef>
                <a:spcPct val="50000"/>
              </a:spcBef>
            </a:pPr>
            <a:r>
              <a:rPr lang="en-US" sz="1400"/>
              <a:t>D = Duluth, Minnesota, USA</a:t>
            </a:r>
          </a:p>
          <a:p>
            <a:pPr>
              <a:spcBef>
                <a:spcPct val="50000"/>
              </a:spcBef>
            </a:pPr>
            <a:r>
              <a:rPr lang="en-US" sz="1400"/>
              <a:t>M = Mexico City, Mexico</a:t>
            </a:r>
          </a:p>
          <a:p>
            <a:pPr>
              <a:spcBef>
                <a:spcPct val="50000"/>
              </a:spcBef>
            </a:pPr>
            <a:r>
              <a:rPr lang="en-US" sz="1400"/>
              <a:t>S = San Jose, Costa Rica</a:t>
            </a:r>
          </a:p>
          <a:p>
            <a:pPr>
              <a:spcBef>
                <a:spcPct val="50000"/>
              </a:spcBef>
            </a:pPr>
            <a:r>
              <a:rPr lang="en-US" sz="1400"/>
              <a:t>Bo = Bogota, Columbia</a:t>
            </a:r>
          </a:p>
          <a:p>
            <a:pPr>
              <a:spcBef>
                <a:spcPct val="50000"/>
              </a:spcBef>
            </a:pPr>
            <a:r>
              <a:rPr lang="en-US" sz="1400"/>
              <a:t>Br = Brasilia, Brazil</a:t>
            </a:r>
          </a:p>
          <a:p>
            <a:pPr>
              <a:spcBef>
                <a:spcPct val="50000"/>
              </a:spcBef>
            </a:pPr>
            <a:r>
              <a:rPr lang="en-US" sz="1400"/>
              <a:t>T = Tierra del Fuego, Argentina</a:t>
            </a:r>
            <a:endParaRPr lang="en-US">
              <a:latin typeface="Times New Roman" charset="0"/>
            </a:endParaRPr>
          </a:p>
        </p:txBody>
      </p:sp>
      <p:pic>
        <p:nvPicPr>
          <p:cNvPr id="14342" name="Picture 7" descr="running_clock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501" t="19649" r="22501" b="19649"/>
          <a:stretch>
            <a:fillRect/>
          </a:stretch>
        </p:blipFill>
        <p:spPr bwMode="auto">
          <a:xfrm>
            <a:off x="914400" y="5410200"/>
            <a:ext cx="1466850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3" name="AutoShape 8">
            <a:hlinkClick r:id="" action="ppaction://hlinkshowjump?jump=nextslide" highlightClick="1">
              <a:snd r:embed="rId8" name="CAMERA.WAV"/>
            </a:hlinkClick>
            <a:hlinkHover r:id="" action="ppaction://noaction" highlightClick="1" endSnd="1"/>
          </p:cNvPr>
          <p:cNvSpPr>
            <a:spLocks noChangeArrowheads="1"/>
          </p:cNvSpPr>
          <p:nvPr/>
        </p:nvSpPr>
        <p:spPr bwMode="auto">
          <a:xfrm>
            <a:off x="2362200" y="5867400"/>
            <a:ext cx="762000" cy="152400"/>
          </a:xfrm>
          <a:prstGeom prst="rightArrow">
            <a:avLst>
              <a:gd name="adj1" fmla="val 50000"/>
              <a:gd name="adj2" fmla="val 125000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4" name="AutoShape 9">
            <a:hlinkClick r:id="" action="ppaction://hlinkshowjump?jump=previousslide" highlightClick="1">
              <a:snd r:embed="rId8" name="CAMERA.WAV"/>
            </a:hlinkClick>
            <a:hlinkHover r:id="" action="ppaction://noaction" highlightClick="1" endSnd="1"/>
          </p:cNvPr>
          <p:cNvSpPr>
            <a:spLocks noChangeArrowheads="1"/>
          </p:cNvSpPr>
          <p:nvPr/>
        </p:nvSpPr>
        <p:spPr bwMode="auto">
          <a:xfrm flipH="1">
            <a:off x="304800" y="5867400"/>
            <a:ext cx="762000" cy="152400"/>
          </a:xfrm>
          <a:prstGeom prst="rightArrow">
            <a:avLst>
              <a:gd name="adj1" fmla="val 50000"/>
              <a:gd name="adj2" fmla="val 125000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5" name="WordArt 10"/>
          <p:cNvSpPr>
            <a:spLocks noChangeArrowheads="1" noChangeShapeType="1" noTextEdit="1"/>
          </p:cNvSpPr>
          <p:nvPr/>
        </p:nvSpPr>
        <p:spPr bwMode="auto">
          <a:xfrm>
            <a:off x="1295400" y="5410200"/>
            <a:ext cx="923925" cy="17145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sz="1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Step Through</a:t>
            </a:r>
          </a:p>
        </p:txBody>
      </p:sp>
      <p:sp>
        <p:nvSpPr>
          <p:cNvPr id="14346" name="WordArt 11"/>
          <p:cNvSpPr>
            <a:spLocks noChangeArrowheads="1" noChangeShapeType="1" noTextEdit="1"/>
          </p:cNvSpPr>
          <p:nvPr/>
        </p:nvSpPr>
        <p:spPr bwMode="auto">
          <a:xfrm>
            <a:off x="1371600" y="6400800"/>
            <a:ext cx="609600" cy="2286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14287"/>
              </a:avLst>
            </a:prstTxWarp>
          </a:bodyPr>
          <a:lstStyle/>
          <a:p>
            <a:pPr algn="ctr"/>
            <a:r>
              <a:rPr lang="en-US" sz="12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Time!</a:t>
            </a:r>
          </a:p>
        </p:txBody>
      </p:sp>
      <p:sp>
        <p:nvSpPr>
          <p:cNvPr id="14347" name="WordArt 12"/>
          <p:cNvSpPr>
            <a:spLocks noChangeArrowheads="1" noChangeShapeType="1" noTextEdit="1"/>
          </p:cNvSpPr>
          <p:nvPr/>
        </p:nvSpPr>
        <p:spPr bwMode="auto">
          <a:xfrm>
            <a:off x="381000" y="5638800"/>
            <a:ext cx="542925" cy="180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7907"/>
              </a:avLst>
            </a:prstTxWarp>
          </a:bodyPr>
          <a:lstStyle/>
          <a:p>
            <a:pPr algn="ctr"/>
            <a:r>
              <a:rPr lang="en-US" sz="14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  <a:latin typeface="CopprplGoth Bd BT"/>
                <a:ea typeface="CopprplGoth Bd BT"/>
                <a:cs typeface="CopprplGoth Bd BT"/>
              </a:rPr>
              <a:t>Back</a:t>
            </a:r>
          </a:p>
        </p:txBody>
      </p:sp>
      <p:sp>
        <p:nvSpPr>
          <p:cNvPr id="14348" name="WordArt 13"/>
          <p:cNvSpPr>
            <a:spLocks noChangeArrowheads="1" noChangeShapeType="1" noTextEdit="1"/>
          </p:cNvSpPr>
          <p:nvPr/>
        </p:nvSpPr>
        <p:spPr bwMode="auto">
          <a:xfrm>
            <a:off x="2362200" y="6019800"/>
            <a:ext cx="876300" cy="180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6199"/>
              </a:avLst>
            </a:prstTxWarp>
          </a:bodyPr>
          <a:lstStyle/>
          <a:p>
            <a:pPr algn="ctr"/>
            <a:r>
              <a:rPr lang="en-US" sz="14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  <a:latin typeface="CopprplGoth Bd BT"/>
                <a:ea typeface="CopprplGoth Bd BT"/>
                <a:cs typeface="CopprplGoth Bd BT"/>
              </a:rPr>
              <a:t>Forward</a:t>
            </a:r>
          </a:p>
        </p:txBody>
      </p:sp>
      <p:grpSp>
        <p:nvGrpSpPr>
          <p:cNvPr id="14349" name="Group 14"/>
          <p:cNvGrpSpPr>
            <a:grpSpLocks noChangeAspect="1"/>
          </p:cNvGrpSpPr>
          <p:nvPr/>
        </p:nvGrpSpPr>
        <p:grpSpPr bwMode="auto">
          <a:xfrm>
            <a:off x="6049963" y="1636713"/>
            <a:ext cx="393700" cy="209550"/>
            <a:chOff x="3360" y="912"/>
            <a:chExt cx="1143" cy="610"/>
          </a:xfrm>
        </p:grpSpPr>
        <p:sp>
          <p:nvSpPr>
            <p:cNvPr id="14350" name="Freeform 15"/>
            <p:cNvSpPr>
              <a:spLocks noChangeAspect="1"/>
            </p:cNvSpPr>
            <p:nvPr/>
          </p:nvSpPr>
          <p:spPr bwMode="auto">
            <a:xfrm>
              <a:off x="3360" y="912"/>
              <a:ext cx="1143" cy="610"/>
            </a:xfrm>
            <a:custGeom>
              <a:avLst/>
              <a:gdLst>
                <a:gd name="T0" fmla="*/ 1079 w 2287"/>
                <a:gd name="T1" fmla="*/ 140 h 1220"/>
                <a:gd name="T2" fmla="*/ 1012 w 2287"/>
                <a:gd name="T3" fmla="*/ 165 h 1220"/>
                <a:gd name="T4" fmla="*/ 936 w 2287"/>
                <a:gd name="T5" fmla="*/ 177 h 1220"/>
                <a:gd name="T6" fmla="*/ 854 w 2287"/>
                <a:gd name="T7" fmla="*/ 186 h 1220"/>
                <a:gd name="T8" fmla="*/ 777 w 2287"/>
                <a:gd name="T9" fmla="*/ 199 h 1220"/>
                <a:gd name="T10" fmla="*/ 698 w 2287"/>
                <a:gd name="T11" fmla="*/ 208 h 1220"/>
                <a:gd name="T12" fmla="*/ 632 w 2287"/>
                <a:gd name="T13" fmla="*/ 243 h 1220"/>
                <a:gd name="T14" fmla="*/ 569 w 2287"/>
                <a:gd name="T15" fmla="*/ 270 h 1220"/>
                <a:gd name="T16" fmla="*/ 487 w 2287"/>
                <a:gd name="T17" fmla="*/ 249 h 1220"/>
                <a:gd name="T18" fmla="*/ 435 w 2287"/>
                <a:gd name="T19" fmla="*/ 205 h 1220"/>
                <a:gd name="T20" fmla="*/ 327 w 2287"/>
                <a:gd name="T21" fmla="*/ 177 h 1220"/>
                <a:gd name="T22" fmla="*/ 256 w 2287"/>
                <a:gd name="T23" fmla="*/ 160 h 1220"/>
                <a:gd name="T24" fmla="*/ 148 w 2287"/>
                <a:gd name="T25" fmla="*/ 117 h 1220"/>
                <a:gd name="T26" fmla="*/ 58 w 2287"/>
                <a:gd name="T27" fmla="*/ 26 h 1220"/>
                <a:gd name="T28" fmla="*/ 0 w 2287"/>
                <a:gd name="T29" fmla="*/ 7 h 1220"/>
                <a:gd name="T30" fmla="*/ 60 w 2287"/>
                <a:gd name="T31" fmla="*/ 67 h 1220"/>
                <a:gd name="T32" fmla="*/ 17 w 2287"/>
                <a:gd name="T33" fmla="*/ 53 h 1220"/>
                <a:gd name="T34" fmla="*/ 32 w 2287"/>
                <a:gd name="T35" fmla="*/ 99 h 1220"/>
                <a:gd name="T36" fmla="*/ 34 w 2287"/>
                <a:gd name="T37" fmla="*/ 133 h 1220"/>
                <a:gd name="T38" fmla="*/ 60 w 2287"/>
                <a:gd name="T39" fmla="*/ 171 h 1220"/>
                <a:gd name="T40" fmla="*/ 87 w 2287"/>
                <a:gd name="T41" fmla="*/ 209 h 1220"/>
                <a:gd name="T42" fmla="*/ 141 w 2287"/>
                <a:gd name="T43" fmla="*/ 246 h 1220"/>
                <a:gd name="T44" fmla="*/ 198 w 2287"/>
                <a:gd name="T45" fmla="*/ 284 h 1220"/>
                <a:gd name="T46" fmla="*/ 236 w 2287"/>
                <a:gd name="T47" fmla="*/ 305 h 1220"/>
                <a:gd name="T48" fmla="*/ 238 w 2287"/>
                <a:gd name="T49" fmla="*/ 318 h 1220"/>
                <a:gd name="T50" fmla="*/ 350 w 2287"/>
                <a:gd name="T51" fmla="*/ 322 h 1220"/>
                <a:gd name="T52" fmla="*/ 417 w 2287"/>
                <a:gd name="T53" fmla="*/ 338 h 1220"/>
                <a:gd name="T54" fmla="*/ 448 w 2287"/>
                <a:gd name="T55" fmla="*/ 400 h 1220"/>
                <a:gd name="T56" fmla="*/ 374 w 2287"/>
                <a:gd name="T57" fmla="*/ 448 h 1220"/>
                <a:gd name="T58" fmla="*/ 313 w 2287"/>
                <a:gd name="T59" fmla="*/ 461 h 1220"/>
                <a:gd name="T60" fmla="*/ 320 w 2287"/>
                <a:gd name="T61" fmla="*/ 475 h 1220"/>
                <a:gd name="T62" fmla="*/ 373 w 2287"/>
                <a:gd name="T63" fmla="*/ 475 h 1220"/>
                <a:gd name="T64" fmla="*/ 374 w 2287"/>
                <a:gd name="T65" fmla="*/ 493 h 1220"/>
                <a:gd name="T66" fmla="*/ 417 w 2287"/>
                <a:gd name="T67" fmla="*/ 495 h 1220"/>
                <a:gd name="T68" fmla="*/ 447 w 2287"/>
                <a:gd name="T69" fmla="*/ 510 h 1220"/>
                <a:gd name="T70" fmla="*/ 460 w 2287"/>
                <a:gd name="T71" fmla="*/ 544 h 1220"/>
                <a:gd name="T72" fmla="*/ 455 w 2287"/>
                <a:gd name="T73" fmla="*/ 585 h 1220"/>
                <a:gd name="T74" fmla="*/ 475 w 2287"/>
                <a:gd name="T75" fmla="*/ 586 h 1220"/>
                <a:gd name="T76" fmla="*/ 492 w 2287"/>
                <a:gd name="T77" fmla="*/ 578 h 1220"/>
                <a:gd name="T78" fmla="*/ 510 w 2287"/>
                <a:gd name="T79" fmla="*/ 592 h 1220"/>
                <a:gd name="T80" fmla="*/ 495 w 2287"/>
                <a:gd name="T81" fmla="*/ 520 h 1220"/>
                <a:gd name="T82" fmla="*/ 521 w 2287"/>
                <a:gd name="T83" fmla="*/ 513 h 1220"/>
                <a:gd name="T84" fmla="*/ 538 w 2287"/>
                <a:gd name="T85" fmla="*/ 491 h 1220"/>
                <a:gd name="T86" fmla="*/ 544 w 2287"/>
                <a:gd name="T87" fmla="*/ 540 h 1220"/>
                <a:gd name="T88" fmla="*/ 561 w 2287"/>
                <a:gd name="T89" fmla="*/ 566 h 1220"/>
                <a:gd name="T90" fmla="*/ 585 w 2287"/>
                <a:gd name="T91" fmla="*/ 580 h 1220"/>
                <a:gd name="T92" fmla="*/ 612 w 2287"/>
                <a:gd name="T93" fmla="*/ 585 h 1220"/>
                <a:gd name="T94" fmla="*/ 593 w 2287"/>
                <a:gd name="T95" fmla="*/ 548 h 1220"/>
                <a:gd name="T96" fmla="*/ 604 w 2287"/>
                <a:gd name="T97" fmla="*/ 509 h 1220"/>
                <a:gd name="T98" fmla="*/ 648 w 2287"/>
                <a:gd name="T99" fmla="*/ 501 h 1220"/>
                <a:gd name="T100" fmla="*/ 612 w 2287"/>
                <a:gd name="T101" fmla="*/ 467 h 1220"/>
                <a:gd name="T102" fmla="*/ 614 w 2287"/>
                <a:gd name="T103" fmla="*/ 385 h 1220"/>
                <a:gd name="T104" fmla="*/ 694 w 2287"/>
                <a:gd name="T105" fmla="*/ 367 h 1220"/>
                <a:gd name="T106" fmla="*/ 856 w 2287"/>
                <a:gd name="T107" fmla="*/ 344 h 1220"/>
                <a:gd name="T108" fmla="*/ 913 w 2287"/>
                <a:gd name="T109" fmla="*/ 310 h 1220"/>
                <a:gd name="T110" fmla="*/ 972 w 2287"/>
                <a:gd name="T111" fmla="*/ 271 h 1220"/>
                <a:gd name="T112" fmla="*/ 1011 w 2287"/>
                <a:gd name="T113" fmla="*/ 237 h 1220"/>
                <a:gd name="T114" fmla="*/ 1079 w 2287"/>
                <a:gd name="T115" fmla="*/ 204 h 1220"/>
                <a:gd name="T116" fmla="*/ 1069 w 2287"/>
                <a:gd name="T117" fmla="*/ 190 h 1220"/>
                <a:gd name="T118" fmla="*/ 1102 w 2287"/>
                <a:gd name="T119" fmla="*/ 162 h 1220"/>
                <a:gd name="T120" fmla="*/ 1100 w 2287"/>
                <a:gd name="T121" fmla="*/ 143 h 122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287"/>
                <a:gd name="T184" fmla="*/ 0 h 1220"/>
                <a:gd name="T185" fmla="*/ 2287 w 2287"/>
                <a:gd name="T186" fmla="*/ 1220 h 122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287" h="1220">
                  <a:moveTo>
                    <a:pt x="2285" y="226"/>
                  </a:moveTo>
                  <a:lnTo>
                    <a:pt x="2282" y="225"/>
                  </a:lnTo>
                  <a:lnTo>
                    <a:pt x="2279" y="222"/>
                  </a:lnTo>
                  <a:lnTo>
                    <a:pt x="2275" y="222"/>
                  </a:lnTo>
                  <a:lnTo>
                    <a:pt x="2272" y="224"/>
                  </a:lnTo>
                  <a:lnTo>
                    <a:pt x="2265" y="227"/>
                  </a:lnTo>
                  <a:lnTo>
                    <a:pt x="2257" y="232"/>
                  </a:lnTo>
                  <a:lnTo>
                    <a:pt x="2248" y="235"/>
                  </a:lnTo>
                  <a:lnTo>
                    <a:pt x="2241" y="241"/>
                  </a:lnTo>
                  <a:lnTo>
                    <a:pt x="2233" y="243"/>
                  </a:lnTo>
                  <a:lnTo>
                    <a:pt x="2226" y="247"/>
                  </a:lnTo>
                  <a:lnTo>
                    <a:pt x="2218" y="250"/>
                  </a:lnTo>
                  <a:lnTo>
                    <a:pt x="2211" y="255"/>
                  </a:lnTo>
                  <a:lnTo>
                    <a:pt x="2204" y="258"/>
                  </a:lnTo>
                  <a:lnTo>
                    <a:pt x="2197" y="263"/>
                  </a:lnTo>
                  <a:lnTo>
                    <a:pt x="2189" y="266"/>
                  </a:lnTo>
                  <a:lnTo>
                    <a:pt x="2182" y="270"/>
                  </a:lnTo>
                  <a:lnTo>
                    <a:pt x="2176" y="272"/>
                  </a:lnTo>
                  <a:lnTo>
                    <a:pt x="2170" y="274"/>
                  </a:lnTo>
                  <a:lnTo>
                    <a:pt x="2165" y="277"/>
                  </a:lnTo>
                  <a:lnTo>
                    <a:pt x="2159" y="280"/>
                  </a:lnTo>
                  <a:lnTo>
                    <a:pt x="2152" y="282"/>
                  </a:lnTo>
                  <a:lnTo>
                    <a:pt x="2146" y="285"/>
                  </a:lnTo>
                  <a:lnTo>
                    <a:pt x="2140" y="287"/>
                  </a:lnTo>
                  <a:lnTo>
                    <a:pt x="2135" y="288"/>
                  </a:lnTo>
                  <a:lnTo>
                    <a:pt x="2129" y="291"/>
                  </a:lnTo>
                  <a:lnTo>
                    <a:pt x="2123" y="293"/>
                  </a:lnTo>
                  <a:lnTo>
                    <a:pt x="2117" y="295"/>
                  </a:lnTo>
                  <a:lnTo>
                    <a:pt x="2112" y="297"/>
                  </a:lnTo>
                  <a:lnTo>
                    <a:pt x="2106" y="299"/>
                  </a:lnTo>
                  <a:lnTo>
                    <a:pt x="2100" y="301"/>
                  </a:lnTo>
                  <a:lnTo>
                    <a:pt x="2094" y="302"/>
                  </a:lnTo>
                  <a:lnTo>
                    <a:pt x="2089" y="304"/>
                  </a:lnTo>
                  <a:lnTo>
                    <a:pt x="2082" y="309"/>
                  </a:lnTo>
                  <a:lnTo>
                    <a:pt x="2075" y="312"/>
                  </a:lnTo>
                  <a:lnTo>
                    <a:pt x="2068" y="316"/>
                  </a:lnTo>
                  <a:lnTo>
                    <a:pt x="2060" y="319"/>
                  </a:lnTo>
                  <a:lnTo>
                    <a:pt x="2052" y="322"/>
                  </a:lnTo>
                  <a:lnTo>
                    <a:pt x="2045" y="324"/>
                  </a:lnTo>
                  <a:lnTo>
                    <a:pt x="2037" y="325"/>
                  </a:lnTo>
                  <a:lnTo>
                    <a:pt x="2029" y="327"/>
                  </a:lnTo>
                  <a:lnTo>
                    <a:pt x="2024" y="330"/>
                  </a:lnTo>
                  <a:lnTo>
                    <a:pt x="2018" y="331"/>
                  </a:lnTo>
                  <a:lnTo>
                    <a:pt x="2014" y="332"/>
                  </a:lnTo>
                  <a:lnTo>
                    <a:pt x="2008" y="332"/>
                  </a:lnTo>
                  <a:lnTo>
                    <a:pt x="2002" y="333"/>
                  </a:lnTo>
                  <a:lnTo>
                    <a:pt x="1996" y="333"/>
                  </a:lnTo>
                  <a:lnTo>
                    <a:pt x="1992" y="334"/>
                  </a:lnTo>
                  <a:lnTo>
                    <a:pt x="1986" y="335"/>
                  </a:lnTo>
                  <a:lnTo>
                    <a:pt x="1976" y="337"/>
                  </a:lnTo>
                  <a:lnTo>
                    <a:pt x="1965" y="338"/>
                  </a:lnTo>
                  <a:lnTo>
                    <a:pt x="1956" y="339"/>
                  </a:lnTo>
                  <a:lnTo>
                    <a:pt x="1946" y="341"/>
                  </a:lnTo>
                  <a:lnTo>
                    <a:pt x="1936" y="344"/>
                  </a:lnTo>
                  <a:lnTo>
                    <a:pt x="1927" y="346"/>
                  </a:lnTo>
                  <a:lnTo>
                    <a:pt x="1918" y="347"/>
                  </a:lnTo>
                  <a:lnTo>
                    <a:pt x="1908" y="349"/>
                  </a:lnTo>
                  <a:lnTo>
                    <a:pt x="1902" y="350"/>
                  </a:lnTo>
                  <a:lnTo>
                    <a:pt x="1896" y="352"/>
                  </a:lnTo>
                  <a:lnTo>
                    <a:pt x="1890" y="353"/>
                  </a:lnTo>
                  <a:lnTo>
                    <a:pt x="1885" y="353"/>
                  </a:lnTo>
                  <a:lnTo>
                    <a:pt x="1879" y="354"/>
                  </a:lnTo>
                  <a:lnTo>
                    <a:pt x="1873" y="354"/>
                  </a:lnTo>
                  <a:lnTo>
                    <a:pt x="1867" y="354"/>
                  </a:lnTo>
                  <a:lnTo>
                    <a:pt x="1862" y="354"/>
                  </a:lnTo>
                  <a:lnTo>
                    <a:pt x="1852" y="355"/>
                  </a:lnTo>
                  <a:lnTo>
                    <a:pt x="1843" y="356"/>
                  </a:lnTo>
                  <a:lnTo>
                    <a:pt x="1834" y="359"/>
                  </a:lnTo>
                  <a:lnTo>
                    <a:pt x="1825" y="360"/>
                  </a:lnTo>
                  <a:lnTo>
                    <a:pt x="1815" y="361"/>
                  </a:lnTo>
                  <a:lnTo>
                    <a:pt x="1805" y="363"/>
                  </a:lnTo>
                  <a:lnTo>
                    <a:pt x="1796" y="364"/>
                  </a:lnTo>
                  <a:lnTo>
                    <a:pt x="1787" y="365"/>
                  </a:lnTo>
                  <a:lnTo>
                    <a:pt x="1780" y="368"/>
                  </a:lnTo>
                  <a:lnTo>
                    <a:pt x="1774" y="369"/>
                  </a:lnTo>
                  <a:lnTo>
                    <a:pt x="1767" y="370"/>
                  </a:lnTo>
                  <a:lnTo>
                    <a:pt x="1760" y="370"/>
                  </a:lnTo>
                  <a:lnTo>
                    <a:pt x="1754" y="371"/>
                  </a:lnTo>
                  <a:lnTo>
                    <a:pt x="1747" y="371"/>
                  </a:lnTo>
                  <a:lnTo>
                    <a:pt x="1741" y="371"/>
                  </a:lnTo>
                  <a:lnTo>
                    <a:pt x="1734" y="371"/>
                  </a:lnTo>
                  <a:lnTo>
                    <a:pt x="1726" y="371"/>
                  </a:lnTo>
                  <a:lnTo>
                    <a:pt x="1718" y="372"/>
                  </a:lnTo>
                  <a:lnTo>
                    <a:pt x="1709" y="372"/>
                  </a:lnTo>
                  <a:lnTo>
                    <a:pt x="1701" y="374"/>
                  </a:lnTo>
                  <a:lnTo>
                    <a:pt x="1694" y="375"/>
                  </a:lnTo>
                  <a:lnTo>
                    <a:pt x="1686" y="376"/>
                  </a:lnTo>
                  <a:lnTo>
                    <a:pt x="1678" y="377"/>
                  </a:lnTo>
                  <a:lnTo>
                    <a:pt x="1671" y="378"/>
                  </a:lnTo>
                  <a:lnTo>
                    <a:pt x="1667" y="382"/>
                  </a:lnTo>
                  <a:lnTo>
                    <a:pt x="1662" y="383"/>
                  </a:lnTo>
                  <a:lnTo>
                    <a:pt x="1658" y="385"/>
                  </a:lnTo>
                  <a:lnTo>
                    <a:pt x="1652" y="386"/>
                  </a:lnTo>
                  <a:lnTo>
                    <a:pt x="1646" y="386"/>
                  </a:lnTo>
                  <a:lnTo>
                    <a:pt x="1640" y="386"/>
                  </a:lnTo>
                  <a:lnTo>
                    <a:pt x="1636" y="387"/>
                  </a:lnTo>
                  <a:lnTo>
                    <a:pt x="1630" y="387"/>
                  </a:lnTo>
                  <a:lnTo>
                    <a:pt x="1626" y="390"/>
                  </a:lnTo>
                  <a:lnTo>
                    <a:pt x="1623" y="390"/>
                  </a:lnTo>
                  <a:lnTo>
                    <a:pt x="1618" y="391"/>
                  </a:lnTo>
                  <a:lnTo>
                    <a:pt x="1615" y="392"/>
                  </a:lnTo>
                  <a:lnTo>
                    <a:pt x="1600" y="393"/>
                  </a:lnTo>
                  <a:lnTo>
                    <a:pt x="1584" y="394"/>
                  </a:lnTo>
                  <a:lnTo>
                    <a:pt x="1569" y="397"/>
                  </a:lnTo>
                  <a:lnTo>
                    <a:pt x="1554" y="398"/>
                  </a:lnTo>
                  <a:lnTo>
                    <a:pt x="1538" y="399"/>
                  </a:lnTo>
                  <a:lnTo>
                    <a:pt x="1523" y="401"/>
                  </a:lnTo>
                  <a:lnTo>
                    <a:pt x="1507" y="402"/>
                  </a:lnTo>
                  <a:lnTo>
                    <a:pt x="1492" y="403"/>
                  </a:lnTo>
                  <a:lnTo>
                    <a:pt x="1486" y="405"/>
                  </a:lnTo>
                  <a:lnTo>
                    <a:pt x="1481" y="403"/>
                  </a:lnTo>
                  <a:lnTo>
                    <a:pt x="1475" y="403"/>
                  </a:lnTo>
                  <a:lnTo>
                    <a:pt x="1470" y="403"/>
                  </a:lnTo>
                  <a:lnTo>
                    <a:pt x="1463" y="406"/>
                  </a:lnTo>
                  <a:lnTo>
                    <a:pt x="1456" y="406"/>
                  </a:lnTo>
                  <a:lnTo>
                    <a:pt x="1449" y="407"/>
                  </a:lnTo>
                  <a:lnTo>
                    <a:pt x="1443" y="409"/>
                  </a:lnTo>
                  <a:lnTo>
                    <a:pt x="1439" y="409"/>
                  </a:lnTo>
                  <a:lnTo>
                    <a:pt x="1434" y="410"/>
                  </a:lnTo>
                  <a:lnTo>
                    <a:pt x="1428" y="410"/>
                  </a:lnTo>
                  <a:lnTo>
                    <a:pt x="1424" y="412"/>
                  </a:lnTo>
                  <a:lnTo>
                    <a:pt x="1419" y="412"/>
                  </a:lnTo>
                  <a:lnTo>
                    <a:pt x="1413" y="413"/>
                  </a:lnTo>
                  <a:lnTo>
                    <a:pt x="1409" y="413"/>
                  </a:lnTo>
                  <a:lnTo>
                    <a:pt x="1404" y="413"/>
                  </a:lnTo>
                  <a:lnTo>
                    <a:pt x="1396" y="416"/>
                  </a:lnTo>
                  <a:lnTo>
                    <a:pt x="1388" y="417"/>
                  </a:lnTo>
                  <a:lnTo>
                    <a:pt x="1380" y="418"/>
                  </a:lnTo>
                  <a:lnTo>
                    <a:pt x="1372" y="421"/>
                  </a:lnTo>
                  <a:lnTo>
                    <a:pt x="1365" y="424"/>
                  </a:lnTo>
                  <a:lnTo>
                    <a:pt x="1357" y="427"/>
                  </a:lnTo>
                  <a:lnTo>
                    <a:pt x="1350" y="430"/>
                  </a:lnTo>
                  <a:lnTo>
                    <a:pt x="1343" y="432"/>
                  </a:lnTo>
                  <a:lnTo>
                    <a:pt x="1336" y="436"/>
                  </a:lnTo>
                  <a:lnTo>
                    <a:pt x="1329" y="440"/>
                  </a:lnTo>
                  <a:lnTo>
                    <a:pt x="1322" y="444"/>
                  </a:lnTo>
                  <a:lnTo>
                    <a:pt x="1316" y="450"/>
                  </a:lnTo>
                  <a:lnTo>
                    <a:pt x="1312" y="453"/>
                  </a:lnTo>
                  <a:lnTo>
                    <a:pt x="1308" y="457"/>
                  </a:lnTo>
                  <a:lnTo>
                    <a:pt x="1304" y="460"/>
                  </a:lnTo>
                  <a:lnTo>
                    <a:pt x="1299" y="463"/>
                  </a:lnTo>
                  <a:lnTo>
                    <a:pt x="1295" y="467"/>
                  </a:lnTo>
                  <a:lnTo>
                    <a:pt x="1291" y="470"/>
                  </a:lnTo>
                  <a:lnTo>
                    <a:pt x="1286" y="473"/>
                  </a:lnTo>
                  <a:lnTo>
                    <a:pt x="1282" y="475"/>
                  </a:lnTo>
                  <a:lnTo>
                    <a:pt x="1274" y="481"/>
                  </a:lnTo>
                  <a:lnTo>
                    <a:pt x="1265" y="486"/>
                  </a:lnTo>
                  <a:lnTo>
                    <a:pt x="1257" y="492"/>
                  </a:lnTo>
                  <a:lnTo>
                    <a:pt x="1247" y="498"/>
                  </a:lnTo>
                  <a:lnTo>
                    <a:pt x="1239" y="503"/>
                  </a:lnTo>
                  <a:lnTo>
                    <a:pt x="1230" y="508"/>
                  </a:lnTo>
                  <a:lnTo>
                    <a:pt x="1221" y="512"/>
                  </a:lnTo>
                  <a:lnTo>
                    <a:pt x="1212" y="516"/>
                  </a:lnTo>
                  <a:lnTo>
                    <a:pt x="1206" y="519"/>
                  </a:lnTo>
                  <a:lnTo>
                    <a:pt x="1200" y="521"/>
                  </a:lnTo>
                  <a:lnTo>
                    <a:pt x="1195" y="523"/>
                  </a:lnTo>
                  <a:lnTo>
                    <a:pt x="1191" y="526"/>
                  </a:lnTo>
                  <a:lnTo>
                    <a:pt x="1186" y="528"/>
                  </a:lnTo>
                  <a:lnTo>
                    <a:pt x="1182" y="530"/>
                  </a:lnTo>
                  <a:lnTo>
                    <a:pt x="1176" y="531"/>
                  </a:lnTo>
                  <a:lnTo>
                    <a:pt x="1170" y="533"/>
                  </a:lnTo>
                  <a:lnTo>
                    <a:pt x="1165" y="534"/>
                  </a:lnTo>
                  <a:lnTo>
                    <a:pt x="1162" y="535"/>
                  </a:lnTo>
                  <a:lnTo>
                    <a:pt x="1157" y="537"/>
                  </a:lnTo>
                  <a:lnTo>
                    <a:pt x="1153" y="538"/>
                  </a:lnTo>
                  <a:lnTo>
                    <a:pt x="1148" y="540"/>
                  </a:lnTo>
                  <a:lnTo>
                    <a:pt x="1145" y="540"/>
                  </a:lnTo>
                  <a:lnTo>
                    <a:pt x="1139" y="540"/>
                  </a:lnTo>
                  <a:lnTo>
                    <a:pt x="1134" y="540"/>
                  </a:lnTo>
                  <a:lnTo>
                    <a:pt x="1124" y="537"/>
                  </a:lnTo>
                  <a:lnTo>
                    <a:pt x="1114" y="535"/>
                  </a:lnTo>
                  <a:lnTo>
                    <a:pt x="1102" y="535"/>
                  </a:lnTo>
                  <a:lnTo>
                    <a:pt x="1092" y="535"/>
                  </a:lnTo>
                  <a:lnTo>
                    <a:pt x="1080" y="536"/>
                  </a:lnTo>
                  <a:lnTo>
                    <a:pt x="1069" y="536"/>
                  </a:lnTo>
                  <a:lnTo>
                    <a:pt x="1058" y="537"/>
                  </a:lnTo>
                  <a:lnTo>
                    <a:pt x="1048" y="537"/>
                  </a:lnTo>
                  <a:lnTo>
                    <a:pt x="1042" y="535"/>
                  </a:lnTo>
                  <a:lnTo>
                    <a:pt x="1038" y="531"/>
                  </a:lnTo>
                  <a:lnTo>
                    <a:pt x="1032" y="529"/>
                  </a:lnTo>
                  <a:lnTo>
                    <a:pt x="1026" y="526"/>
                  </a:lnTo>
                  <a:lnTo>
                    <a:pt x="1021" y="523"/>
                  </a:lnTo>
                  <a:lnTo>
                    <a:pt x="1016" y="520"/>
                  </a:lnTo>
                  <a:lnTo>
                    <a:pt x="1010" y="516"/>
                  </a:lnTo>
                  <a:lnTo>
                    <a:pt x="1004" y="513"/>
                  </a:lnTo>
                  <a:lnTo>
                    <a:pt x="996" y="510"/>
                  </a:lnTo>
                  <a:lnTo>
                    <a:pt x="989" y="506"/>
                  </a:lnTo>
                  <a:lnTo>
                    <a:pt x="982" y="501"/>
                  </a:lnTo>
                  <a:lnTo>
                    <a:pt x="974" y="497"/>
                  </a:lnTo>
                  <a:lnTo>
                    <a:pt x="967" y="491"/>
                  </a:lnTo>
                  <a:lnTo>
                    <a:pt x="960" y="486"/>
                  </a:lnTo>
                  <a:lnTo>
                    <a:pt x="955" y="481"/>
                  </a:lnTo>
                  <a:lnTo>
                    <a:pt x="948" y="476"/>
                  </a:lnTo>
                  <a:lnTo>
                    <a:pt x="943" y="474"/>
                  </a:lnTo>
                  <a:lnTo>
                    <a:pt x="940" y="472"/>
                  </a:lnTo>
                  <a:lnTo>
                    <a:pt x="935" y="468"/>
                  </a:lnTo>
                  <a:lnTo>
                    <a:pt x="932" y="465"/>
                  </a:lnTo>
                  <a:lnTo>
                    <a:pt x="926" y="460"/>
                  </a:lnTo>
                  <a:lnTo>
                    <a:pt x="921" y="454"/>
                  </a:lnTo>
                  <a:lnTo>
                    <a:pt x="915" y="447"/>
                  </a:lnTo>
                  <a:lnTo>
                    <a:pt x="910" y="442"/>
                  </a:lnTo>
                  <a:lnTo>
                    <a:pt x="905" y="438"/>
                  </a:lnTo>
                  <a:lnTo>
                    <a:pt x="900" y="435"/>
                  </a:lnTo>
                  <a:lnTo>
                    <a:pt x="897" y="431"/>
                  </a:lnTo>
                  <a:lnTo>
                    <a:pt x="893" y="425"/>
                  </a:lnTo>
                  <a:lnTo>
                    <a:pt x="889" y="423"/>
                  </a:lnTo>
                  <a:lnTo>
                    <a:pt x="883" y="420"/>
                  </a:lnTo>
                  <a:lnTo>
                    <a:pt x="879" y="416"/>
                  </a:lnTo>
                  <a:lnTo>
                    <a:pt x="875" y="413"/>
                  </a:lnTo>
                  <a:lnTo>
                    <a:pt x="870" y="410"/>
                  </a:lnTo>
                  <a:lnTo>
                    <a:pt x="866" y="407"/>
                  </a:lnTo>
                  <a:lnTo>
                    <a:pt x="860" y="403"/>
                  </a:lnTo>
                  <a:lnTo>
                    <a:pt x="855" y="401"/>
                  </a:lnTo>
                  <a:lnTo>
                    <a:pt x="844" y="395"/>
                  </a:lnTo>
                  <a:lnTo>
                    <a:pt x="834" y="390"/>
                  </a:lnTo>
                  <a:lnTo>
                    <a:pt x="821" y="385"/>
                  </a:lnTo>
                  <a:lnTo>
                    <a:pt x="809" y="382"/>
                  </a:lnTo>
                  <a:lnTo>
                    <a:pt x="797" y="378"/>
                  </a:lnTo>
                  <a:lnTo>
                    <a:pt x="785" y="375"/>
                  </a:lnTo>
                  <a:lnTo>
                    <a:pt x="772" y="371"/>
                  </a:lnTo>
                  <a:lnTo>
                    <a:pt x="760" y="368"/>
                  </a:lnTo>
                  <a:lnTo>
                    <a:pt x="748" y="367"/>
                  </a:lnTo>
                  <a:lnTo>
                    <a:pt x="737" y="364"/>
                  </a:lnTo>
                  <a:lnTo>
                    <a:pt x="725" y="363"/>
                  </a:lnTo>
                  <a:lnTo>
                    <a:pt x="714" y="362"/>
                  </a:lnTo>
                  <a:lnTo>
                    <a:pt x="701" y="362"/>
                  </a:lnTo>
                  <a:lnTo>
                    <a:pt x="689" y="361"/>
                  </a:lnTo>
                  <a:lnTo>
                    <a:pt x="678" y="359"/>
                  </a:lnTo>
                  <a:lnTo>
                    <a:pt x="666" y="357"/>
                  </a:lnTo>
                  <a:lnTo>
                    <a:pt x="661" y="356"/>
                  </a:lnTo>
                  <a:lnTo>
                    <a:pt x="655" y="354"/>
                  </a:lnTo>
                  <a:lnTo>
                    <a:pt x="649" y="353"/>
                  </a:lnTo>
                  <a:lnTo>
                    <a:pt x="643" y="352"/>
                  </a:lnTo>
                  <a:lnTo>
                    <a:pt x="638" y="350"/>
                  </a:lnTo>
                  <a:lnTo>
                    <a:pt x="632" y="349"/>
                  </a:lnTo>
                  <a:lnTo>
                    <a:pt x="625" y="348"/>
                  </a:lnTo>
                  <a:lnTo>
                    <a:pt x="619" y="347"/>
                  </a:lnTo>
                  <a:lnTo>
                    <a:pt x="611" y="344"/>
                  </a:lnTo>
                  <a:lnTo>
                    <a:pt x="603" y="341"/>
                  </a:lnTo>
                  <a:lnTo>
                    <a:pt x="594" y="340"/>
                  </a:lnTo>
                  <a:lnTo>
                    <a:pt x="586" y="338"/>
                  </a:lnTo>
                  <a:lnTo>
                    <a:pt x="580" y="337"/>
                  </a:lnTo>
                  <a:lnTo>
                    <a:pt x="575" y="335"/>
                  </a:lnTo>
                  <a:lnTo>
                    <a:pt x="570" y="333"/>
                  </a:lnTo>
                  <a:lnTo>
                    <a:pt x="565" y="332"/>
                  </a:lnTo>
                  <a:lnTo>
                    <a:pt x="559" y="330"/>
                  </a:lnTo>
                  <a:lnTo>
                    <a:pt x="555" y="329"/>
                  </a:lnTo>
                  <a:lnTo>
                    <a:pt x="549" y="326"/>
                  </a:lnTo>
                  <a:lnTo>
                    <a:pt x="544" y="325"/>
                  </a:lnTo>
                  <a:lnTo>
                    <a:pt x="534" y="324"/>
                  </a:lnTo>
                  <a:lnTo>
                    <a:pt x="522" y="322"/>
                  </a:lnTo>
                  <a:lnTo>
                    <a:pt x="512" y="319"/>
                  </a:lnTo>
                  <a:lnTo>
                    <a:pt x="502" y="317"/>
                  </a:lnTo>
                  <a:lnTo>
                    <a:pt x="492" y="314"/>
                  </a:lnTo>
                  <a:lnTo>
                    <a:pt x="482" y="311"/>
                  </a:lnTo>
                  <a:lnTo>
                    <a:pt x="472" y="308"/>
                  </a:lnTo>
                  <a:lnTo>
                    <a:pt x="462" y="306"/>
                  </a:lnTo>
                  <a:lnTo>
                    <a:pt x="450" y="304"/>
                  </a:lnTo>
                  <a:lnTo>
                    <a:pt x="446" y="302"/>
                  </a:lnTo>
                  <a:lnTo>
                    <a:pt x="442" y="301"/>
                  </a:lnTo>
                  <a:lnTo>
                    <a:pt x="437" y="301"/>
                  </a:lnTo>
                  <a:lnTo>
                    <a:pt x="434" y="299"/>
                  </a:lnTo>
                  <a:lnTo>
                    <a:pt x="427" y="296"/>
                  </a:lnTo>
                  <a:lnTo>
                    <a:pt x="419" y="294"/>
                  </a:lnTo>
                  <a:lnTo>
                    <a:pt x="412" y="291"/>
                  </a:lnTo>
                  <a:lnTo>
                    <a:pt x="404" y="287"/>
                  </a:lnTo>
                  <a:lnTo>
                    <a:pt x="397" y="284"/>
                  </a:lnTo>
                  <a:lnTo>
                    <a:pt x="389" y="280"/>
                  </a:lnTo>
                  <a:lnTo>
                    <a:pt x="382" y="277"/>
                  </a:lnTo>
                  <a:lnTo>
                    <a:pt x="375" y="273"/>
                  </a:lnTo>
                  <a:lnTo>
                    <a:pt x="328" y="254"/>
                  </a:lnTo>
                  <a:lnTo>
                    <a:pt x="311" y="243"/>
                  </a:lnTo>
                  <a:lnTo>
                    <a:pt x="296" y="234"/>
                  </a:lnTo>
                  <a:lnTo>
                    <a:pt x="284" y="227"/>
                  </a:lnTo>
                  <a:lnTo>
                    <a:pt x="271" y="219"/>
                  </a:lnTo>
                  <a:lnTo>
                    <a:pt x="260" y="211"/>
                  </a:lnTo>
                  <a:lnTo>
                    <a:pt x="248" y="201"/>
                  </a:lnTo>
                  <a:lnTo>
                    <a:pt x="237" y="188"/>
                  </a:lnTo>
                  <a:lnTo>
                    <a:pt x="224" y="172"/>
                  </a:lnTo>
                  <a:lnTo>
                    <a:pt x="217" y="165"/>
                  </a:lnTo>
                  <a:lnTo>
                    <a:pt x="210" y="158"/>
                  </a:lnTo>
                  <a:lnTo>
                    <a:pt x="204" y="151"/>
                  </a:lnTo>
                  <a:lnTo>
                    <a:pt x="199" y="144"/>
                  </a:lnTo>
                  <a:lnTo>
                    <a:pt x="192" y="137"/>
                  </a:lnTo>
                  <a:lnTo>
                    <a:pt x="186" y="130"/>
                  </a:lnTo>
                  <a:lnTo>
                    <a:pt x="180" y="123"/>
                  </a:lnTo>
                  <a:lnTo>
                    <a:pt x="173" y="116"/>
                  </a:lnTo>
                  <a:lnTo>
                    <a:pt x="166" y="106"/>
                  </a:lnTo>
                  <a:lnTo>
                    <a:pt x="159" y="97"/>
                  </a:lnTo>
                  <a:lnTo>
                    <a:pt x="150" y="89"/>
                  </a:lnTo>
                  <a:lnTo>
                    <a:pt x="142" y="81"/>
                  </a:lnTo>
                  <a:lnTo>
                    <a:pt x="134" y="70"/>
                  </a:lnTo>
                  <a:lnTo>
                    <a:pt x="126" y="61"/>
                  </a:lnTo>
                  <a:lnTo>
                    <a:pt x="117" y="52"/>
                  </a:lnTo>
                  <a:lnTo>
                    <a:pt x="107" y="43"/>
                  </a:lnTo>
                  <a:lnTo>
                    <a:pt x="97" y="35"/>
                  </a:lnTo>
                  <a:lnTo>
                    <a:pt x="87" y="27"/>
                  </a:lnTo>
                  <a:lnTo>
                    <a:pt x="76" y="20"/>
                  </a:lnTo>
                  <a:lnTo>
                    <a:pt x="65" y="14"/>
                  </a:lnTo>
                  <a:lnTo>
                    <a:pt x="60" y="14"/>
                  </a:lnTo>
                  <a:lnTo>
                    <a:pt x="56" y="12"/>
                  </a:lnTo>
                  <a:lnTo>
                    <a:pt x="50" y="8"/>
                  </a:lnTo>
                  <a:lnTo>
                    <a:pt x="45" y="7"/>
                  </a:lnTo>
                  <a:lnTo>
                    <a:pt x="42" y="5"/>
                  </a:lnTo>
                  <a:lnTo>
                    <a:pt x="37" y="3"/>
                  </a:lnTo>
                  <a:lnTo>
                    <a:pt x="34" y="2"/>
                  </a:lnTo>
                  <a:lnTo>
                    <a:pt x="29" y="2"/>
                  </a:lnTo>
                  <a:lnTo>
                    <a:pt x="25" y="2"/>
                  </a:lnTo>
                  <a:lnTo>
                    <a:pt x="19" y="1"/>
                  </a:lnTo>
                  <a:lnTo>
                    <a:pt x="14" y="1"/>
                  </a:lnTo>
                  <a:lnTo>
                    <a:pt x="10" y="0"/>
                  </a:lnTo>
                  <a:lnTo>
                    <a:pt x="5" y="2"/>
                  </a:lnTo>
                  <a:lnTo>
                    <a:pt x="1" y="5"/>
                  </a:lnTo>
                  <a:lnTo>
                    <a:pt x="0" y="8"/>
                  </a:lnTo>
                  <a:lnTo>
                    <a:pt x="1" y="13"/>
                  </a:lnTo>
                  <a:lnTo>
                    <a:pt x="1" y="16"/>
                  </a:lnTo>
                  <a:lnTo>
                    <a:pt x="7" y="23"/>
                  </a:lnTo>
                  <a:lnTo>
                    <a:pt x="12" y="29"/>
                  </a:lnTo>
                  <a:lnTo>
                    <a:pt x="18" y="33"/>
                  </a:lnTo>
                  <a:lnTo>
                    <a:pt x="23" y="38"/>
                  </a:lnTo>
                  <a:lnTo>
                    <a:pt x="30" y="43"/>
                  </a:lnTo>
                  <a:lnTo>
                    <a:pt x="36" y="47"/>
                  </a:lnTo>
                  <a:lnTo>
                    <a:pt x="42" y="52"/>
                  </a:lnTo>
                  <a:lnTo>
                    <a:pt x="49" y="56"/>
                  </a:lnTo>
                  <a:lnTo>
                    <a:pt x="57" y="65"/>
                  </a:lnTo>
                  <a:lnTo>
                    <a:pt x="65" y="73"/>
                  </a:lnTo>
                  <a:lnTo>
                    <a:pt x="73" y="81"/>
                  </a:lnTo>
                  <a:lnTo>
                    <a:pt x="80" y="89"/>
                  </a:lnTo>
                  <a:lnTo>
                    <a:pt x="87" y="97"/>
                  </a:lnTo>
                  <a:lnTo>
                    <a:pt x="95" y="104"/>
                  </a:lnTo>
                  <a:lnTo>
                    <a:pt x="102" y="113"/>
                  </a:lnTo>
                  <a:lnTo>
                    <a:pt x="109" y="121"/>
                  </a:lnTo>
                  <a:lnTo>
                    <a:pt x="113" y="123"/>
                  </a:lnTo>
                  <a:lnTo>
                    <a:pt x="117" y="126"/>
                  </a:lnTo>
                  <a:lnTo>
                    <a:pt x="119" y="130"/>
                  </a:lnTo>
                  <a:lnTo>
                    <a:pt x="121" y="134"/>
                  </a:lnTo>
                  <a:lnTo>
                    <a:pt x="125" y="136"/>
                  </a:lnTo>
                  <a:lnTo>
                    <a:pt x="127" y="139"/>
                  </a:lnTo>
                  <a:lnTo>
                    <a:pt x="129" y="144"/>
                  </a:lnTo>
                  <a:lnTo>
                    <a:pt x="132" y="146"/>
                  </a:lnTo>
                  <a:lnTo>
                    <a:pt x="131" y="148"/>
                  </a:lnTo>
                  <a:lnTo>
                    <a:pt x="129" y="146"/>
                  </a:lnTo>
                  <a:lnTo>
                    <a:pt x="128" y="145"/>
                  </a:lnTo>
                  <a:lnTo>
                    <a:pt x="126" y="145"/>
                  </a:lnTo>
                  <a:lnTo>
                    <a:pt x="119" y="139"/>
                  </a:lnTo>
                  <a:lnTo>
                    <a:pt x="112" y="134"/>
                  </a:lnTo>
                  <a:lnTo>
                    <a:pt x="104" y="128"/>
                  </a:lnTo>
                  <a:lnTo>
                    <a:pt x="97" y="122"/>
                  </a:lnTo>
                  <a:lnTo>
                    <a:pt x="93" y="120"/>
                  </a:lnTo>
                  <a:lnTo>
                    <a:pt x="88" y="118"/>
                  </a:lnTo>
                  <a:lnTo>
                    <a:pt x="83" y="116"/>
                  </a:lnTo>
                  <a:lnTo>
                    <a:pt x="79" y="114"/>
                  </a:lnTo>
                  <a:lnTo>
                    <a:pt x="73" y="113"/>
                  </a:lnTo>
                  <a:lnTo>
                    <a:pt x="68" y="111"/>
                  </a:lnTo>
                  <a:lnTo>
                    <a:pt x="64" y="110"/>
                  </a:lnTo>
                  <a:lnTo>
                    <a:pt x="59" y="107"/>
                  </a:lnTo>
                  <a:lnTo>
                    <a:pt x="34" y="106"/>
                  </a:lnTo>
                  <a:lnTo>
                    <a:pt x="30" y="110"/>
                  </a:lnTo>
                  <a:lnTo>
                    <a:pt x="27" y="112"/>
                  </a:lnTo>
                  <a:lnTo>
                    <a:pt x="23" y="114"/>
                  </a:lnTo>
                  <a:lnTo>
                    <a:pt x="25" y="119"/>
                  </a:lnTo>
                  <a:lnTo>
                    <a:pt x="26" y="122"/>
                  </a:lnTo>
                  <a:lnTo>
                    <a:pt x="27" y="126"/>
                  </a:lnTo>
                  <a:lnTo>
                    <a:pt x="29" y="129"/>
                  </a:lnTo>
                  <a:lnTo>
                    <a:pt x="31" y="133"/>
                  </a:lnTo>
                  <a:lnTo>
                    <a:pt x="39" y="138"/>
                  </a:lnTo>
                  <a:lnTo>
                    <a:pt x="48" y="143"/>
                  </a:lnTo>
                  <a:lnTo>
                    <a:pt x="56" y="149"/>
                  </a:lnTo>
                  <a:lnTo>
                    <a:pt x="63" y="154"/>
                  </a:lnTo>
                  <a:lnTo>
                    <a:pt x="65" y="165"/>
                  </a:lnTo>
                  <a:lnTo>
                    <a:pt x="72" y="173"/>
                  </a:lnTo>
                  <a:lnTo>
                    <a:pt x="80" y="181"/>
                  </a:lnTo>
                  <a:lnTo>
                    <a:pt x="87" y="189"/>
                  </a:lnTo>
                  <a:lnTo>
                    <a:pt x="87" y="190"/>
                  </a:lnTo>
                  <a:lnTo>
                    <a:pt x="81" y="190"/>
                  </a:lnTo>
                  <a:lnTo>
                    <a:pt x="75" y="191"/>
                  </a:lnTo>
                  <a:lnTo>
                    <a:pt x="69" y="194"/>
                  </a:lnTo>
                  <a:lnTo>
                    <a:pt x="65" y="197"/>
                  </a:lnTo>
                  <a:lnTo>
                    <a:pt x="65" y="202"/>
                  </a:lnTo>
                  <a:lnTo>
                    <a:pt x="66" y="206"/>
                  </a:lnTo>
                  <a:lnTo>
                    <a:pt x="68" y="211"/>
                  </a:lnTo>
                  <a:lnTo>
                    <a:pt x="72" y="213"/>
                  </a:lnTo>
                  <a:lnTo>
                    <a:pt x="75" y="218"/>
                  </a:lnTo>
                  <a:lnTo>
                    <a:pt x="80" y="222"/>
                  </a:lnTo>
                  <a:lnTo>
                    <a:pt x="82" y="227"/>
                  </a:lnTo>
                  <a:lnTo>
                    <a:pt x="82" y="233"/>
                  </a:lnTo>
                  <a:lnTo>
                    <a:pt x="68" y="228"/>
                  </a:lnTo>
                  <a:lnTo>
                    <a:pt x="61" y="229"/>
                  </a:lnTo>
                  <a:lnTo>
                    <a:pt x="54" y="229"/>
                  </a:lnTo>
                  <a:lnTo>
                    <a:pt x="48" y="231"/>
                  </a:lnTo>
                  <a:lnTo>
                    <a:pt x="42" y="235"/>
                  </a:lnTo>
                  <a:lnTo>
                    <a:pt x="41" y="237"/>
                  </a:lnTo>
                  <a:lnTo>
                    <a:pt x="41" y="239"/>
                  </a:lnTo>
                  <a:lnTo>
                    <a:pt x="41" y="241"/>
                  </a:lnTo>
                  <a:lnTo>
                    <a:pt x="42" y="243"/>
                  </a:lnTo>
                  <a:lnTo>
                    <a:pt x="48" y="250"/>
                  </a:lnTo>
                  <a:lnTo>
                    <a:pt x="53" y="256"/>
                  </a:lnTo>
                  <a:lnTo>
                    <a:pt x="60" y="261"/>
                  </a:lnTo>
                  <a:lnTo>
                    <a:pt x="68" y="265"/>
                  </a:lnTo>
                  <a:lnTo>
                    <a:pt x="75" y="270"/>
                  </a:lnTo>
                  <a:lnTo>
                    <a:pt x="82" y="273"/>
                  </a:lnTo>
                  <a:lnTo>
                    <a:pt x="90" y="278"/>
                  </a:lnTo>
                  <a:lnTo>
                    <a:pt x="97" y="281"/>
                  </a:lnTo>
                  <a:lnTo>
                    <a:pt x="96" y="282"/>
                  </a:lnTo>
                  <a:lnTo>
                    <a:pt x="95" y="284"/>
                  </a:lnTo>
                  <a:lnTo>
                    <a:pt x="94" y="284"/>
                  </a:lnTo>
                  <a:lnTo>
                    <a:pt x="93" y="285"/>
                  </a:lnTo>
                  <a:lnTo>
                    <a:pt x="90" y="288"/>
                  </a:lnTo>
                  <a:lnTo>
                    <a:pt x="90" y="292"/>
                  </a:lnTo>
                  <a:lnTo>
                    <a:pt x="91" y="295"/>
                  </a:lnTo>
                  <a:lnTo>
                    <a:pt x="93" y="299"/>
                  </a:lnTo>
                  <a:lnTo>
                    <a:pt x="94" y="302"/>
                  </a:lnTo>
                  <a:lnTo>
                    <a:pt x="95" y="304"/>
                  </a:lnTo>
                  <a:lnTo>
                    <a:pt x="95" y="308"/>
                  </a:lnTo>
                  <a:lnTo>
                    <a:pt x="97" y="308"/>
                  </a:lnTo>
                  <a:lnTo>
                    <a:pt x="105" y="316"/>
                  </a:lnTo>
                  <a:lnTo>
                    <a:pt x="113" y="323"/>
                  </a:lnTo>
                  <a:lnTo>
                    <a:pt x="121" y="331"/>
                  </a:lnTo>
                  <a:lnTo>
                    <a:pt x="129" y="339"/>
                  </a:lnTo>
                  <a:lnTo>
                    <a:pt x="121" y="341"/>
                  </a:lnTo>
                  <a:lnTo>
                    <a:pt x="114" y="340"/>
                  </a:lnTo>
                  <a:lnTo>
                    <a:pt x="107" y="341"/>
                  </a:lnTo>
                  <a:lnTo>
                    <a:pt x="103" y="347"/>
                  </a:lnTo>
                  <a:lnTo>
                    <a:pt x="101" y="349"/>
                  </a:lnTo>
                  <a:lnTo>
                    <a:pt x="101" y="352"/>
                  </a:lnTo>
                  <a:lnTo>
                    <a:pt x="101" y="355"/>
                  </a:lnTo>
                  <a:lnTo>
                    <a:pt x="99" y="357"/>
                  </a:lnTo>
                  <a:lnTo>
                    <a:pt x="104" y="362"/>
                  </a:lnTo>
                  <a:lnTo>
                    <a:pt x="110" y="367"/>
                  </a:lnTo>
                  <a:lnTo>
                    <a:pt x="116" y="370"/>
                  </a:lnTo>
                  <a:lnTo>
                    <a:pt x="121" y="372"/>
                  </a:lnTo>
                  <a:lnTo>
                    <a:pt x="129" y="377"/>
                  </a:lnTo>
                  <a:lnTo>
                    <a:pt x="137" y="382"/>
                  </a:lnTo>
                  <a:lnTo>
                    <a:pt x="146" y="385"/>
                  </a:lnTo>
                  <a:lnTo>
                    <a:pt x="154" y="390"/>
                  </a:lnTo>
                  <a:lnTo>
                    <a:pt x="162" y="394"/>
                  </a:lnTo>
                  <a:lnTo>
                    <a:pt x="169" y="400"/>
                  </a:lnTo>
                  <a:lnTo>
                    <a:pt x="174" y="407"/>
                  </a:lnTo>
                  <a:lnTo>
                    <a:pt x="179" y="415"/>
                  </a:lnTo>
                  <a:lnTo>
                    <a:pt x="177" y="416"/>
                  </a:lnTo>
                  <a:lnTo>
                    <a:pt x="174" y="417"/>
                  </a:lnTo>
                  <a:lnTo>
                    <a:pt x="172" y="420"/>
                  </a:lnTo>
                  <a:lnTo>
                    <a:pt x="171" y="422"/>
                  </a:lnTo>
                  <a:lnTo>
                    <a:pt x="171" y="427"/>
                  </a:lnTo>
                  <a:lnTo>
                    <a:pt x="174" y="429"/>
                  </a:lnTo>
                  <a:lnTo>
                    <a:pt x="177" y="431"/>
                  </a:lnTo>
                  <a:lnTo>
                    <a:pt x="180" y="433"/>
                  </a:lnTo>
                  <a:lnTo>
                    <a:pt x="189" y="438"/>
                  </a:lnTo>
                  <a:lnTo>
                    <a:pt x="197" y="444"/>
                  </a:lnTo>
                  <a:lnTo>
                    <a:pt x="207" y="450"/>
                  </a:lnTo>
                  <a:lnTo>
                    <a:pt x="215" y="455"/>
                  </a:lnTo>
                  <a:lnTo>
                    <a:pt x="224" y="461"/>
                  </a:lnTo>
                  <a:lnTo>
                    <a:pt x="233" y="467"/>
                  </a:lnTo>
                  <a:lnTo>
                    <a:pt x="242" y="472"/>
                  </a:lnTo>
                  <a:lnTo>
                    <a:pt x="252" y="476"/>
                  </a:lnTo>
                  <a:lnTo>
                    <a:pt x="254" y="477"/>
                  </a:lnTo>
                  <a:lnTo>
                    <a:pt x="255" y="480"/>
                  </a:lnTo>
                  <a:lnTo>
                    <a:pt x="257" y="481"/>
                  </a:lnTo>
                  <a:lnTo>
                    <a:pt x="261" y="481"/>
                  </a:lnTo>
                  <a:lnTo>
                    <a:pt x="268" y="484"/>
                  </a:lnTo>
                  <a:lnTo>
                    <a:pt x="275" y="489"/>
                  </a:lnTo>
                  <a:lnTo>
                    <a:pt x="282" y="492"/>
                  </a:lnTo>
                  <a:lnTo>
                    <a:pt x="288" y="496"/>
                  </a:lnTo>
                  <a:lnTo>
                    <a:pt x="295" y="500"/>
                  </a:lnTo>
                  <a:lnTo>
                    <a:pt x="303" y="504"/>
                  </a:lnTo>
                  <a:lnTo>
                    <a:pt x="310" y="507"/>
                  </a:lnTo>
                  <a:lnTo>
                    <a:pt x="317" y="511"/>
                  </a:lnTo>
                  <a:lnTo>
                    <a:pt x="315" y="515"/>
                  </a:lnTo>
                  <a:lnTo>
                    <a:pt x="316" y="520"/>
                  </a:lnTo>
                  <a:lnTo>
                    <a:pt x="318" y="525"/>
                  </a:lnTo>
                  <a:lnTo>
                    <a:pt x="322" y="529"/>
                  </a:lnTo>
                  <a:lnTo>
                    <a:pt x="333" y="537"/>
                  </a:lnTo>
                  <a:lnTo>
                    <a:pt x="340" y="542"/>
                  </a:lnTo>
                  <a:lnTo>
                    <a:pt x="344" y="544"/>
                  </a:lnTo>
                  <a:lnTo>
                    <a:pt x="345" y="545"/>
                  </a:lnTo>
                  <a:lnTo>
                    <a:pt x="346" y="546"/>
                  </a:lnTo>
                  <a:lnTo>
                    <a:pt x="350" y="548"/>
                  </a:lnTo>
                  <a:lnTo>
                    <a:pt x="356" y="551"/>
                  </a:lnTo>
                  <a:lnTo>
                    <a:pt x="369" y="558"/>
                  </a:lnTo>
                  <a:lnTo>
                    <a:pt x="376" y="560"/>
                  </a:lnTo>
                  <a:lnTo>
                    <a:pt x="383" y="563"/>
                  </a:lnTo>
                  <a:lnTo>
                    <a:pt x="390" y="565"/>
                  </a:lnTo>
                  <a:lnTo>
                    <a:pt x="397" y="567"/>
                  </a:lnTo>
                  <a:lnTo>
                    <a:pt x="403" y="569"/>
                  </a:lnTo>
                  <a:lnTo>
                    <a:pt x="409" y="573"/>
                  </a:lnTo>
                  <a:lnTo>
                    <a:pt x="415" y="576"/>
                  </a:lnTo>
                  <a:lnTo>
                    <a:pt x="422" y="581"/>
                  </a:lnTo>
                  <a:lnTo>
                    <a:pt x="415" y="583"/>
                  </a:lnTo>
                  <a:lnTo>
                    <a:pt x="408" y="583"/>
                  </a:lnTo>
                  <a:lnTo>
                    <a:pt x="403" y="586"/>
                  </a:lnTo>
                  <a:lnTo>
                    <a:pt x="398" y="591"/>
                  </a:lnTo>
                  <a:lnTo>
                    <a:pt x="397" y="594"/>
                  </a:lnTo>
                  <a:lnTo>
                    <a:pt x="397" y="597"/>
                  </a:lnTo>
                  <a:lnTo>
                    <a:pt x="398" y="601"/>
                  </a:lnTo>
                  <a:lnTo>
                    <a:pt x="400" y="603"/>
                  </a:lnTo>
                  <a:lnTo>
                    <a:pt x="407" y="606"/>
                  </a:lnTo>
                  <a:lnTo>
                    <a:pt x="415" y="608"/>
                  </a:lnTo>
                  <a:lnTo>
                    <a:pt x="423" y="609"/>
                  </a:lnTo>
                  <a:lnTo>
                    <a:pt x="430" y="610"/>
                  </a:lnTo>
                  <a:lnTo>
                    <a:pt x="438" y="609"/>
                  </a:lnTo>
                  <a:lnTo>
                    <a:pt x="447" y="608"/>
                  </a:lnTo>
                  <a:lnTo>
                    <a:pt x="456" y="608"/>
                  </a:lnTo>
                  <a:lnTo>
                    <a:pt x="464" y="609"/>
                  </a:lnTo>
                  <a:lnTo>
                    <a:pt x="473" y="610"/>
                  </a:lnTo>
                  <a:lnTo>
                    <a:pt x="481" y="611"/>
                  </a:lnTo>
                  <a:lnTo>
                    <a:pt x="489" y="612"/>
                  </a:lnTo>
                  <a:lnTo>
                    <a:pt x="497" y="613"/>
                  </a:lnTo>
                  <a:lnTo>
                    <a:pt x="503" y="613"/>
                  </a:lnTo>
                  <a:lnTo>
                    <a:pt x="509" y="616"/>
                  </a:lnTo>
                  <a:lnTo>
                    <a:pt x="513" y="617"/>
                  </a:lnTo>
                  <a:lnTo>
                    <a:pt x="518" y="619"/>
                  </a:lnTo>
                  <a:lnTo>
                    <a:pt x="513" y="620"/>
                  </a:lnTo>
                  <a:lnTo>
                    <a:pt x="507" y="620"/>
                  </a:lnTo>
                  <a:lnTo>
                    <a:pt x="503" y="621"/>
                  </a:lnTo>
                  <a:lnTo>
                    <a:pt x="497" y="621"/>
                  </a:lnTo>
                  <a:lnTo>
                    <a:pt x="492" y="623"/>
                  </a:lnTo>
                  <a:lnTo>
                    <a:pt x="488" y="623"/>
                  </a:lnTo>
                  <a:lnTo>
                    <a:pt x="483" y="624"/>
                  </a:lnTo>
                  <a:lnTo>
                    <a:pt x="479" y="625"/>
                  </a:lnTo>
                  <a:lnTo>
                    <a:pt x="476" y="626"/>
                  </a:lnTo>
                  <a:lnTo>
                    <a:pt x="474" y="628"/>
                  </a:lnTo>
                  <a:lnTo>
                    <a:pt x="473" y="632"/>
                  </a:lnTo>
                  <a:lnTo>
                    <a:pt x="472" y="634"/>
                  </a:lnTo>
                  <a:lnTo>
                    <a:pt x="474" y="635"/>
                  </a:lnTo>
                  <a:lnTo>
                    <a:pt x="476" y="636"/>
                  </a:lnTo>
                  <a:lnTo>
                    <a:pt x="480" y="636"/>
                  </a:lnTo>
                  <a:lnTo>
                    <a:pt x="482" y="638"/>
                  </a:lnTo>
                  <a:lnTo>
                    <a:pt x="490" y="636"/>
                  </a:lnTo>
                  <a:lnTo>
                    <a:pt x="497" y="635"/>
                  </a:lnTo>
                  <a:lnTo>
                    <a:pt x="505" y="634"/>
                  </a:lnTo>
                  <a:lnTo>
                    <a:pt x="512" y="633"/>
                  </a:lnTo>
                  <a:lnTo>
                    <a:pt x="519" y="632"/>
                  </a:lnTo>
                  <a:lnTo>
                    <a:pt x="527" y="631"/>
                  </a:lnTo>
                  <a:lnTo>
                    <a:pt x="534" y="629"/>
                  </a:lnTo>
                  <a:lnTo>
                    <a:pt x="542" y="628"/>
                  </a:lnTo>
                  <a:lnTo>
                    <a:pt x="562" y="627"/>
                  </a:lnTo>
                  <a:lnTo>
                    <a:pt x="580" y="627"/>
                  </a:lnTo>
                  <a:lnTo>
                    <a:pt x="598" y="628"/>
                  </a:lnTo>
                  <a:lnTo>
                    <a:pt x="617" y="632"/>
                  </a:lnTo>
                  <a:lnTo>
                    <a:pt x="634" y="635"/>
                  </a:lnTo>
                  <a:lnTo>
                    <a:pt x="653" y="639"/>
                  </a:lnTo>
                  <a:lnTo>
                    <a:pt x="670" y="642"/>
                  </a:lnTo>
                  <a:lnTo>
                    <a:pt x="688" y="646"/>
                  </a:lnTo>
                  <a:lnTo>
                    <a:pt x="689" y="642"/>
                  </a:lnTo>
                  <a:lnTo>
                    <a:pt x="695" y="643"/>
                  </a:lnTo>
                  <a:lnTo>
                    <a:pt x="701" y="644"/>
                  </a:lnTo>
                  <a:lnTo>
                    <a:pt x="707" y="644"/>
                  </a:lnTo>
                  <a:lnTo>
                    <a:pt x="713" y="644"/>
                  </a:lnTo>
                  <a:lnTo>
                    <a:pt x="718" y="644"/>
                  </a:lnTo>
                  <a:lnTo>
                    <a:pt x="724" y="646"/>
                  </a:lnTo>
                  <a:lnTo>
                    <a:pt x="730" y="646"/>
                  </a:lnTo>
                  <a:lnTo>
                    <a:pt x="736" y="647"/>
                  </a:lnTo>
                  <a:lnTo>
                    <a:pt x="740" y="648"/>
                  </a:lnTo>
                  <a:lnTo>
                    <a:pt x="746" y="649"/>
                  </a:lnTo>
                  <a:lnTo>
                    <a:pt x="751" y="649"/>
                  </a:lnTo>
                  <a:lnTo>
                    <a:pt x="755" y="651"/>
                  </a:lnTo>
                  <a:lnTo>
                    <a:pt x="763" y="653"/>
                  </a:lnTo>
                  <a:lnTo>
                    <a:pt x="771" y="654"/>
                  </a:lnTo>
                  <a:lnTo>
                    <a:pt x="778" y="656"/>
                  </a:lnTo>
                  <a:lnTo>
                    <a:pt x="785" y="658"/>
                  </a:lnTo>
                  <a:lnTo>
                    <a:pt x="793" y="662"/>
                  </a:lnTo>
                  <a:lnTo>
                    <a:pt x="800" y="664"/>
                  </a:lnTo>
                  <a:lnTo>
                    <a:pt x="807" y="666"/>
                  </a:lnTo>
                  <a:lnTo>
                    <a:pt x="815" y="669"/>
                  </a:lnTo>
                  <a:lnTo>
                    <a:pt x="821" y="670"/>
                  </a:lnTo>
                  <a:lnTo>
                    <a:pt x="828" y="672"/>
                  </a:lnTo>
                  <a:lnTo>
                    <a:pt x="834" y="676"/>
                  </a:lnTo>
                  <a:lnTo>
                    <a:pt x="839" y="678"/>
                  </a:lnTo>
                  <a:lnTo>
                    <a:pt x="845" y="681"/>
                  </a:lnTo>
                  <a:lnTo>
                    <a:pt x="850" y="685"/>
                  </a:lnTo>
                  <a:lnTo>
                    <a:pt x="855" y="688"/>
                  </a:lnTo>
                  <a:lnTo>
                    <a:pt x="861" y="691"/>
                  </a:lnTo>
                  <a:lnTo>
                    <a:pt x="865" y="694"/>
                  </a:lnTo>
                  <a:lnTo>
                    <a:pt x="868" y="696"/>
                  </a:lnTo>
                  <a:lnTo>
                    <a:pt x="872" y="699"/>
                  </a:lnTo>
                  <a:lnTo>
                    <a:pt x="875" y="701"/>
                  </a:lnTo>
                  <a:lnTo>
                    <a:pt x="883" y="707"/>
                  </a:lnTo>
                  <a:lnTo>
                    <a:pt x="892" y="714"/>
                  </a:lnTo>
                  <a:lnTo>
                    <a:pt x="900" y="719"/>
                  </a:lnTo>
                  <a:lnTo>
                    <a:pt x="908" y="726"/>
                  </a:lnTo>
                  <a:lnTo>
                    <a:pt x="905" y="732"/>
                  </a:lnTo>
                  <a:lnTo>
                    <a:pt x="907" y="742"/>
                  </a:lnTo>
                  <a:lnTo>
                    <a:pt x="908" y="754"/>
                  </a:lnTo>
                  <a:lnTo>
                    <a:pt x="907" y="767"/>
                  </a:lnTo>
                  <a:lnTo>
                    <a:pt x="907" y="779"/>
                  </a:lnTo>
                  <a:lnTo>
                    <a:pt x="904" y="786"/>
                  </a:lnTo>
                  <a:lnTo>
                    <a:pt x="900" y="792"/>
                  </a:lnTo>
                  <a:lnTo>
                    <a:pt x="896" y="799"/>
                  </a:lnTo>
                  <a:lnTo>
                    <a:pt x="892" y="806"/>
                  </a:lnTo>
                  <a:lnTo>
                    <a:pt x="888" y="817"/>
                  </a:lnTo>
                  <a:lnTo>
                    <a:pt x="882" y="828"/>
                  </a:lnTo>
                  <a:lnTo>
                    <a:pt x="874" y="838"/>
                  </a:lnTo>
                  <a:lnTo>
                    <a:pt x="865" y="846"/>
                  </a:lnTo>
                  <a:lnTo>
                    <a:pt x="857" y="850"/>
                  </a:lnTo>
                  <a:lnTo>
                    <a:pt x="850" y="853"/>
                  </a:lnTo>
                  <a:lnTo>
                    <a:pt x="843" y="857"/>
                  </a:lnTo>
                  <a:lnTo>
                    <a:pt x="835" y="860"/>
                  </a:lnTo>
                  <a:lnTo>
                    <a:pt x="828" y="863"/>
                  </a:lnTo>
                  <a:lnTo>
                    <a:pt x="821" y="867"/>
                  </a:lnTo>
                  <a:lnTo>
                    <a:pt x="815" y="872"/>
                  </a:lnTo>
                  <a:lnTo>
                    <a:pt x="808" y="876"/>
                  </a:lnTo>
                  <a:lnTo>
                    <a:pt x="801" y="878"/>
                  </a:lnTo>
                  <a:lnTo>
                    <a:pt x="793" y="882"/>
                  </a:lnTo>
                  <a:lnTo>
                    <a:pt x="786" y="884"/>
                  </a:lnTo>
                  <a:lnTo>
                    <a:pt x="779" y="887"/>
                  </a:lnTo>
                  <a:lnTo>
                    <a:pt x="771" y="889"/>
                  </a:lnTo>
                  <a:lnTo>
                    <a:pt x="764" y="891"/>
                  </a:lnTo>
                  <a:lnTo>
                    <a:pt x="756" y="893"/>
                  </a:lnTo>
                  <a:lnTo>
                    <a:pt x="749" y="896"/>
                  </a:lnTo>
                  <a:lnTo>
                    <a:pt x="744" y="898"/>
                  </a:lnTo>
                  <a:lnTo>
                    <a:pt x="739" y="899"/>
                  </a:lnTo>
                  <a:lnTo>
                    <a:pt x="733" y="902"/>
                  </a:lnTo>
                  <a:lnTo>
                    <a:pt x="728" y="903"/>
                  </a:lnTo>
                  <a:lnTo>
                    <a:pt x="723" y="904"/>
                  </a:lnTo>
                  <a:lnTo>
                    <a:pt x="717" y="905"/>
                  </a:lnTo>
                  <a:lnTo>
                    <a:pt x="711" y="906"/>
                  </a:lnTo>
                  <a:lnTo>
                    <a:pt x="706" y="907"/>
                  </a:lnTo>
                  <a:lnTo>
                    <a:pt x="701" y="908"/>
                  </a:lnTo>
                  <a:lnTo>
                    <a:pt x="698" y="910"/>
                  </a:lnTo>
                  <a:lnTo>
                    <a:pt x="693" y="911"/>
                  </a:lnTo>
                  <a:lnTo>
                    <a:pt x="689" y="911"/>
                  </a:lnTo>
                  <a:lnTo>
                    <a:pt x="683" y="912"/>
                  </a:lnTo>
                  <a:lnTo>
                    <a:pt x="675" y="913"/>
                  </a:lnTo>
                  <a:lnTo>
                    <a:pt x="668" y="914"/>
                  </a:lnTo>
                  <a:lnTo>
                    <a:pt x="661" y="915"/>
                  </a:lnTo>
                  <a:lnTo>
                    <a:pt x="653" y="918"/>
                  </a:lnTo>
                  <a:lnTo>
                    <a:pt x="646" y="919"/>
                  </a:lnTo>
                  <a:lnTo>
                    <a:pt x="639" y="920"/>
                  </a:lnTo>
                  <a:lnTo>
                    <a:pt x="632" y="921"/>
                  </a:lnTo>
                  <a:lnTo>
                    <a:pt x="626" y="921"/>
                  </a:lnTo>
                  <a:lnTo>
                    <a:pt x="620" y="920"/>
                  </a:lnTo>
                  <a:lnTo>
                    <a:pt x="615" y="920"/>
                  </a:lnTo>
                  <a:lnTo>
                    <a:pt x="609" y="920"/>
                  </a:lnTo>
                  <a:lnTo>
                    <a:pt x="603" y="920"/>
                  </a:lnTo>
                  <a:lnTo>
                    <a:pt x="597" y="920"/>
                  </a:lnTo>
                  <a:lnTo>
                    <a:pt x="593" y="921"/>
                  </a:lnTo>
                  <a:lnTo>
                    <a:pt x="587" y="923"/>
                  </a:lnTo>
                  <a:lnTo>
                    <a:pt x="585" y="927"/>
                  </a:lnTo>
                  <a:lnTo>
                    <a:pt x="582" y="931"/>
                  </a:lnTo>
                  <a:lnTo>
                    <a:pt x="582" y="937"/>
                  </a:lnTo>
                  <a:lnTo>
                    <a:pt x="583" y="942"/>
                  </a:lnTo>
                  <a:lnTo>
                    <a:pt x="586" y="945"/>
                  </a:lnTo>
                  <a:lnTo>
                    <a:pt x="589" y="946"/>
                  </a:lnTo>
                  <a:lnTo>
                    <a:pt x="594" y="948"/>
                  </a:lnTo>
                  <a:lnTo>
                    <a:pt x="597" y="950"/>
                  </a:lnTo>
                  <a:lnTo>
                    <a:pt x="604" y="951"/>
                  </a:lnTo>
                  <a:lnTo>
                    <a:pt x="612" y="952"/>
                  </a:lnTo>
                  <a:lnTo>
                    <a:pt x="619" y="951"/>
                  </a:lnTo>
                  <a:lnTo>
                    <a:pt x="626" y="951"/>
                  </a:lnTo>
                  <a:lnTo>
                    <a:pt x="634" y="951"/>
                  </a:lnTo>
                  <a:lnTo>
                    <a:pt x="641" y="950"/>
                  </a:lnTo>
                  <a:lnTo>
                    <a:pt x="648" y="950"/>
                  </a:lnTo>
                  <a:lnTo>
                    <a:pt x="655" y="950"/>
                  </a:lnTo>
                  <a:lnTo>
                    <a:pt x="661" y="948"/>
                  </a:lnTo>
                  <a:lnTo>
                    <a:pt x="665" y="946"/>
                  </a:lnTo>
                  <a:lnTo>
                    <a:pt x="671" y="946"/>
                  </a:lnTo>
                  <a:lnTo>
                    <a:pt x="677" y="945"/>
                  </a:lnTo>
                  <a:lnTo>
                    <a:pt x="683" y="945"/>
                  </a:lnTo>
                  <a:lnTo>
                    <a:pt x="688" y="944"/>
                  </a:lnTo>
                  <a:lnTo>
                    <a:pt x="693" y="943"/>
                  </a:lnTo>
                  <a:lnTo>
                    <a:pt x="699" y="942"/>
                  </a:lnTo>
                  <a:lnTo>
                    <a:pt x="702" y="944"/>
                  </a:lnTo>
                  <a:lnTo>
                    <a:pt x="701" y="948"/>
                  </a:lnTo>
                  <a:lnTo>
                    <a:pt x="698" y="953"/>
                  </a:lnTo>
                  <a:lnTo>
                    <a:pt x="700" y="958"/>
                  </a:lnTo>
                  <a:lnTo>
                    <a:pt x="706" y="960"/>
                  </a:lnTo>
                  <a:lnTo>
                    <a:pt x="710" y="961"/>
                  </a:lnTo>
                  <a:lnTo>
                    <a:pt x="716" y="963"/>
                  </a:lnTo>
                  <a:lnTo>
                    <a:pt x="721" y="963"/>
                  </a:lnTo>
                  <a:lnTo>
                    <a:pt x="730" y="959"/>
                  </a:lnTo>
                  <a:lnTo>
                    <a:pt x="739" y="955"/>
                  </a:lnTo>
                  <a:lnTo>
                    <a:pt x="747" y="950"/>
                  </a:lnTo>
                  <a:lnTo>
                    <a:pt x="756" y="945"/>
                  </a:lnTo>
                  <a:lnTo>
                    <a:pt x="766" y="942"/>
                  </a:lnTo>
                  <a:lnTo>
                    <a:pt x="774" y="937"/>
                  </a:lnTo>
                  <a:lnTo>
                    <a:pt x="783" y="933"/>
                  </a:lnTo>
                  <a:lnTo>
                    <a:pt x="792" y="929"/>
                  </a:lnTo>
                  <a:lnTo>
                    <a:pt x="797" y="928"/>
                  </a:lnTo>
                  <a:lnTo>
                    <a:pt x="802" y="927"/>
                  </a:lnTo>
                  <a:lnTo>
                    <a:pt x="807" y="927"/>
                  </a:lnTo>
                  <a:lnTo>
                    <a:pt x="812" y="927"/>
                  </a:lnTo>
                  <a:lnTo>
                    <a:pt x="809" y="929"/>
                  </a:lnTo>
                  <a:lnTo>
                    <a:pt x="807" y="933"/>
                  </a:lnTo>
                  <a:lnTo>
                    <a:pt x="804" y="936"/>
                  </a:lnTo>
                  <a:lnTo>
                    <a:pt x="801" y="938"/>
                  </a:lnTo>
                  <a:lnTo>
                    <a:pt x="794" y="944"/>
                  </a:lnTo>
                  <a:lnTo>
                    <a:pt x="786" y="949"/>
                  </a:lnTo>
                  <a:lnTo>
                    <a:pt x="781" y="956"/>
                  </a:lnTo>
                  <a:lnTo>
                    <a:pt x="774" y="961"/>
                  </a:lnTo>
                  <a:lnTo>
                    <a:pt x="768" y="967"/>
                  </a:lnTo>
                  <a:lnTo>
                    <a:pt x="762" y="973"/>
                  </a:lnTo>
                  <a:lnTo>
                    <a:pt x="756" y="980"/>
                  </a:lnTo>
                  <a:lnTo>
                    <a:pt x="749" y="986"/>
                  </a:lnTo>
                  <a:lnTo>
                    <a:pt x="749" y="985"/>
                  </a:lnTo>
                  <a:lnTo>
                    <a:pt x="748" y="987"/>
                  </a:lnTo>
                  <a:lnTo>
                    <a:pt x="748" y="989"/>
                  </a:lnTo>
                  <a:lnTo>
                    <a:pt x="748" y="993"/>
                  </a:lnTo>
                  <a:lnTo>
                    <a:pt x="749" y="995"/>
                  </a:lnTo>
                  <a:lnTo>
                    <a:pt x="755" y="997"/>
                  </a:lnTo>
                  <a:lnTo>
                    <a:pt x="761" y="997"/>
                  </a:lnTo>
                  <a:lnTo>
                    <a:pt x="767" y="996"/>
                  </a:lnTo>
                  <a:lnTo>
                    <a:pt x="772" y="994"/>
                  </a:lnTo>
                  <a:lnTo>
                    <a:pt x="777" y="990"/>
                  </a:lnTo>
                  <a:lnTo>
                    <a:pt x="783" y="988"/>
                  </a:lnTo>
                  <a:lnTo>
                    <a:pt x="789" y="986"/>
                  </a:lnTo>
                  <a:lnTo>
                    <a:pt x="794" y="986"/>
                  </a:lnTo>
                  <a:lnTo>
                    <a:pt x="799" y="989"/>
                  </a:lnTo>
                  <a:lnTo>
                    <a:pt x="804" y="993"/>
                  </a:lnTo>
                  <a:lnTo>
                    <a:pt x="809" y="995"/>
                  </a:lnTo>
                  <a:lnTo>
                    <a:pt x="815" y="996"/>
                  </a:lnTo>
                  <a:lnTo>
                    <a:pt x="820" y="995"/>
                  </a:lnTo>
                  <a:lnTo>
                    <a:pt x="824" y="994"/>
                  </a:lnTo>
                  <a:lnTo>
                    <a:pt x="829" y="993"/>
                  </a:lnTo>
                  <a:lnTo>
                    <a:pt x="834" y="990"/>
                  </a:lnTo>
                  <a:lnTo>
                    <a:pt x="837" y="988"/>
                  </a:lnTo>
                  <a:lnTo>
                    <a:pt x="842" y="986"/>
                  </a:lnTo>
                  <a:lnTo>
                    <a:pt x="846" y="983"/>
                  </a:lnTo>
                  <a:lnTo>
                    <a:pt x="851" y="981"/>
                  </a:lnTo>
                  <a:lnTo>
                    <a:pt x="855" y="981"/>
                  </a:lnTo>
                  <a:lnTo>
                    <a:pt x="860" y="981"/>
                  </a:lnTo>
                  <a:lnTo>
                    <a:pt x="865" y="980"/>
                  </a:lnTo>
                  <a:lnTo>
                    <a:pt x="869" y="978"/>
                  </a:lnTo>
                  <a:lnTo>
                    <a:pt x="874" y="976"/>
                  </a:lnTo>
                  <a:lnTo>
                    <a:pt x="877" y="974"/>
                  </a:lnTo>
                  <a:lnTo>
                    <a:pt x="882" y="972"/>
                  </a:lnTo>
                  <a:lnTo>
                    <a:pt x="887" y="971"/>
                  </a:lnTo>
                  <a:lnTo>
                    <a:pt x="889" y="973"/>
                  </a:lnTo>
                  <a:lnTo>
                    <a:pt x="893" y="978"/>
                  </a:lnTo>
                  <a:lnTo>
                    <a:pt x="892" y="985"/>
                  </a:lnTo>
                  <a:lnTo>
                    <a:pt x="891" y="991"/>
                  </a:lnTo>
                  <a:lnTo>
                    <a:pt x="892" y="998"/>
                  </a:lnTo>
                  <a:lnTo>
                    <a:pt x="896" y="1002"/>
                  </a:lnTo>
                  <a:lnTo>
                    <a:pt x="896" y="1008"/>
                  </a:lnTo>
                  <a:lnTo>
                    <a:pt x="896" y="1013"/>
                  </a:lnTo>
                  <a:lnTo>
                    <a:pt x="895" y="1019"/>
                  </a:lnTo>
                  <a:lnTo>
                    <a:pt x="896" y="1023"/>
                  </a:lnTo>
                  <a:lnTo>
                    <a:pt x="897" y="1025"/>
                  </a:lnTo>
                  <a:lnTo>
                    <a:pt x="898" y="1027"/>
                  </a:lnTo>
                  <a:lnTo>
                    <a:pt x="896" y="1031"/>
                  </a:lnTo>
                  <a:lnTo>
                    <a:pt x="897" y="1033"/>
                  </a:lnTo>
                  <a:lnTo>
                    <a:pt x="899" y="1034"/>
                  </a:lnTo>
                  <a:lnTo>
                    <a:pt x="902" y="1035"/>
                  </a:lnTo>
                  <a:lnTo>
                    <a:pt x="904" y="1036"/>
                  </a:lnTo>
                  <a:lnTo>
                    <a:pt x="905" y="1039"/>
                  </a:lnTo>
                  <a:lnTo>
                    <a:pt x="905" y="1042"/>
                  </a:lnTo>
                  <a:lnTo>
                    <a:pt x="905" y="1046"/>
                  </a:lnTo>
                  <a:lnTo>
                    <a:pt x="906" y="1050"/>
                  </a:lnTo>
                  <a:lnTo>
                    <a:pt x="907" y="1053"/>
                  </a:lnTo>
                  <a:lnTo>
                    <a:pt x="910" y="1054"/>
                  </a:lnTo>
                  <a:lnTo>
                    <a:pt x="912" y="1055"/>
                  </a:lnTo>
                  <a:lnTo>
                    <a:pt x="914" y="1055"/>
                  </a:lnTo>
                  <a:lnTo>
                    <a:pt x="915" y="1063"/>
                  </a:lnTo>
                  <a:lnTo>
                    <a:pt x="915" y="1072"/>
                  </a:lnTo>
                  <a:lnTo>
                    <a:pt x="917" y="1080"/>
                  </a:lnTo>
                  <a:lnTo>
                    <a:pt x="920" y="1088"/>
                  </a:lnTo>
                  <a:lnTo>
                    <a:pt x="921" y="1088"/>
                  </a:lnTo>
                  <a:lnTo>
                    <a:pt x="925" y="1088"/>
                  </a:lnTo>
                  <a:lnTo>
                    <a:pt x="927" y="1087"/>
                  </a:lnTo>
                  <a:lnTo>
                    <a:pt x="928" y="1085"/>
                  </a:lnTo>
                  <a:lnTo>
                    <a:pt x="932" y="1089"/>
                  </a:lnTo>
                  <a:lnTo>
                    <a:pt x="932" y="1097"/>
                  </a:lnTo>
                  <a:lnTo>
                    <a:pt x="928" y="1103"/>
                  </a:lnTo>
                  <a:lnTo>
                    <a:pt x="923" y="1109"/>
                  </a:lnTo>
                  <a:lnTo>
                    <a:pt x="920" y="1116"/>
                  </a:lnTo>
                  <a:lnTo>
                    <a:pt x="917" y="1121"/>
                  </a:lnTo>
                  <a:lnTo>
                    <a:pt x="913" y="1124"/>
                  </a:lnTo>
                  <a:lnTo>
                    <a:pt x="911" y="1129"/>
                  </a:lnTo>
                  <a:lnTo>
                    <a:pt x="910" y="1133"/>
                  </a:lnTo>
                  <a:lnTo>
                    <a:pt x="907" y="1139"/>
                  </a:lnTo>
                  <a:lnTo>
                    <a:pt x="907" y="1145"/>
                  </a:lnTo>
                  <a:lnTo>
                    <a:pt x="907" y="1151"/>
                  </a:lnTo>
                  <a:lnTo>
                    <a:pt x="908" y="1156"/>
                  </a:lnTo>
                  <a:lnTo>
                    <a:pt x="907" y="1160"/>
                  </a:lnTo>
                  <a:lnTo>
                    <a:pt x="906" y="1163"/>
                  </a:lnTo>
                  <a:lnTo>
                    <a:pt x="906" y="1168"/>
                  </a:lnTo>
                  <a:lnTo>
                    <a:pt x="907" y="1171"/>
                  </a:lnTo>
                  <a:lnTo>
                    <a:pt x="910" y="1169"/>
                  </a:lnTo>
                  <a:lnTo>
                    <a:pt x="912" y="1166"/>
                  </a:lnTo>
                  <a:lnTo>
                    <a:pt x="913" y="1163"/>
                  </a:lnTo>
                  <a:lnTo>
                    <a:pt x="917" y="1161"/>
                  </a:lnTo>
                  <a:lnTo>
                    <a:pt x="918" y="1159"/>
                  </a:lnTo>
                  <a:lnTo>
                    <a:pt x="919" y="1156"/>
                  </a:lnTo>
                  <a:lnTo>
                    <a:pt x="921" y="1155"/>
                  </a:lnTo>
                  <a:lnTo>
                    <a:pt x="923" y="1154"/>
                  </a:lnTo>
                  <a:lnTo>
                    <a:pt x="926" y="1151"/>
                  </a:lnTo>
                  <a:lnTo>
                    <a:pt x="929" y="1149"/>
                  </a:lnTo>
                  <a:lnTo>
                    <a:pt x="933" y="1147"/>
                  </a:lnTo>
                  <a:lnTo>
                    <a:pt x="935" y="1145"/>
                  </a:lnTo>
                  <a:lnTo>
                    <a:pt x="937" y="1144"/>
                  </a:lnTo>
                  <a:lnTo>
                    <a:pt x="940" y="1144"/>
                  </a:lnTo>
                  <a:lnTo>
                    <a:pt x="942" y="1144"/>
                  </a:lnTo>
                  <a:lnTo>
                    <a:pt x="944" y="1146"/>
                  </a:lnTo>
                  <a:lnTo>
                    <a:pt x="945" y="1146"/>
                  </a:lnTo>
                  <a:lnTo>
                    <a:pt x="947" y="1146"/>
                  </a:lnTo>
                  <a:lnTo>
                    <a:pt x="949" y="1159"/>
                  </a:lnTo>
                  <a:lnTo>
                    <a:pt x="951" y="1171"/>
                  </a:lnTo>
                  <a:lnTo>
                    <a:pt x="952" y="1185"/>
                  </a:lnTo>
                  <a:lnTo>
                    <a:pt x="952" y="1198"/>
                  </a:lnTo>
                  <a:lnTo>
                    <a:pt x="953" y="1201"/>
                  </a:lnTo>
                  <a:lnTo>
                    <a:pt x="956" y="1205"/>
                  </a:lnTo>
                  <a:lnTo>
                    <a:pt x="957" y="1208"/>
                  </a:lnTo>
                  <a:lnTo>
                    <a:pt x="956" y="1212"/>
                  </a:lnTo>
                  <a:lnTo>
                    <a:pt x="958" y="1214"/>
                  </a:lnTo>
                  <a:lnTo>
                    <a:pt x="958" y="1217"/>
                  </a:lnTo>
                  <a:lnTo>
                    <a:pt x="959" y="1220"/>
                  </a:lnTo>
                  <a:lnTo>
                    <a:pt x="963" y="1220"/>
                  </a:lnTo>
                  <a:lnTo>
                    <a:pt x="964" y="1215"/>
                  </a:lnTo>
                  <a:lnTo>
                    <a:pt x="965" y="1212"/>
                  </a:lnTo>
                  <a:lnTo>
                    <a:pt x="967" y="1207"/>
                  </a:lnTo>
                  <a:lnTo>
                    <a:pt x="971" y="1204"/>
                  </a:lnTo>
                  <a:lnTo>
                    <a:pt x="975" y="1202"/>
                  </a:lnTo>
                  <a:lnTo>
                    <a:pt x="979" y="1198"/>
                  </a:lnTo>
                  <a:lnTo>
                    <a:pt x="980" y="1193"/>
                  </a:lnTo>
                  <a:lnTo>
                    <a:pt x="982" y="1189"/>
                  </a:lnTo>
                  <a:lnTo>
                    <a:pt x="983" y="1177"/>
                  </a:lnTo>
                  <a:lnTo>
                    <a:pt x="985" y="1167"/>
                  </a:lnTo>
                  <a:lnTo>
                    <a:pt x="985" y="1156"/>
                  </a:lnTo>
                  <a:lnTo>
                    <a:pt x="987" y="1145"/>
                  </a:lnTo>
                  <a:lnTo>
                    <a:pt x="990" y="1140"/>
                  </a:lnTo>
                  <a:lnTo>
                    <a:pt x="993" y="1139"/>
                  </a:lnTo>
                  <a:lnTo>
                    <a:pt x="995" y="1140"/>
                  </a:lnTo>
                  <a:lnTo>
                    <a:pt x="996" y="1141"/>
                  </a:lnTo>
                  <a:lnTo>
                    <a:pt x="998" y="1141"/>
                  </a:lnTo>
                  <a:lnTo>
                    <a:pt x="1000" y="1148"/>
                  </a:lnTo>
                  <a:lnTo>
                    <a:pt x="1003" y="1155"/>
                  </a:lnTo>
                  <a:lnTo>
                    <a:pt x="1008" y="1161"/>
                  </a:lnTo>
                  <a:lnTo>
                    <a:pt x="1011" y="1167"/>
                  </a:lnTo>
                  <a:lnTo>
                    <a:pt x="1014" y="1172"/>
                  </a:lnTo>
                  <a:lnTo>
                    <a:pt x="1014" y="1178"/>
                  </a:lnTo>
                  <a:lnTo>
                    <a:pt x="1014" y="1185"/>
                  </a:lnTo>
                  <a:lnTo>
                    <a:pt x="1014" y="1192"/>
                  </a:lnTo>
                  <a:lnTo>
                    <a:pt x="1014" y="1193"/>
                  </a:lnTo>
                  <a:lnTo>
                    <a:pt x="1016" y="1194"/>
                  </a:lnTo>
                  <a:lnTo>
                    <a:pt x="1017" y="1194"/>
                  </a:lnTo>
                  <a:lnTo>
                    <a:pt x="1018" y="1193"/>
                  </a:lnTo>
                  <a:lnTo>
                    <a:pt x="1020" y="1191"/>
                  </a:lnTo>
                  <a:lnTo>
                    <a:pt x="1021" y="1187"/>
                  </a:lnTo>
                  <a:lnTo>
                    <a:pt x="1021" y="1184"/>
                  </a:lnTo>
                  <a:lnTo>
                    <a:pt x="1021" y="1180"/>
                  </a:lnTo>
                  <a:lnTo>
                    <a:pt x="1023" y="1178"/>
                  </a:lnTo>
                  <a:lnTo>
                    <a:pt x="1024" y="1176"/>
                  </a:lnTo>
                  <a:lnTo>
                    <a:pt x="1026" y="1175"/>
                  </a:lnTo>
                  <a:lnTo>
                    <a:pt x="1028" y="1174"/>
                  </a:lnTo>
                  <a:lnTo>
                    <a:pt x="1034" y="1168"/>
                  </a:lnTo>
                  <a:lnTo>
                    <a:pt x="1035" y="1160"/>
                  </a:lnTo>
                  <a:lnTo>
                    <a:pt x="1034" y="1152"/>
                  </a:lnTo>
                  <a:lnTo>
                    <a:pt x="1033" y="1145"/>
                  </a:lnTo>
                  <a:lnTo>
                    <a:pt x="1029" y="1136"/>
                  </a:lnTo>
                  <a:lnTo>
                    <a:pt x="1026" y="1126"/>
                  </a:lnTo>
                  <a:lnTo>
                    <a:pt x="1023" y="1118"/>
                  </a:lnTo>
                  <a:lnTo>
                    <a:pt x="1018" y="1110"/>
                  </a:lnTo>
                  <a:lnTo>
                    <a:pt x="1012" y="1102"/>
                  </a:lnTo>
                  <a:lnTo>
                    <a:pt x="1008" y="1095"/>
                  </a:lnTo>
                  <a:lnTo>
                    <a:pt x="1001" y="1088"/>
                  </a:lnTo>
                  <a:lnTo>
                    <a:pt x="995" y="1081"/>
                  </a:lnTo>
                  <a:lnTo>
                    <a:pt x="993" y="1071"/>
                  </a:lnTo>
                  <a:lnTo>
                    <a:pt x="990" y="1061"/>
                  </a:lnTo>
                  <a:lnTo>
                    <a:pt x="990" y="1050"/>
                  </a:lnTo>
                  <a:lnTo>
                    <a:pt x="991" y="1040"/>
                  </a:lnTo>
                  <a:lnTo>
                    <a:pt x="996" y="1035"/>
                  </a:lnTo>
                  <a:lnTo>
                    <a:pt x="996" y="1028"/>
                  </a:lnTo>
                  <a:lnTo>
                    <a:pt x="994" y="1023"/>
                  </a:lnTo>
                  <a:lnTo>
                    <a:pt x="994" y="1017"/>
                  </a:lnTo>
                  <a:lnTo>
                    <a:pt x="998" y="1012"/>
                  </a:lnTo>
                  <a:lnTo>
                    <a:pt x="998" y="1008"/>
                  </a:lnTo>
                  <a:lnTo>
                    <a:pt x="997" y="1002"/>
                  </a:lnTo>
                  <a:lnTo>
                    <a:pt x="998" y="996"/>
                  </a:lnTo>
                  <a:lnTo>
                    <a:pt x="1003" y="993"/>
                  </a:lnTo>
                  <a:lnTo>
                    <a:pt x="1004" y="988"/>
                  </a:lnTo>
                  <a:lnTo>
                    <a:pt x="1004" y="982"/>
                  </a:lnTo>
                  <a:lnTo>
                    <a:pt x="1008" y="979"/>
                  </a:lnTo>
                  <a:lnTo>
                    <a:pt x="1011" y="986"/>
                  </a:lnTo>
                  <a:lnTo>
                    <a:pt x="1012" y="993"/>
                  </a:lnTo>
                  <a:lnTo>
                    <a:pt x="1014" y="1000"/>
                  </a:lnTo>
                  <a:lnTo>
                    <a:pt x="1017" y="1006"/>
                  </a:lnTo>
                  <a:lnTo>
                    <a:pt x="1025" y="1009"/>
                  </a:lnTo>
                  <a:lnTo>
                    <a:pt x="1029" y="1014"/>
                  </a:lnTo>
                  <a:lnTo>
                    <a:pt x="1034" y="1023"/>
                  </a:lnTo>
                  <a:lnTo>
                    <a:pt x="1040" y="1027"/>
                  </a:lnTo>
                  <a:lnTo>
                    <a:pt x="1043" y="1026"/>
                  </a:lnTo>
                  <a:lnTo>
                    <a:pt x="1044" y="1023"/>
                  </a:lnTo>
                  <a:lnTo>
                    <a:pt x="1046" y="1019"/>
                  </a:lnTo>
                  <a:lnTo>
                    <a:pt x="1047" y="1016"/>
                  </a:lnTo>
                  <a:lnTo>
                    <a:pt x="1058" y="1001"/>
                  </a:lnTo>
                  <a:lnTo>
                    <a:pt x="1064" y="983"/>
                  </a:lnTo>
                  <a:lnTo>
                    <a:pt x="1066" y="964"/>
                  </a:lnTo>
                  <a:lnTo>
                    <a:pt x="1070" y="945"/>
                  </a:lnTo>
                  <a:lnTo>
                    <a:pt x="1071" y="944"/>
                  </a:lnTo>
                  <a:lnTo>
                    <a:pt x="1072" y="945"/>
                  </a:lnTo>
                  <a:lnTo>
                    <a:pt x="1073" y="946"/>
                  </a:lnTo>
                  <a:lnTo>
                    <a:pt x="1073" y="948"/>
                  </a:lnTo>
                  <a:lnTo>
                    <a:pt x="1074" y="949"/>
                  </a:lnTo>
                  <a:lnTo>
                    <a:pt x="1074" y="950"/>
                  </a:lnTo>
                  <a:lnTo>
                    <a:pt x="1073" y="951"/>
                  </a:lnTo>
                  <a:lnTo>
                    <a:pt x="1072" y="951"/>
                  </a:lnTo>
                  <a:lnTo>
                    <a:pt x="1071" y="959"/>
                  </a:lnTo>
                  <a:lnTo>
                    <a:pt x="1073" y="965"/>
                  </a:lnTo>
                  <a:lnTo>
                    <a:pt x="1076" y="970"/>
                  </a:lnTo>
                  <a:lnTo>
                    <a:pt x="1077" y="975"/>
                  </a:lnTo>
                  <a:lnTo>
                    <a:pt x="1077" y="981"/>
                  </a:lnTo>
                  <a:lnTo>
                    <a:pt x="1079" y="990"/>
                  </a:lnTo>
                  <a:lnTo>
                    <a:pt x="1078" y="1001"/>
                  </a:lnTo>
                  <a:lnTo>
                    <a:pt x="1076" y="1011"/>
                  </a:lnTo>
                  <a:lnTo>
                    <a:pt x="1077" y="1023"/>
                  </a:lnTo>
                  <a:lnTo>
                    <a:pt x="1080" y="1025"/>
                  </a:lnTo>
                  <a:lnTo>
                    <a:pt x="1082" y="1028"/>
                  </a:lnTo>
                  <a:lnTo>
                    <a:pt x="1084" y="1031"/>
                  </a:lnTo>
                  <a:lnTo>
                    <a:pt x="1085" y="1034"/>
                  </a:lnTo>
                  <a:lnTo>
                    <a:pt x="1086" y="1035"/>
                  </a:lnTo>
                  <a:lnTo>
                    <a:pt x="1088" y="1036"/>
                  </a:lnTo>
                  <a:lnTo>
                    <a:pt x="1091" y="1038"/>
                  </a:lnTo>
                  <a:lnTo>
                    <a:pt x="1093" y="1038"/>
                  </a:lnTo>
                  <a:lnTo>
                    <a:pt x="1094" y="1043"/>
                  </a:lnTo>
                  <a:lnTo>
                    <a:pt x="1094" y="1049"/>
                  </a:lnTo>
                  <a:lnTo>
                    <a:pt x="1095" y="1055"/>
                  </a:lnTo>
                  <a:lnTo>
                    <a:pt x="1097" y="1059"/>
                  </a:lnTo>
                  <a:lnTo>
                    <a:pt x="1097" y="1064"/>
                  </a:lnTo>
                  <a:lnTo>
                    <a:pt x="1096" y="1069"/>
                  </a:lnTo>
                  <a:lnTo>
                    <a:pt x="1094" y="1072"/>
                  </a:lnTo>
                  <a:lnTo>
                    <a:pt x="1092" y="1076"/>
                  </a:lnTo>
                  <a:lnTo>
                    <a:pt x="1089" y="1080"/>
                  </a:lnTo>
                  <a:lnTo>
                    <a:pt x="1089" y="1085"/>
                  </a:lnTo>
                  <a:lnTo>
                    <a:pt x="1089" y="1088"/>
                  </a:lnTo>
                  <a:lnTo>
                    <a:pt x="1093" y="1091"/>
                  </a:lnTo>
                  <a:lnTo>
                    <a:pt x="1093" y="1094"/>
                  </a:lnTo>
                  <a:lnTo>
                    <a:pt x="1094" y="1097"/>
                  </a:lnTo>
                  <a:lnTo>
                    <a:pt x="1095" y="1101"/>
                  </a:lnTo>
                  <a:lnTo>
                    <a:pt x="1096" y="1103"/>
                  </a:lnTo>
                  <a:lnTo>
                    <a:pt x="1102" y="1101"/>
                  </a:lnTo>
                  <a:lnTo>
                    <a:pt x="1103" y="1096"/>
                  </a:lnTo>
                  <a:lnTo>
                    <a:pt x="1104" y="1089"/>
                  </a:lnTo>
                  <a:lnTo>
                    <a:pt x="1107" y="1085"/>
                  </a:lnTo>
                  <a:lnTo>
                    <a:pt x="1109" y="1091"/>
                  </a:lnTo>
                  <a:lnTo>
                    <a:pt x="1111" y="1096"/>
                  </a:lnTo>
                  <a:lnTo>
                    <a:pt x="1115" y="1101"/>
                  </a:lnTo>
                  <a:lnTo>
                    <a:pt x="1119" y="1104"/>
                  </a:lnTo>
                  <a:lnTo>
                    <a:pt x="1121" y="1108"/>
                  </a:lnTo>
                  <a:lnTo>
                    <a:pt x="1121" y="1111"/>
                  </a:lnTo>
                  <a:lnTo>
                    <a:pt x="1121" y="1116"/>
                  </a:lnTo>
                  <a:lnTo>
                    <a:pt x="1119" y="1119"/>
                  </a:lnTo>
                  <a:lnTo>
                    <a:pt x="1122" y="1125"/>
                  </a:lnTo>
                  <a:lnTo>
                    <a:pt x="1123" y="1131"/>
                  </a:lnTo>
                  <a:lnTo>
                    <a:pt x="1123" y="1138"/>
                  </a:lnTo>
                  <a:lnTo>
                    <a:pt x="1123" y="1144"/>
                  </a:lnTo>
                  <a:lnTo>
                    <a:pt x="1121" y="1147"/>
                  </a:lnTo>
                  <a:lnTo>
                    <a:pt x="1121" y="1151"/>
                  </a:lnTo>
                  <a:lnTo>
                    <a:pt x="1121" y="1155"/>
                  </a:lnTo>
                  <a:lnTo>
                    <a:pt x="1121" y="1159"/>
                  </a:lnTo>
                  <a:lnTo>
                    <a:pt x="1124" y="1159"/>
                  </a:lnTo>
                  <a:lnTo>
                    <a:pt x="1127" y="1155"/>
                  </a:lnTo>
                  <a:lnTo>
                    <a:pt x="1130" y="1152"/>
                  </a:lnTo>
                  <a:lnTo>
                    <a:pt x="1131" y="1147"/>
                  </a:lnTo>
                  <a:lnTo>
                    <a:pt x="1134" y="1142"/>
                  </a:lnTo>
                  <a:lnTo>
                    <a:pt x="1139" y="1140"/>
                  </a:lnTo>
                  <a:lnTo>
                    <a:pt x="1145" y="1137"/>
                  </a:lnTo>
                  <a:lnTo>
                    <a:pt x="1149" y="1133"/>
                  </a:lnTo>
                  <a:lnTo>
                    <a:pt x="1152" y="1127"/>
                  </a:lnTo>
                  <a:lnTo>
                    <a:pt x="1159" y="1130"/>
                  </a:lnTo>
                  <a:lnTo>
                    <a:pt x="1162" y="1136"/>
                  </a:lnTo>
                  <a:lnTo>
                    <a:pt x="1165" y="1142"/>
                  </a:lnTo>
                  <a:lnTo>
                    <a:pt x="1169" y="1149"/>
                  </a:lnTo>
                  <a:lnTo>
                    <a:pt x="1169" y="1154"/>
                  </a:lnTo>
                  <a:lnTo>
                    <a:pt x="1171" y="1159"/>
                  </a:lnTo>
                  <a:lnTo>
                    <a:pt x="1172" y="1162"/>
                  </a:lnTo>
                  <a:lnTo>
                    <a:pt x="1176" y="1166"/>
                  </a:lnTo>
                  <a:lnTo>
                    <a:pt x="1177" y="1184"/>
                  </a:lnTo>
                  <a:lnTo>
                    <a:pt x="1178" y="1184"/>
                  </a:lnTo>
                  <a:lnTo>
                    <a:pt x="1179" y="1184"/>
                  </a:lnTo>
                  <a:lnTo>
                    <a:pt x="1180" y="1184"/>
                  </a:lnTo>
                  <a:lnTo>
                    <a:pt x="1182" y="1183"/>
                  </a:lnTo>
                  <a:lnTo>
                    <a:pt x="1187" y="1169"/>
                  </a:lnTo>
                  <a:lnTo>
                    <a:pt x="1191" y="1163"/>
                  </a:lnTo>
                  <a:lnTo>
                    <a:pt x="1193" y="1156"/>
                  </a:lnTo>
                  <a:lnTo>
                    <a:pt x="1194" y="1149"/>
                  </a:lnTo>
                  <a:lnTo>
                    <a:pt x="1195" y="1141"/>
                  </a:lnTo>
                  <a:lnTo>
                    <a:pt x="1200" y="1145"/>
                  </a:lnTo>
                  <a:lnTo>
                    <a:pt x="1206" y="1148"/>
                  </a:lnTo>
                  <a:lnTo>
                    <a:pt x="1210" y="1153"/>
                  </a:lnTo>
                  <a:lnTo>
                    <a:pt x="1214" y="1157"/>
                  </a:lnTo>
                  <a:lnTo>
                    <a:pt x="1217" y="1159"/>
                  </a:lnTo>
                  <a:lnTo>
                    <a:pt x="1221" y="1160"/>
                  </a:lnTo>
                  <a:lnTo>
                    <a:pt x="1223" y="1162"/>
                  </a:lnTo>
                  <a:lnTo>
                    <a:pt x="1224" y="1166"/>
                  </a:lnTo>
                  <a:lnTo>
                    <a:pt x="1225" y="1169"/>
                  </a:lnTo>
                  <a:lnTo>
                    <a:pt x="1225" y="1172"/>
                  </a:lnTo>
                  <a:lnTo>
                    <a:pt x="1225" y="1176"/>
                  </a:lnTo>
                  <a:lnTo>
                    <a:pt x="1230" y="1175"/>
                  </a:lnTo>
                  <a:lnTo>
                    <a:pt x="1231" y="1168"/>
                  </a:lnTo>
                  <a:lnTo>
                    <a:pt x="1231" y="1161"/>
                  </a:lnTo>
                  <a:lnTo>
                    <a:pt x="1230" y="1154"/>
                  </a:lnTo>
                  <a:lnTo>
                    <a:pt x="1229" y="1146"/>
                  </a:lnTo>
                  <a:lnTo>
                    <a:pt x="1229" y="1145"/>
                  </a:lnTo>
                  <a:lnTo>
                    <a:pt x="1230" y="1144"/>
                  </a:lnTo>
                  <a:lnTo>
                    <a:pt x="1230" y="1142"/>
                  </a:lnTo>
                  <a:lnTo>
                    <a:pt x="1229" y="1141"/>
                  </a:lnTo>
                  <a:lnTo>
                    <a:pt x="1229" y="1138"/>
                  </a:lnTo>
                  <a:lnTo>
                    <a:pt x="1227" y="1134"/>
                  </a:lnTo>
                  <a:lnTo>
                    <a:pt x="1225" y="1131"/>
                  </a:lnTo>
                  <a:lnTo>
                    <a:pt x="1224" y="1127"/>
                  </a:lnTo>
                  <a:lnTo>
                    <a:pt x="1218" y="1121"/>
                  </a:lnTo>
                  <a:lnTo>
                    <a:pt x="1213" y="1114"/>
                  </a:lnTo>
                  <a:lnTo>
                    <a:pt x="1206" y="1108"/>
                  </a:lnTo>
                  <a:lnTo>
                    <a:pt x="1199" y="1103"/>
                  </a:lnTo>
                  <a:lnTo>
                    <a:pt x="1193" y="1099"/>
                  </a:lnTo>
                  <a:lnTo>
                    <a:pt x="1186" y="1095"/>
                  </a:lnTo>
                  <a:lnTo>
                    <a:pt x="1179" y="1091"/>
                  </a:lnTo>
                  <a:lnTo>
                    <a:pt x="1172" y="1085"/>
                  </a:lnTo>
                  <a:lnTo>
                    <a:pt x="1171" y="1071"/>
                  </a:lnTo>
                  <a:lnTo>
                    <a:pt x="1171" y="1069"/>
                  </a:lnTo>
                  <a:lnTo>
                    <a:pt x="1172" y="1066"/>
                  </a:lnTo>
                  <a:lnTo>
                    <a:pt x="1172" y="1064"/>
                  </a:lnTo>
                  <a:lnTo>
                    <a:pt x="1172" y="1062"/>
                  </a:lnTo>
                  <a:lnTo>
                    <a:pt x="1172" y="1051"/>
                  </a:lnTo>
                  <a:lnTo>
                    <a:pt x="1172" y="1041"/>
                  </a:lnTo>
                  <a:lnTo>
                    <a:pt x="1174" y="1032"/>
                  </a:lnTo>
                  <a:lnTo>
                    <a:pt x="1176" y="1021"/>
                  </a:lnTo>
                  <a:lnTo>
                    <a:pt x="1176" y="1017"/>
                  </a:lnTo>
                  <a:lnTo>
                    <a:pt x="1177" y="1011"/>
                  </a:lnTo>
                  <a:lnTo>
                    <a:pt x="1178" y="1006"/>
                  </a:lnTo>
                  <a:lnTo>
                    <a:pt x="1180" y="1002"/>
                  </a:lnTo>
                  <a:lnTo>
                    <a:pt x="1184" y="1004"/>
                  </a:lnTo>
                  <a:lnTo>
                    <a:pt x="1189" y="1008"/>
                  </a:lnTo>
                  <a:lnTo>
                    <a:pt x="1193" y="1010"/>
                  </a:lnTo>
                  <a:lnTo>
                    <a:pt x="1198" y="1012"/>
                  </a:lnTo>
                  <a:lnTo>
                    <a:pt x="1202" y="1014"/>
                  </a:lnTo>
                  <a:lnTo>
                    <a:pt x="1208" y="1017"/>
                  </a:lnTo>
                  <a:lnTo>
                    <a:pt x="1213" y="1018"/>
                  </a:lnTo>
                  <a:lnTo>
                    <a:pt x="1218" y="1018"/>
                  </a:lnTo>
                  <a:lnTo>
                    <a:pt x="1221" y="1017"/>
                  </a:lnTo>
                  <a:lnTo>
                    <a:pt x="1222" y="1016"/>
                  </a:lnTo>
                  <a:lnTo>
                    <a:pt x="1224" y="1014"/>
                  </a:lnTo>
                  <a:lnTo>
                    <a:pt x="1224" y="1013"/>
                  </a:lnTo>
                  <a:lnTo>
                    <a:pt x="1225" y="1011"/>
                  </a:lnTo>
                  <a:lnTo>
                    <a:pt x="1225" y="1008"/>
                  </a:lnTo>
                  <a:lnTo>
                    <a:pt x="1223" y="1004"/>
                  </a:lnTo>
                  <a:lnTo>
                    <a:pt x="1223" y="1001"/>
                  </a:lnTo>
                  <a:lnTo>
                    <a:pt x="1231" y="1001"/>
                  </a:lnTo>
                  <a:lnTo>
                    <a:pt x="1240" y="1002"/>
                  </a:lnTo>
                  <a:lnTo>
                    <a:pt x="1248" y="1004"/>
                  </a:lnTo>
                  <a:lnTo>
                    <a:pt x="1257" y="1004"/>
                  </a:lnTo>
                  <a:lnTo>
                    <a:pt x="1262" y="1006"/>
                  </a:lnTo>
                  <a:lnTo>
                    <a:pt x="1268" y="1008"/>
                  </a:lnTo>
                  <a:lnTo>
                    <a:pt x="1274" y="1009"/>
                  </a:lnTo>
                  <a:lnTo>
                    <a:pt x="1280" y="1008"/>
                  </a:lnTo>
                  <a:lnTo>
                    <a:pt x="1285" y="1006"/>
                  </a:lnTo>
                  <a:lnTo>
                    <a:pt x="1290" y="1004"/>
                  </a:lnTo>
                  <a:lnTo>
                    <a:pt x="1296" y="1001"/>
                  </a:lnTo>
                  <a:lnTo>
                    <a:pt x="1300" y="997"/>
                  </a:lnTo>
                  <a:lnTo>
                    <a:pt x="1300" y="995"/>
                  </a:lnTo>
                  <a:lnTo>
                    <a:pt x="1300" y="994"/>
                  </a:lnTo>
                  <a:lnTo>
                    <a:pt x="1299" y="991"/>
                  </a:lnTo>
                  <a:lnTo>
                    <a:pt x="1299" y="990"/>
                  </a:lnTo>
                  <a:lnTo>
                    <a:pt x="1295" y="987"/>
                  </a:lnTo>
                  <a:lnTo>
                    <a:pt x="1290" y="982"/>
                  </a:lnTo>
                  <a:lnTo>
                    <a:pt x="1285" y="979"/>
                  </a:lnTo>
                  <a:lnTo>
                    <a:pt x="1280" y="975"/>
                  </a:lnTo>
                  <a:lnTo>
                    <a:pt x="1275" y="972"/>
                  </a:lnTo>
                  <a:lnTo>
                    <a:pt x="1269" y="970"/>
                  </a:lnTo>
                  <a:lnTo>
                    <a:pt x="1265" y="967"/>
                  </a:lnTo>
                  <a:lnTo>
                    <a:pt x="1259" y="965"/>
                  </a:lnTo>
                  <a:lnTo>
                    <a:pt x="1254" y="961"/>
                  </a:lnTo>
                  <a:lnTo>
                    <a:pt x="1250" y="958"/>
                  </a:lnTo>
                  <a:lnTo>
                    <a:pt x="1245" y="953"/>
                  </a:lnTo>
                  <a:lnTo>
                    <a:pt x="1240" y="950"/>
                  </a:lnTo>
                  <a:lnTo>
                    <a:pt x="1236" y="945"/>
                  </a:lnTo>
                  <a:lnTo>
                    <a:pt x="1232" y="941"/>
                  </a:lnTo>
                  <a:lnTo>
                    <a:pt x="1228" y="937"/>
                  </a:lnTo>
                  <a:lnTo>
                    <a:pt x="1224" y="933"/>
                  </a:lnTo>
                  <a:lnTo>
                    <a:pt x="1220" y="923"/>
                  </a:lnTo>
                  <a:lnTo>
                    <a:pt x="1215" y="914"/>
                  </a:lnTo>
                  <a:lnTo>
                    <a:pt x="1209" y="906"/>
                  </a:lnTo>
                  <a:lnTo>
                    <a:pt x="1206" y="896"/>
                  </a:lnTo>
                  <a:lnTo>
                    <a:pt x="1200" y="888"/>
                  </a:lnTo>
                  <a:lnTo>
                    <a:pt x="1195" y="880"/>
                  </a:lnTo>
                  <a:lnTo>
                    <a:pt x="1194" y="870"/>
                  </a:lnTo>
                  <a:lnTo>
                    <a:pt x="1195" y="860"/>
                  </a:lnTo>
                  <a:lnTo>
                    <a:pt x="1197" y="860"/>
                  </a:lnTo>
                  <a:lnTo>
                    <a:pt x="1197" y="859"/>
                  </a:lnTo>
                  <a:lnTo>
                    <a:pt x="1197" y="857"/>
                  </a:lnTo>
                  <a:lnTo>
                    <a:pt x="1197" y="855"/>
                  </a:lnTo>
                  <a:lnTo>
                    <a:pt x="1200" y="846"/>
                  </a:lnTo>
                  <a:lnTo>
                    <a:pt x="1204" y="837"/>
                  </a:lnTo>
                  <a:lnTo>
                    <a:pt x="1207" y="829"/>
                  </a:lnTo>
                  <a:lnTo>
                    <a:pt x="1207" y="819"/>
                  </a:lnTo>
                  <a:lnTo>
                    <a:pt x="1212" y="808"/>
                  </a:lnTo>
                  <a:lnTo>
                    <a:pt x="1217" y="798"/>
                  </a:lnTo>
                  <a:lnTo>
                    <a:pt x="1222" y="787"/>
                  </a:lnTo>
                  <a:lnTo>
                    <a:pt x="1227" y="777"/>
                  </a:lnTo>
                  <a:lnTo>
                    <a:pt x="1229" y="770"/>
                  </a:lnTo>
                  <a:lnTo>
                    <a:pt x="1232" y="764"/>
                  </a:lnTo>
                  <a:lnTo>
                    <a:pt x="1235" y="759"/>
                  </a:lnTo>
                  <a:lnTo>
                    <a:pt x="1235" y="752"/>
                  </a:lnTo>
                  <a:lnTo>
                    <a:pt x="1242" y="746"/>
                  </a:lnTo>
                  <a:lnTo>
                    <a:pt x="1250" y="740"/>
                  </a:lnTo>
                  <a:lnTo>
                    <a:pt x="1259" y="737"/>
                  </a:lnTo>
                  <a:lnTo>
                    <a:pt x="1268" y="736"/>
                  </a:lnTo>
                  <a:lnTo>
                    <a:pt x="1275" y="733"/>
                  </a:lnTo>
                  <a:lnTo>
                    <a:pt x="1283" y="733"/>
                  </a:lnTo>
                  <a:lnTo>
                    <a:pt x="1291" y="733"/>
                  </a:lnTo>
                  <a:lnTo>
                    <a:pt x="1298" y="733"/>
                  </a:lnTo>
                  <a:lnTo>
                    <a:pt x="1308" y="736"/>
                  </a:lnTo>
                  <a:lnTo>
                    <a:pt x="1319" y="737"/>
                  </a:lnTo>
                  <a:lnTo>
                    <a:pt x="1329" y="739"/>
                  </a:lnTo>
                  <a:lnTo>
                    <a:pt x="1341" y="740"/>
                  </a:lnTo>
                  <a:lnTo>
                    <a:pt x="1351" y="741"/>
                  </a:lnTo>
                  <a:lnTo>
                    <a:pt x="1361" y="740"/>
                  </a:lnTo>
                  <a:lnTo>
                    <a:pt x="1372" y="739"/>
                  </a:lnTo>
                  <a:lnTo>
                    <a:pt x="1382" y="736"/>
                  </a:lnTo>
                  <a:lnTo>
                    <a:pt x="1384" y="734"/>
                  </a:lnTo>
                  <a:lnTo>
                    <a:pt x="1388" y="733"/>
                  </a:lnTo>
                  <a:lnTo>
                    <a:pt x="1390" y="733"/>
                  </a:lnTo>
                  <a:lnTo>
                    <a:pt x="1393" y="732"/>
                  </a:lnTo>
                  <a:lnTo>
                    <a:pt x="1401" y="729"/>
                  </a:lnTo>
                  <a:lnTo>
                    <a:pt x="1409" y="725"/>
                  </a:lnTo>
                  <a:lnTo>
                    <a:pt x="1418" y="722"/>
                  </a:lnTo>
                  <a:lnTo>
                    <a:pt x="1426" y="718"/>
                  </a:lnTo>
                  <a:lnTo>
                    <a:pt x="1448" y="712"/>
                  </a:lnTo>
                  <a:lnTo>
                    <a:pt x="1470" y="707"/>
                  </a:lnTo>
                  <a:lnTo>
                    <a:pt x="1493" y="702"/>
                  </a:lnTo>
                  <a:lnTo>
                    <a:pt x="1516" y="697"/>
                  </a:lnTo>
                  <a:lnTo>
                    <a:pt x="1538" y="694"/>
                  </a:lnTo>
                  <a:lnTo>
                    <a:pt x="1562" y="691"/>
                  </a:lnTo>
                  <a:lnTo>
                    <a:pt x="1585" y="688"/>
                  </a:lnTo>
                  <a:lnTo>
                    <a:pt x="1608" y="687"/>
                  </a:lnTo>
                  <a:lnTo>
                    <a:pt x="1654" y="685"/>
                  </a:lnTo>
                  <a:lnTo>
                    <a:pt x="1669" y="687"/>
                  </a:lnTo>
                  <a:lnTo>
                    <a:pt x="1677" y="686"/>
                  </a:lnTo>
                  <a:lnTo>
                    <a:pt x="1686" y="686"/>
                  </a:lnTo>
                  <a:lnTo>
                    <a:pt x="1694" y="686"/>
                  </a:lnTo>
                  <a:lnTo>
                    <a:pt x="1704" y="686"/>
                  </a:lnTo>
                  <a:lnTo>
                    <a:pt x="1712" y="687"/>
                  </a:lnTo>
                  <a:lnTo>
                    <a:pt x="1721" y="687"/>
                  </a:lnTo>
                  <a:lnTo>
                    <a:pt x="1729" y="687"/>
                  </a:lnTo>
                  <a:lnTo>
                    <a:pt x="1738" y="686"/>
                  </a:lnTo>
                  <a:lnTo>
                    <a:pt x="1743" y="685"/>
                  </a:lnTo>
                  <a:lnTo>
                    <a:pt x="1749" y="682"/>
                  </a:lnTo>
                  <a:lnTo>
                    <a:pt x="1752" y="679"/>
                  </a:lnTo>
                  <a:lnTo>
                    <a:pt x="1754" y="674"/>
                  </a:lnTo>
                  <a:lnTo>
                    <a:pt x="1753" y="669"/>
                  </a:lnTo>
                  <a:lnTo>
                    <a:pt x="1750" y="664"/>
                  </a:lnTo>
                  <a:lnTo>
                    <a:pt x="1747" y="661"/>
                  </a:lnTo>
                  <a:lnTo>
                    <a:pt x="1750" y="655"/>
                  </a:lnTo>
                  <a:lnTo>
                    <a:pt x="1759" y="651"/>
                  </a:lnTo>
                  <a:lnTo>
                    <a:pt x="1767" y="648"/>
                  </a:lnTo>
                  <a:lnTo>
                    <a:pt x="1776" y="643"/>
                  </a:lnTo>
                  <a:lnTo>
                    <a:pt x="1784" y="640"/>
                  </a:lnTo>
                  <a:lnTo>
                    <a:pt x="1794" y="636"/>
                  </a:lnTo>
                  <a:lnTo>
                    <a:pt x="1802" y="633"/>
                  </a:lnTo>
                  <a:lnTo>
                    <a:pt x="1811" y="628"/>
                  </a:lnTo>
                  <a:lnTo>
                    <a:pt x="1820" y="624"/>
                  </a:lnTo>
                  <a:lnTo>
                    <a:pt x="1820" y="621"/>
                  </a:lnTo>
                  <a:lnTo>
                    <a:pt x="1827" y="619"/>
                  </a:lnTo>
                  <a:lnTo>
                    <a:pt x="1833" y="616"/>
                  </a:lnTo>
                  <a:lnTo>
                    <a:pt x="1840" y="612"/>
                  </a:lnTo>
                  <a:lnTo>
                    <a:pt x="1845" y="608"/>
                  </a:lnTo>
                  <a:lnTo>
                    <a:pt x="1851" y="604"/>
                  </a:lnTo>
                  <a:lnTo>
                    <a:pt x="1856" y="599"/>
                  </a:lnTo>
                  <a:lnTo>
                    <a:pt x="1862" y="595"/>
                  </a:lnTo>
                  <a:lnTo>
                    <a:pt x="1867" y="590"/>
                  </a:lnTo>
                  <a:lnTo>
                    <a:pt x="1870" y="579"/>
                  </a:lnTo>
                  <a:lnTo>
                    <a:pt x="1874" y="576"/>
                  </a:lnTo>
                  <a:lnTo>
                    <a:pt x="1880" y="574"/>
                  </a:lnTo>
                  <a:lnTo>
                    <a:pt x="1885" y="572"/>
                  </a:lnTo>
                  <a:lnTo>
                    <a:pt x="1890" y="569"/>
                  </a:lnTo>
                  <a:lnTo>
                    <a:pt x="1895" y="567"/>
                  </a:lnTo>
                  <a:lnTo>
                    <a:pt x="1901" y="565"/>
                  </a:lnTo>
                  <a:lnTo>
                    <a:pt x="1905" y="563"/>
                  </a:lnTo>
                  <a:lnTo>
                    <a:pt x="1911" y="560"/>
                  </a:lnTo>
                  <a:lnTo>
                    <a:pt x="1918" y="557"/>
                  </a:lnTo>
                  <a:lnTo>
                    <a:pt x="1925" y="553"/>
                  </a:lnTo>
                  <a:lnTo>
                    <a:pt x="1932" y="550"/>
                  </a:lnTo>
                  <a:lnTo>
                    <a:pt x="1939" y="545"/>
                  </a:lnTo>
                  <a:lnTo>
                    <a:pt x="1945" y="541"/>
                  </a:lnTo>
                  <a:lnTo>
                    <a:pt x="1949" y="536"/>
                  </a:lnTo>
                  <a:lnTo>
                    <a:pt x="1955" y="530"/>
                  </a:lnTo>
                  <a:lnTo>
                    <a:pt x="1958" y="523"/>
                  </a:lnTo>
                  <a:lnTo>
                    <a:pt x="1957" y="520"/>
                  </a:lnTo>
                  <a:lnTo>
                    <a:pt x="1956" y="518"/>
                  </a:lnTo>
                  <a:lnTo>
                    <a:pt x="1954" y="514"/>
                  </a:lnTo>
                  <a:lnTo>
                    <a:pt x="1953" y="512"/>
                  </a:lnTo>
                  <a:lnTo>
                    <a:pt x="1954" y="507"/>
                  </a:lnTo>
                  <a:lnTo>
                    <a:pt x="1957" y="504"/>
                  </a:lnTo>
                  <a:lnTo>
                    <a:pt x="1962" y="501"/>
                  </a:lnTo>
                  <a:lnTo>
                    <a:pt x="1966" y="500"/>
                  </a:lnTo>
                  <a:lnTo>
                    <a:pt x="1971" y="498"/>
                  </a:lnTo>
                  <a:lnTo>
                    <a:pt x="1977" y="496"/>
                  </a:lnTo>
                  <a:lnTo>
                    <a:pt x="1981" y="492"/>
                  </a:lnTo>
                  <a:lnTo>
                    <a:pt x="1986" y="489"/>
                  </a:lnTo>
                  <a:lnTo>
                    <a:pt x="1991" y="486"/>
                  </a:lnTo>
                  <a:lnTo>
                    <a:pt x="1996" y="483"/>
                  </a:lnTo>
                  <a:lnTo>
                    <a:pt x="2001" y="481"/>
                  </a:lnTo>
                  <a:lnTo>
                    <a:pt x="2007" y="478"/>
                  </a:lnTo>
                  <a:lnTo>
                    <a:pt x="2015" y="475"/>
                  </a:lnTo>
                  <a:lnTo>
                    <a:pt x="2022" y="473"/>
                  </a:lnTo>
                  <a:lnTo>
                    <a:pt x="2030" y="469"/>
                  </a:lnTo>
                  <a:lnTo>
                    <a:pt x="2038" y="466"/>
                  </a:lnTo>
                  <a:lnTo>
                    <a:pt x="2046" y="462"/>
                  </a:lnTo>
                  <a:lnTo>
                    <a:pt x="2053" y="459"/>
                  </a:lnTo>
                  <a:lnTo>
                    <a:pt x="2061" y="455"/>
                  </a:lnTo>
                  <a:lnTo>
                    <a:pt x="2068" y="452"/>
                  </a:lnTo>
                  <a:lnTo>
                    <a:pt x="2069" y="450"/>
                  </a:lnTo>
                  <a:lnTo>
                    <a:pt x="2069" y="446"/>
                  </a:lnTo>
                  <a:lnTo>
                    <a:pt x="2070" y="443"/>
                  </a:lnTo>
                  <a:lnTo>
                    <a:pt x="2071" y="439"/>
                  </a:lnTo>
                  <a:lnTo>
                    <a:pt x="2081" y="437"/>
                  </a:lnTo>
                  <a:lnTo>
                    <a:pt x="2089" y="433"/>
                  </a:lnTo>
                  <a:lnTo>
                    <a:pt x="2098" y="430"/>
                  </a:lnTo>
                  <a:lnTo>
                    <a:pt x="2107" y="427"/>
                  </a:lnTo>
                  <a:lnTo>
                    <a:pt x="2115" y="423"/>
                  </a:lnTo>
                  <a:lnTo>
                    <a:pt x="2124" y="421"/>
                  </a:lnTo>
                  <a:lnTo>
                    <a:pt x="2132" y="417"/>
                  </a:lnTo>
                  <a:lnTo>
                    <a:pt x="2142" y="415"/>
                  </a:lnTo>
                  <a:lnTo>
                    <a:pt x="2147" y="413"/>
                  </a:lnTo>
                  <a:lnTo>
                    <a:pt x="2152" y="410"/>
                  </a:lnTo>
                  <a:lnTo>
                    <a:pt x="2158" y="408"/>
                  </a:lnTo>
                  <a:lnTo>
                    <a:pt x="2164" y="406"/>
                  </a:lnTo>
                  <a:lnTo>
                    <a:pt x="2168" y="403"/>
                  </a:lnTo>
                  <a:lnTo>
                    <a:pt x="2173" y="400"/>
                  </a:lnTo>
                  <a:lnTo>
                    <a:pt x="2177" y="395"/>
                  </a:lnTo>
                  <a:lnTo>
                    <a:pt x="2181" y="391"/>
                  </a:lnTo>
                  <a:lnTo>
                    <a:pt x="2181" y="389"/>
                  </a:lnTo>
                  <a:lnTo>
                    <a:pt x="2180" y="387"/>
                  </a:lnTo>
                  <a:lnTo>
                    <a:pt x="2177" y="385"/>
                  </a:lnTo>
                  <a:lnTo>
                    <a:pt x="2176" y="385"/>
                  </a:lnTo>
                  <a:lnTo>
                    <a:pt x="2169" y="385"/>
                  </a:lnTo>
                  <a:lnTo>
                    <a:pt x="2162" y="385"/>
                  </a:lnTo>
                  <a:lnTo>
                    <a:pt x="2155" y="386"/>
                  </a:lnTo>
                  <a:lnTo>
                    <a:pt x="2149" y="387"/>
                  </a:lnTo>
                  <a:lnTo>
                    <a:pt x="2142" y="390"/>
                  </a:lnTo>
                  <a:lnTo>
                    <a:pt x="2135" y="390"/>
                  </a:lnTo>
                  <a:lnTo>
                    <a:pt x="2129" y="391"/>
                  </a:lnTo>
                  <a:lnTo>
                    <a:pt x="2122" y="391"/>
                  </a:lnTo>
                  <a:lnTo>
                    <a:pt x="2121" y="389"/>
                  </a:lnTo>
                  <a:lnTo>
                    <a:pt x="2127" y="385"/>
                  </a:lnTo>
                  <a:lnTo>
                    <a:pt x="2132" y="383"/>
                  </a:lnTo>
                  <a:lnTo>
                    <a:pt x="2138" y="379"/>
                  </a:lnTo>
                  <a:lnTo>
                    <a:pt x="2145" y="377"/>
                  </a:lnTo>
                  <a:lnTo>
                    <a:pt x="2151" y="374"/>
                  </a:lnTo>
                  <a:lnTo>
                    <a:pt x="2158" y="371"/>
                  </a:lnTo>
                  <a:lnTo>
                    <a:pt x="2165" y="369"/>
                  </a:lnTo>
                  <a:lnTo>
                    <a:pt x="2172" y="367"/>
                  </a:lnTo>
                  <a:lnTo>
                    <a:pt x="2179" y="363"/>
                  </a:lnTo>
                  <a:lnTo>
                    <a:pt x="2187" y="361"/>
                  </a:lnTo>
                  <a:lnTo>
                    <a:pt x="2195" y="359"/>
                  </a:lnTo>
                  <a:lnTo>
                    <a:pt x="2202" y="356"/>
                  </a:lnTo>
                  <a:lnTo>
                    <a:pt x="2210" y="354"/>
                  </a:lnTo>
                  <a:lnTo>
                    <a:pt x="2218" y="352"/>
                  </a:lnTo>
                  <a:lnTo>
                    <a:pt x="2225" y="347"/>
                  </a:lnTo>
                  <a:lnTo>
                    <a:pt x="2232" y="342"/>
                  </a:lnTo>
                  <a:lnTo>
                    <a:pt x="2234" y="340"/>
                  </a:lnTo>
                  <a:lnTo>
                    <a:pt x="2235" y="337"/>
                  </a:lnTo>
                  <a:lnTo>
                    <a:pt x="2235" y="332"/>
                  </a:lnTo>
                  <a:lnTo>
                    <a:pt x="2233" y="327"/>
                  </a:lnTo>
                  <a:lnTo>
                    <a:pt x="2227" y="325"/>
                  </a:lnTo>
                  <a:lnTo>
                    <a:pt x="2219" y="324"/>
                  </a:lnTo>
                  <a:lnTo>
                    <a:pt x="2212" y="324"/>
                  </a:lnTo>
                  <a:lnTo>
                    <a:pt x="2205" y="323"/>
                  </a:lnTo>
                  <a:lnTo>
                    <a:pt x="2199" y="324"/>
                  </a:lnTo>
                  <a:lnTo>
                    <a:pt x="2193" y="326"/>
                  </a:lnTo>
                  <a:lnTo>
                    <a:pt x="2188" y="327"/>
                  </a:lnTo>
                  <a:lnTo>
                    <a:pt x="2181" y="329"/>
                  </a:lnTo>
                  <a:lnTo>
                    <a:pt x="2175" y="330"/>
                  </a:lnTo>
                  <a:lnTo>
                    <a:pt x="2169" y="331"/>
                  </a:lnTo>
                  <a:lnTo>
                    <a:pt x="2162" y="333"/>
                  </a:lnTo>
                  <a:lnTo>
                    <a:pt x="2157" y="334"/>
                  </a:lnTo>
                  <a:lnTo>
                    <a:pt x="2159" y="331"/>
                  </a:lnTo>
                  <a:lnTo>
                    <a:pt x="2162" y="327"/>
                  </a:lnTo>
                  <a:lnTo>
                    <a:pt x="2166" y="325"/>
                  </a:lnTo>
                  <a:lnTo>
                    <a:pt x="2168" y="322"/>
                  </a:lnTo>
                  <a:lnTo>
                    <a:pt x="2170" y="318"/>
                  </a:lnTo>
                  <a:lnTo>
                    <a:pt x="2170" y="314"/>
                  </a:lnTo>
                  <a:lnTo>
                    <a:pt x="2170" y="310"/>
                  </a:lnTo>
                  <a:lnTo>
                    <a:pt x="2169" y="306"/>
                  </a:lnTo>
                  <a:lnTo>
                    <a:pt x="2176" y="300"/>
                  </a:lnTo>
                  <a:lnTo>
                    <a:pt x="2183" y="296"/>
                  </a:lnTo>
                  <a:lnTo>
                    <a:pt x="2190" y="294"/>
                  </a:lnTo>
                  <a:lnTo>
                    <a:pt x="2197" y="288"/>
                  </a:lnTo>
                  <a:lnTo>
                    <a:pt x="2200" y="286"/>
                  </a:lnTo>
                  <a:lnTo>
                    <a:pt x="2205" y="284"/>
                  </a:lnTo>
                  <a:lnTo>
                    <a:pt x="2208" y="282"/>
                  </a:lnTo>
                  <a:lnTo>
                    <a:pt x="2212" y="279"/>
                  </a:lnTo>
                  <a:lnTo>
                    <a:pt x="2219" y="276"/>
                  </a:lnTo>
                  <a:lnTo>
                    <a:pt x="2226" y="271"/>
                  </a:lnTo>
                  <a:lnTo>
                    <a:pt x="2233" y="269"/>
                  </a:lnTo>
                  <a:lnTo>
                    <a:pt x="2241" y="265"/>
                  </a:lnTo>
                  <a:lnTo>
                    <a:pt x="2248" y="262"/>
                  </a:lnTo>
                  <a:lnTo>
                    <a:pt x="2255" y="258"/>
                  </a:lnTo>
                  <a:lnTo>
                    <a:pt x="2261" y="255"/>
                  </a:lnTo>
                  <a:lnTo>
                    <a:pt x="2268" y="250"/>
                  </a:lnTo>
                  <a:lnTo>
                    <a:pt x="2285" y="239"/>
                  </a:lnTo>
                  <a:lnTo>
                    <a:pt x="2287" y="235"/>
                  </a:lnTo>
                  <a:lnTo>
                    <a:pt x="2287" y="232"/>
                  </a:lnTo>
                  <a:lnTo>
                    <a:pt x="2286" y="229"/>
                  </a:lnTo>
                  <a:lnTo>
                    <a:pt x="2285" y="226"/>
                  </a:lnTo>
                  <a:close/>
                </a:path>
              </a:pathLst>
            </a:custGeom>
            <a:solidFill>
              <a:srgbClr val="D28C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1" name="Freeform 16"/>
            <p:cNvSpPr>
              <a:spLocks noChangeAspect="1"/>
            </p:cNvSpPr>
            <p:nvPr/>
          </p:nvSpPr>
          <p:spPr bwMode="auto">
            <a:xfrm>
              <a:off x="3398" y="990"/>
              <a:ext cx="70" cy="57"/>
            </a:xfrm>
            <a:custGeom>
              <a:avLst/>
              <a:gdLst>
                <a:gd name="T0" fmla="*/ 24 w 141"/>
                <a:gd name="T1" fmla="*/ 13 h 114"/>
                <a:gd name="T2" fmla="*/ 28 w 141"/>
                <a:gd name="T3" fmla="*/ 16 h 114"/>
                <a:gd name="T4" fmla="*/ 32 w 141"/>
                <a:gd name="T5" fmla="*/ 18 h 114"/>
                <a:gd name="T6" fmla="*/ 35 w 141"/>
                <a:gd name="T7" fmla="*/ 20 h 114"/>
                <a:gd name="T8" fmla="*/ 38 w 141"/>
                <a:gd name="T9" fmla="*/ 23 h 114"/>
                <a:gd name="T10" fmla="*/ 41 w 141"/>
                <a:gd name="T11" fmla="*/ 25 h 114"/>
                <a:gd name="T12" fmla="*/ 45 w 141"/>
                <a:gd name="T13" fmla="*/ 28 h 114"/>
                <a:gd name="T14" fmla="*/ 48 w 141"/>
                <a:gd name="T15" fmla="*/ 31 h 114"/>
                <a:gd name="T16" fmla="*/ 51 w 141"/>
                <a:gd name="T17" fmla="*/ 33 h 114"/>
                <a:gd name="T18" fmla="*/ 54 w 141"/>
                <a:gd name="T19" fmla="*/ 36 h 114"/>
                <a:gd name="T20" fmla="*/ 56 w 141"/>
                <a:gd name="T21" fmla="*/ 39 h 114"/>
                <a:gd name="T22" fmla="*/ 59 w 141"/>
                <a:gd name="T23" fmla="*/ 41 h 114"/>
                <a:gd name="T24" fmla="*/ 61 w 141"/>
                <a:gd name="T25" fmla="*/ 43 h 114"/>
                <a:gd name="T26" fmla="*/ 64 w 141"/>
                <a:gd name="T27" fmla="*/ 47 h 114"/>
                <a:gd name="T28" fmla="*/ 66 w 141"/>
                <a:gd name="T29" fmla="*/ 50 h 114"/>
                <a:gd name="T30" fmla="*/ 68 w 141"/>
                <a:gd name="T31" fmla="*/ 54 h 114"/>
                <a:gd name="T32" fmla="*/ 70 w 141"/>
                <a:gd name="T33" fmla="*/ 57 h 114"/>
                <a:gd name="T34" fmla="*/ 67 w 141"/>
                <a:gd name="T35" fmla="*/ 55 h 114"/>
                <a:gd name="T36" fmla="*/ 63 w 141"/>
                <a:gd name="T37" fmla="*/ 53 h 114"/>
                <a:gd name="T38" fmla="*/ 60 w 141"/>
                <a:gd name="T39" fmla="*/ 50 h 114"/>
                <a:gd name="T40" fmla="*/ 56 w 141"/>
                <a:gd name="T41" fmla="*/ 48 h 114"/>
                <a:gd name="T42" fmla="*/ 53 w 141"/>
                <a:gd name="T43" fmla="*/ 45 h 114"/>
                <a:gd name="T44" fmla="*/ 50 w 141"/>
                <a:gd name="T45" fmla="*/ 42 h 114"/>
                <a:gd name="T46" fmla="*/ 47 w 141"/>
                <a:gd name="T47" fmla="*/ 40 h 114"/>
                <a:gd name="T48" fmla="*/ 43 w 141"/>
                <a:gd name="T49" fmla="*/ 38 h 114"/>
                <a:gd name="T50" fmla="*/ 39 w 141"/>
                <a:gd name="T51" fmla="*/ 35 h 114"/>
                <a:gd name="T52" fmla="*/ 36 w 141"/>
                <a:gd name="T53" fmla="*/ 32 h 114"/>
                <a:gd name="T54" fmla="*/ 32 w 141"/>
                <a:gd name="T55" fmla="*/ 30 h 114"/>
                <a:gd name="T56" fmla="*/ 28 w 141"/>
                <a:gd name="T57" fmla="*/ 27 h 114"/>
                <a:gd name="T58" fmla="*/ 24 w 141"/>
                <a:gd name="T59" fmla="*/ 24 h 114"/>
                <a:gd name="T60" fmla="*/ 21 w 141"/>
                <a:gd name="T61" fmla="*/ 22 h 114"/>
                <a:gd name="T62" fmla="*/ 17 w 141"/>
                <a:gd name="T63" fmla="*/ 19 h 114"/>
                <a:gd name="T64" fmla="*/ 14 w 141"/>
                <a:gd name="T65" fmla="*/ 16 h 114"/>
                <a:gd name="T66" fmla="*/ 0 w 141"/>
                <a:gd name="T67" fmla="*/ 0 h 114"/>
                <a:gd name="T68" fmla="*/ 2 w 141"/>
                <a:gd name="T69" fmla="*/ 1 h 114"/>
                <a:gd name="T70" fmla="*/ 5 w 141"/>
                <a:gd name="T71" fmla="*/ 2 h 114"/>
                <a:gd name="T72" fmla="*/ 9 w 141"/>
                <a:gd name="T73" fmla="*/ 4 h 114"/>
                <a:gd name="T74" fmla="*/ 13 w 141"/>
                <a:gd name="T75" fmla="*/ 6 h 114"/>
                <a:gd name="T76" fmla="*/ 17 w 141"/>
                <a:gd name="T77" fmla="*/ 8 h 114"/>
                <a:gd name="T78" fmla="*/ 20 w 141"/>
                <a:gd name="T79" fmla="*/ 10 h 114"/>
                <a:gd name="T80" fmla="*/ 23 w 141"/>
                <a:gd name="T81" fmla="*/ 12 h 114"/>
                <a:gd name="T82" fmla="*/ 24 w 141"/>
                <a:gd name="T83" fmla="*/ 13 h 11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1"/>
                <a:gd name="T127" fmla="*/ 0 h 114"/>
                <a:gd name="T128" fmla="*/ 141 w 141"/>
                <a:gd name="T129" fmla="*/ 114 h 11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1" h="114">
                  <a:moveTo>
                    <a:pt x="49" y="26"/>
                  </a:moveTo>
                  <a:lnTo>
                    <a:pt x="56" y="31"/>
                  </a:lnTo>
                  <a:lnTo>
                    <a:pt x="64" y="35"/>
                  </a:lnTo>
                  <a:lnTo>
                    <a:pt x="71" y="40"/>
                  </a:lnTo>
                  <a:lnTo>
                    <a:pt x="76" y="45"/>
                  </a:lnTo>
                  <a:lnTo>
                    <a:pt x="83" y="50"/>
                  </a:lnTo>
                  <a:lnTo>
                    <a:pt x="90" y="55"/>
                  </a:lnTo>
                  <a:lnTo>
                    <a:pt x="96" y="61"/>
                  </a:lnTo>
                  <a:lnTo>
                    <a:pt x="103" y="66"/>
                  </a:lnTo>
                  <a:lnTo>
                    <a:pt x="108" y="71"/>
                  </a:lnTo>
                  <a:lnTo>
                    <a:pt x="113" y="77"/>
                  </a:lnTo>
                  <a:lnTo>
                    <a:pt x="119" y="81"/>
                  </a:lnTo>
                  <a:lnTo>
                    <a:pt x="123" y="86"/>
                  </a:lnTo>
                  <a:lnTo>
                    <a:pt x="128" y="93"/>
                  </a:lnTo>
                  <a:lnTo>
                    <a:pt x="133" y="100"/>
                  </a:lnTo>
                  <a:lnTo>
                    <a:pt x="136" y="107"/>
                  </a:lnTo>
                  <a:lnTo>
                    <a:pt x="141" y="114"/>
                  </a:lnTo>
                  <a:lnTo>
                    <a:pt x="134" y="110"/>
                  </a:lnTo>
                  <a:lnTo>
                    <a:pt x="127" y="106"/>
                  </a:lnTo>
                  <a:lnTo>
                    <a:pt x="120" y="100"/>
                  </a:lnTo>
                  <a:lnTo>
                    <a:pt x="113" y="95"/>
                  </a:lnTo>
                  <a:lnTo>
                    <a:pt x="106" y="90"/>
                  </a:lnTo>
                  <a:lnTo>
                    <a:pt x="101" y="84"/>
                  </a:lnTo>
                  <a:lnTo>
                    <a:pt x="94" y="79"/>
                  </a:lnTo>
                  <a:lnTo>
                    <a:pt x="87" y="75"/>
                  </a:lnTo>
                  <a:lnTo>
                    <a:pt x="79" y="70"/>
                  </a:lnTo>
                  <a:lnTo>
                    <a:pt x="72" y="64"/>
                  </a:lnTo>
                  <a:lnTo>
                    <a:pt x="64" y="60"/>
                  </a:lnTo>
                  <a:lnTo>
                    <a:pt x="57" y="54"/>
                  </a:lnTo>
                  <a:lnTo>
                    <a:pt x="49" y="48"/>
                  </a:lnTo>
                  <a:lnTo>
                    <a:pt x="42" y="43"/>
                  </a:lnTo>
                  <a:lnTo>
                    <a:pt x="35" y="37"/>
                  </a:lnTo>
                  <a:lnTo>
                    <a:pt x="29" y="31"/>
                  </a:lnTo>
                  <a:lnTo>
                    <a:pt x="0" y="0"/>
                  </a:lnTo>
                  <a:lnTo>
                    <a:pt x="4" y="1"/>
                  </a:lnTo>
                  <a:lnTo>
                    <a:pt x="10" y="4"/>
                  </a:lnTo>
                  <a:lnTo>
                    <a:pt x="18" y="8"/>
                  </a:lnTo>
                  <a:lnTo>
                    <a:pt x="26" y="12"/>
                  </a:lnTo>
                  <a:lnTo>
                    <a:pt x="34" y="16"/>
                  </a:lnTo>
                  <a:lnTo>
                    <a:pt x="41" y="20"/>
                  </a:lnTo>
                  <a:lnTo>
                    <a:pt x="46" y="24"/>
                  </a:lnTo>
                  <a:lnTo>
                    <a:pt x="49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2" name="Freeform 17"/>
            <p:cNvSpPr>
              <a:spLocks noChangeAspect="1"/>
            </p:cNvSpPr>
            <p:nvPr/>
          </p:nvSpPr>
          <p:spPr bwMode="auto">
            <a:xfrm>
              <a:off x="3483" y="1023"/>
              <a:ext cx="359" cy="180"/>
            </a:xfrm>
            <a:custGeom>
              <a:avLst/>
              <a:gdLst>
                <a:gd name="T0" fmla="*/ 51 w 718"/>
                <a:gd name="T1" fmla="*/ 29 h 361"/>
                <a:gd name="T2" fmla="*/ 58 w 718"/>
                <a:gd name="T3" fmla="*/ 32 h 361"/>
                <a:gd name="T4" fmla="*/ 68 w 718"/>
                <a:gd name="T5" fmla="*/ 35 h 361"/>
                <a:gd name="T6" fmla="*/ 79 w 718"/>
                <a:gd name="T7" fmla="*/ 39 h 361"/>
                <a:gd name="T8" fmla="*/ 91 w 718"/>
                <a:gd name="T9" fmla="*/ 43 h 361"/>
                <a:gd name="T10" fmla="*/ 106 w 718"/>
                <a:gd name="T11" fmla="*/ 46 h 361"/>
                <a:gd name="T12" fmla="*/ 120 w 718"/>
                <a:gd name="T13" fmla="*/ 50 h 361"/>
                <a:gd name="T14" fmla="*/ 134 w 718"/>
                <a:gd name="T15" fmla="*/ 53 h 361"/>
                <a:gd name="T16" fmla="*/ 152 w 718"/>
                <a:gd name="T17" fmla="*/ 57 h 361"/>
                <a:gd name="T18" fmla="*/ 170 w 718"/>
                <a:gd name="T19" fmla="*/ 63 h 361"/>
                <a:gd name="T20" fmla="*/ 188 w 718"/>
                <a:gd name="T21" fmla="*/ 67 h 361"/>
                <a:gd name="T22" fmla="*/ 207 w 718"/>
                <a:gd name="T23" fmla="*/ 71 h 361"/>
                <a:gd name="T24" fmla="*/ 219 w 718"/>
                <a:gd name="T25" fmla="*/ 73 h 361"/>
                <a:gd name="T26" fmla="*/ 229 w 718"/>
                <a:gd name="T27" fmla="*/ 74 h 361"/>
                <a:gd name="T28" fmla="*/ 239 w 718"/>
                <a:gd name="T29" fmla="*/ 75 h 361"/>
                <a:gd name="T30" fmla="*/ 250 w 718"/>
                <a:gd name="T31" fmla="*/ 77 h 361"/>
                <a:gd name="T32" fmla="*/ 263 w 718"/>
                <a:gd name="T33" fmla="*/ 79 h 361"/>
                <a:gd name="T34" fmla="*/ 276 w 718"/>
                <a:gd name="T35" fmla="*/ 83 h 361"/>
                <a:gd name="T36" fmla="*/ 285 w 718"/>
                <a:gd name="T37" fmla="*/ 85 h 361"/>
                <a:gd name="T38" fmla="*/ 298 w 718"/>
                <a:gd name="T39" fmla="*/ 91 h 361"/>
                <a:gd name="T40" fmla="*/ 306 w 718"/>
                <a:gd name="T41" fmla="*/ 96 h 361"/>
                <a:gd name="T42" fmla="*/ 323 w 718"/>
                <a:gd name="T43" fmla="*/ 108 h 361"/>
                <a:gd name="T44" fmla="*/ 332 w 718"/>
                <a:gd name="T45" fmla="*/ 116 h 361"/>
                <a:gd name="T46" fmla="*/ 341 w 718"/>
                <a:gd name="T47" fmla="*/ 126 h 361"/>
                <a:gd name="T48" fmla="*/ 349 w 718"/>
                <a:gd name="T49" fmla="*/ 132 h 361"/>
                <a:gd name="T50" fmla="*/ 343 w 718"/>
                <a:gd name="T51" fmla="*/ 129 h 361"/>
                <a:gd name="T52" fmla="*/ 323 w 718"/>
                <a:gd name="T53" fmla="*/ 120 h 361"/>
                <a:gd name="T54" fmla="*/ 305 w 718"/>
                <a:gd name="T55" fmla="*/ 109 h 361"/>
                <a:gd name="T56" fmla="*/ 287 w 718"/>
                <a:gd name="T57" fmla="*/ 101 h 361"/>
                <a:gd name="T58" fmla="*/ 276 w 718"/>
                <a:gd name="T59" fmla="*/ 98 h 361"/>
                <a:gd name="T60" fmla="*/ 277 w 718"/>
                <a:gd name="T61" fmla="*/ 103 h 361"/>
                <a:gd name="T62" fmla="*/ 289 w 718"/>
                <a:gd name="T63" fmla="*/ 108 h 361"/>
                <a:gd name="T64" fmla="*/ 306 w 718"/>
                <a:gd name="T65" fmla="*/ 117 h 361"/>
                <a:gd name="T66" fmla="*/ 311 w 718"/>
                <a:gd name="T67" fmla="*/ 122 h 361"/>
                <a:gd name="T68" fmla="*/ 321 w 718"/>
                <a:gd name="T69" fmla="*/ 132 h 361"/>
                <a:gd name="T70" fmla="*/ 333 w 718"/>
                <a:gd name="T71" fmla="*/ 141 h 361"/>
                <a:gd name="T72" fmla="*/ 344 w 718"/>
                <a:gd name="T73" fmla="*/ 152 h 361"/>
                <a:gd name="T74" fmla="*/ 356 w 718"/>
                <a:gd name="T75" fmla="*/ 175 h 361"/>
                <a:gd name="T76" fmla="*/ 359 w 718"/>
                <a:gd name="T77" fmla="*/ 180 h 361"/>
                <a:gd name="T78" fmla="*/ 357 w 718"/>
                <a:gd name="T79" fmla="*/ 180 h 361"/>
                <a:gd name="T80" fmla="*/ 344 w 718"/>
                <a:gd name="T81" fmla="*/ 168 h 361"/>
                <a:gd name="T82" fmla="*/ 315 w 718"/>
                <a:gd name="T83" fmla="*/ 137 h 361"/>
                <a:gd name="T84" fmla="*/ 296 w 718"/>
                <a:gd name="T85" fmla="*/ 122 h 361"/>
                <a:gd name="T86" fmla="*/ 278 w 718"/>
                <a:gd name="T87" fmla="*/ 108 h 361"/>
                <a:gd name="T88" fmla="*/ 257 w 718"/>
                <a:gd name="T89" fmla="*/ 98 h 361"/>
                <a:gd name="T90" fmla="*/ 241 w 718"/>
                <a:gd name="T91" fmla="*/ 94 h 361"/>
                <a:gd name="T92" fmla="*/ 212 w 718"/>
                <a:gd name="T93" fmla="*/ 89 h 361"/>
                <a:gd name="T94" fmla="*/ 199 w 718"/>
                <a:gd name="T95" fmla="*/ 86 h 361"/>
                <a:gd name="T96" fmla="*/ 170 w 718"/>
                <a:gd name="T97" fmla="*/ 79 h 361"/>
                <a:gd name="T98" fmla="*/ 127 w 718"/>
                <a:gd name="T99" fmla="*/ 63 h 361"/>
                <a:gd name="T100" fmla="*/ 99 w 718"/>
                <a:gd name="T101" fmla="*/ 52 h 361"/>
                <a:gd name="T102" fmla="*/ 84 w 718"/>
                <a:gd name="T103" fmla="*/ 46 h 361"/>
                <a:gd name="T104" fmla="*/ 74 w 718"/>
                <a:gd name="T105" fmla="*/ 43 h 361"/>
                <a:gd name="T106" fmla="*/ 58 w 718"/>
                <a:gd name="T107" fmla="*/ 37 h 361"/>
                <a:gd name="T108" fmla="*/ 55 w 718"/>
                <a:gd name="T109" fmla="*/ 40 h 361"/>
                <a:gd name="T110" fmla="*/ 50 w 718"/>
                <a:gd name="T111" fmla="*/ 40 h 361"/>
                <a:gd name="T112" fmla="*/ 37 w 718"/>
                <a:gd name="T113" fmla="*/ 32 h 361"/>
                <a:gd name="T114" fmla="*/ 24 w 718"/>
                <a:gd name="T115" fmla="*/ 22 h 361"/>
                <a:gd name="T116" fmla="*/ 8 w 718"/>
                <a:gd name="T117" fmla="*/ 7 h 361"/>
                <a:gd name="T118" fmla="*/ 30 w 718"/>
                <a:gd name="T119" fmla="*/ 18 h 361"/>
                <a:gd name="T120" fmla="*/ 37 w 718"/>
                <a:gd name="T121" fmla="*/ 22 h 36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718"/>
                <a:gd name="T184" fmla="*/ 0 h 361"/>
                <a:gd name="T185" fmla="*/ 718 w 718"/>
                <a:gd name="T186" fmla="*/ 361 h 36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718" h="361">
                  <a:moveTo>
                    <a:pt x="88" y="52"/>
                  </a:moveTo>
                  <a:lnTo>
                    <a:pt x="93" y="55"/>
                  </a:lnTo>
                  <a:lnTo>
                    <a:pt x="98" y="56"/>
                  </a:lnTo>
                  <a:lnTo>
                    <a:pt x="101" y="58"/>
                  </a:lnTo>
                  <a:lnTo>
                    <a:pt x="107" y="60"/>
                  </a:lnTo>
                  <a:lnTo>
                    <a:pt x="111" y="61"/>
                  </a:lnTo>
                  <a:lnTo>
                    <a:pt x="114" y="63"/>
                  </a:lnTo>
                  <a:lnTo>
                    <a:pt x="116" y="64"/>
                  </a:lnTo>
                  <a:lnTo>
                    <a:pt x="120" y="64"/>
                  </a:lnTo>
                  <a:lnTo>
                    <a:pt x="126" y="66"/>
                  </a:lnTo>
                  <a:lnTo>
                    <a:pt x="130" y="68"/>
                  </a:lnTo>
                  <a:lnTo>
                    <a:pt x="135" y="71"/>
                  </a:lnTo>
                  <a:lnTo>
                    <a:pt x="142" y="73"/>
                  </a:lnTo>
                  <a:lnTo>
                    <a:pt x="146" y="74"/>
                  </a:lnTo>
                  <a:lnTo>
                    <a:pt x="152" y="75"/>
                  </a:lnTo>
                  <a:lnTo>
                    <a:pt x="157" y="78"/>
                  </a:lnTo>
                  <a:lnTo>
                    <a:pt x="161" y="80"/>
                  </a:lnTo>
                  <a:lnTo>
                    <a:pt x="168" y="82"/>
                  </a:lnTo>
                  <a:lnTo>
                    <a:pt x="175" y="83"/>
                  </a:lnTo>
                  <a:lnTo>
                    <a:pt x="182" y="86"/>
                  </a:lnTo>
                  <a:lnTo>
                    <a:pt x="190" y="88"/>
                  </a:lnTo>
                  <a:lnTo>
                    <a:pt x="197" y="89"/>
                  </a:lnTo>
                  <a:lnTo>
                    <a:pt x="204" y="91"/>
                  </a:lnTo>
                  <a:lnTo>
                    <a:pt x="211" y="93"/>
                  </a:lnTo>
                  <a:lnTo>
                    <a:pt x="218" y="94"/>
                  </a:lnTo>
                  <a:lnTo>
                    <a:pt x="225" y="96"/>
                  </a:lnTo>
                  <a:lnTo>
                    <a:pt x="232" y="98"/>
                  </a:lnTo>
                  <a:lnTo>
                    <a:pt x="239" y="101"/>
                  </a:lnTo>
                  <a:lnTo>
                    <a:pt x="245" y="102"/>
                  </a:lnTo>
                  <a:lnTo>
                    <a:pt x="252" y="103"/>
                  </a:lnTo>
                  <a:lnTo>
                    <a:pt x="260" y="104"/>
                  </a:lnTo>
                  <a:lnTo>
                    <a:pt x="267" y="106"/>
                  </a:lnTo>
                  <a:lnTo>
                    <a:pt x="274" y="109"/>
                  </a:lnTo>
                  <a:lnTo>
                    <a:pt x="283" y="110"/>
                  </a:lnTo>
                  <a:lnTo>
                    <a:pt x="294" y="112"/>
                  </a:lnTo>
                  <a:lnTo>
                    <a:pt x="303" y="114"/>
                  </a:lnTo>
                  <a:lnTo>
                    <a:pt x="312" y="118"/>
                  </a:lnTo>
                  <a:lnTo>
                    <a:pt x="320" y="121"/>
                  </a:lnTo>
                  <a:lnTo>
                    <a:pt x="330" y="124"/>
                  </a:lnTo>
                  <a:lnTo>
                    <a:pt x="340" y="126"/>
                  </a:lnTo>
                  <a:lnTo>
                    <a:pt x="349" y="128"/>
                  </a:lnTo>
                  <a:lnTo>
                    <a:pt x="358" y="131"/>
                  </a:lnTo>
                  <a:lnTo>
                    <a:pt x="366" y="133"/>
                  </a:lnTo>
                  <a:lnTo>
                    <a:pt x="376" y="135"/>
                  </a:lnTo>
                  <a:lnTo>
                    <a:pt x="385" y="138"/>
                  </a:lnTo>
                  <a:lnTo>
                    <a:pt x="394" y="139"/>
                  </a:lnTo>
                  <a:lnTo>
                    <a:pt x="403" y="141"/>
                  </a:lnTo>
                  <a:lnTo>
                    <a:pt x="413" y="142"/>
                  </a:lnTo>
                  <a:lnTo>
                    <a:pt x="422" y="144"/>
                  </a:lnTo>
                  <a:lnTo>
                    <a:pt x="426" y="146"/>
                  </a:lnTo>
                  <a:lnTo>
                    <a:pt x="431" y="147"/>
                  </a:lnTo>
                  <a:lnTo>
                    <a:pt x="437" y="147"/>
                  </a:lnTo>
                  <a:lnTo>
                    <a:pt x="441" y="148"/>
                  </a:lnTo>
                  <a:lnTo>
                    <a:pt x="447" y="148"/>
                  </a:lnTo>
                  <a:lnTo>
                    <a:pt x="452" y="149"/>
                  </a:lnTo>
                  <a:lnTo>
                    <a:pt x="457" y="149"/>
                  </a:lnTo>
                  <a:lnTo>
                    <a:pt x="462" y="150"/>
                  </a:lnTo>
                  <a:lnTo>
                    <a:pt x="468" y="150"/>
                  </a:lnTo>
                  <a:lnTo>
                    <a:pt x="474" y="150"/>
                  </a:lnTo>
                  <a:lnTo>
                    <a:pt x="478" y="151"/>
                  </a:lnTo>
                  <a:lnTo>
                    <a:pt x="484" y="151"/>
                  </a:lnTo>
                  <a:lnTo>
                    <a:pt x="489" y="153"/>
                  </a:lnTo>
                  <a:lnTo>
                    <a:pt x="494" y="154"/>
                  </a:lnTo>
                  <a:lnTo>
                    <a:pt x="499" y="154"/>
                  </a:lnTo>
                  <a:lnTo>
                    <a:pt x="505" y="155"/>
                  </a:lnTo>
                  <a:lnTo>
                    <a:pt x="512" y="156"/>
                  </a:lnTo>
                  <a:lnTo>
                    <a:pt x="519" y="157"/>
                  </a:lnTo>
                  <a:lnTo>
                    <a:pt x="525" y="159"/>
                  </a:lnTo>
                  <a:lnTo>
                    <a:pt x="532" y="161"/>
                  </a:lnTo>
                  <a:lnTo>
                    <a:pt x="538" y="163"/>
                  </a:lnTo>
                  <a:lnTo>
                    <a:pt x="545" y="164"/>
                  </a:lnTo>
                  <a:lnTo>
                    <a:pt x="552" y="166"/>
                  </a:lnTo>
                  <a:lnTo>
                    <a:pt x="559" y="168"/>
                  </a:lnTo>
                  <a:lnTo>
                    <a:pt x="562" y="169"/>
                  </a:lnTo>
                  <a:lnTo>
                    <a:pt x="567" y="170"/>
                  </a:lnTo>
                  <a:lnTo>
                    <a:pt x="570" y="171"/>
                  </a:lnTo>
                  <a:lnTo>
                    <a:pt x="575" y="172"/>
                  </a:lnTo>
                  <a:lnTo>
                    <a:pt x="582" y="176"/>
                  </a:lnTo>
                  <a:lnTo>
                    <a:pt x="589" y="179"/>
                  </a:lnTo>
                  <a:lnTo>
                    <a:pt x="596" y="182"/>
                  </a:lnTo>
                  <a:lnTo>
                    <a:pt x="603" y="186"/>
                  </a:lnTo>
                  <a:lnTo>
                    <a:pt x="605" y="188"/>
                  </a:lnTo>
                  <a:lnTo>
                    <a:pt x="608" y="191"/>
                  </a:lnTo>
                  <a:lnTo>
                    <a:pt x="611" y="192"/>
                  </a:lnTo>
                  <a:lnTo>
                    <a:pt x="614" y="192"/>
                  </a:lnTo>
                  <a:lnTo>
                    <a:pt x="635" y="207"/>
                  </a:lnTo>
                  <a:lnTo>
                    <a:pt x="640" y="211"/>
                  </a:lnTo>
                  <a:lnTo>
                    <a:pt x="645" y="216"/>
                  </a:lnTo>
                  <a:lnTo>
                    <a:pt x="650" y="219"/>
                  </a:lnTo>
                  <a:lnTo>
                    <a:pt x="655" y="224"/>
                  </a:lnTo>
                  <a:lnTo>
                    <a:pt x="659" y="229"/>
                  </a:lnTo>
                  <a:lnTo>
                    <a:pt x="664" y="233"/>
                  </a:lnTo>
                  <a:lnTo>
                    <a:pt x="668" y="238"/>
                  </a:lnTo>
                  <a:lnTo>
                    <a:pt x="672" y="242"/>
                  </a:lnTo>
                  <a:lnTo>
                    <a:pt x="676" y="247"/>
                  </a:lnTo>
                  <a:lnTo>
                    <a:pt x="681" y="252"/>
                  </a:lnTo>
                  <a:lnTo>
                    <a:pt x="686" y="255"/>
                  </a:lnTo>
                  <a:lnTo>
                    <a:pt x="691" y="259"/>
                  </a:lnTo>
                  <a:lnTo>
                    <a:pt x="694" y="262"/>
                  </a:lnTo>
                  <a:lnTo>
                    <a:pt x="697" y="264"/>
                  </a:lnTo>
                  <a:lnTo>
                    <a:pt x="701" y="267"/>
                  </a:lnTo>
                  <a:lnTo>
                    <a:pt x="703" y="270"/>
                  </a:lnTo>
                  <a:lnTo>
                    <a:pt x="695" y="264"/>
                  </a:lnTo>
                  <a:lnTo>
                    <a:pt x="686" y="259"/>
                  </a:lnTo>
                  <a:lnTo>
                    <a:pt x="675" y="254"/>
                  </a:lnTo>
                  <a:lnTo>
                    <a:pt x="666" y="251"/>
                  </a:lnTo>
                  <a:lnTo>
                    <a:pt x="656" y="246"/>
                  </a:lnTo>
                  <a:lnTo>
                    <a:pt x="646" y="241"/>
                  </a:lnTo>
                  <a:lnTo>
                    <a:pt x="636" y="236"/>
                  </a:lnTo>
                  <a:lnTo>
                    <a:pt x="628" y="229"/>
                  </a:lnTo>
                  <a:lnTo>
                    <a:pt x="619" y="224"/>
                  </a:lnTo>
                  <a:lnTo>
                    <a:pt x="610" y="219"/>
                  </a:lnTo>
                  <a:lnTo>
                    <a:pt x="600" y="215"/>
                  </a:lnTo>
                  <a:lnTo>
                    <a:pt x="591" y="210"/>
                  </a:lnTo>
                  <a:lnTo>
                    <a:pt x="582" y="207"/>
                  </a:lnTo>
                  <a:lnTo>
                    <a:pt x="573" y="202"/>
                  </a:lnTo>
                  <a:lnTo>
                    <a:pt x="564" y="197"/>
                  </a:lnTo>
                  <a:lnTo>
                    <a:pt x="554" y="194"/>
                  </a:lnTo>
                  <a:lnTo>
                    <a:pt x="553" y="195"/>
                  </a:lnTo>
                  <a:lnTo>
                    <a:pt x="551" y="196"/>
                  </a:lnTo>
                  <a:lnTo>
                    <a:pt x="550" y="197"/>
                  </a:lnTo>
                  <a:lnTo>
                    <a:pt x="550" y="199"/>
                  </a:lnTo>
                  <a:lnTo>
                    <a:pt x="551" y="203"/>
                  </a:lnTo>
                  <a:lnTo>
                    <a:pt x="554" y="206"/>
                  </a:lnTo>
                  <a:lnTo>
                    <a:pt x="559" y="208"/>
                  </a:lnTo>
                  <a:lnTo>
                    <a:pt x="562" y="209"/>
                  </a:lnTo>
                  <a:lnTo>
                    <a:pt x="570" y="212"/>
                  </a:lnTo>
                  <a:lnTo>
                    <a:pt x="578" y="217"/>
                  </a:lnTo>
                  <a:lnTo>
                    <a:pt x="587" y="221"/>
                  </a:lnTo>
                  <a:lnTo>
                    <a:pt x="596" y="225"/>
                  </a:lnTo>
                  <a:lnTo>
                    <a:pt x="603" y="230"/>
                  </a:lnTo>
                  <a:lnTo>
                    <a:pt x="611" y="234"/>
                  </a:lnTo>
                  <a:lnTo>
                    <a:pt x="618" y="240"/>
                  </a:lnTo>
                  <a:lnTo>
                    <a:pt x="625" y="246"/>
                  </a:lnTo>
                  <a:lnTo>
                    <a:pt x="623" y="246"/>
                  </a:lnTo>
                  <a:lnTo>
                    <a:pt x="621" y="245"/>
                  </a:lnTo>
                  <a:lnTo>
                    <a:pt x="618" y="246"/>
                  </a:lnTo>
                  <a:lnTo>
                    <a:pt x="617" y="248"/>
                  </a:lnTo>
                  <a:lnTo>
                    <a:pt x="618" y="252"/>
                  </a:lnTo>
                  <a:lnTo>
                    <a:pt x="641" y="265"/>
                  </a:lnTo>
                  <a:lnTo>
                    <a:pt x="645" y="271"/>
                  </a:lnTo>
                  <a:lnTo>
                    <a:pt x="651" y="276"/>
                  </a:lnTo>
                  <a:lnTo>
                    <a:pt x="658" y="279"/>
                  </a:lnTo>
                  <a:lnTo>
                    <a:pt x="666" y="283"/>
                  </a:lnTo>
                  <a:lnTo>
                    <a:pt x="673" y="287"/>
                  </a:lnTo>
                  <a:lnTo>
                    <a:pt x="680" y="292"/>
                  </a:lnTo>
                  <a:lnTo>
                    <a:pt x="685" y="297"/>
                  </a:lnTo>
                  <a:lnTo>
                    <a:pt x="688" y="304"/>
                  </a:lnTo>
                  <a:lnTo>
                    <a:pt x="695" y="315"/>
                  </a:lnTo>
                  <a:lnTo>
                    <a:pt x="700" y="327"/>
                  </a:lnTo>
                  <a:lnTo>
                    <a:pt x="705" y="338"/>
                  </a:lnTo>
                  <a:lnTo>
                    <a:pt x="711" y="350"/>
                  </a:lnTo>
                  <a:lnTo>
                    <a:pt x="712" y="352"/>
                  </a:lnTo>
                  <a:lnTo>
                    <a:pt x="714" y="354"/>
                  </a:lnTo>
                  <a:lnTo>
                    <a:pt x="716" y="358"/>
                  </a:lnTo>
                  <a:lnTo>
                    <a:pt x="718" y="360"/>
                  </a:lnTo>
                  <a:lnTo>
                    <a:pt x="717" y="361"/>
                  </a:lnTo>
                  <a:lnTo>
                    <a:pt x="716" y="361"/>
                  </a:lnTo>
                  <a:lnTo>
                    <a:pt x="714" y="361"/>
                  </a:lnTo>
                  <a:lnTo>
                    <a:pt x="714" y="360"/>
                  </a:lnTo>
                  <a:lnTo>
                    <a:pt x="708" y="354"/>
                  </a:lnTo>
                  <a:lnTo>
                    <a:pt x="701" y="347"/>
                  </a:lnTo>
                  <a:lnTo>
                    <a:pt x="693" y="342"/>
                  </a:lnTo>
                  <a:lnTo>
                    <a:pt x="687" y="336"/>
                  </a:lnTo>
                  <a:lnTo>
                    <a:pt x="660" y="294"/>
                  </a:lnTo>
                  <a:lnTo>
                    <a:pt x="650" y="287"/>
                  </a:lnTo>
                  <a:lnTo>
                    <a:pt x="641" y="280"/>
                  </a:lnTo>
                  <a:lnTo>
                    <a:pt x="630" y="274"/>
                  </a:lnTo>
                  <a:lnTo>
                    <a:pt x="620" y="267"/>
                  </a:lnTo>
                  <a:lnTo>
                    <a:pt x="611" y="260"/>
                  </a:lnTo>
                  <a:lnTo>
                    <a:pt x="602" y="253"/>
                  </a:lnTo>
                  <a:lnTo>
                    <a:pt x="592" y="245"/>
                  </a:lnTo>
                  <a:lnTo>
                    <a:pt x="583" y="236"/>
                  </a:lnTo>
                  <a:lnTo>
                    <a:pt x="574" y="229"/>
                  </a:lnTo>
                  <a:lnTo>
                    <a:pt x="565" y="222"/>
                  </a:lnTo>
                  <a:lnTo>
                    <a:pt x="555" y="216"/>
                  </a:lnTo>
                  <a:lnTo>
                    <a:pt x="545" y="210"/>
                  </a:lnTo>
                  <a:lnTo>
                    <a:pt x="535" y="206"/>
                  </a:lnTo>
                  <a:lnTo>
                    <a:pt x="524" y="201"/>
                  </a:lnTo>
                  <a:lnTo>
                    <a:pt x="514" y="196"/>
                  </a:lnTo>
                  <a:lnTo>
                    <a:pt x="504" y="192"/>
                  </a:lnTo>
                  <a:lnTo>
                    <a:pt x="496" y="192"/>
                  </a:lnTo>
                  <a:lnTo>
                    <a:pt x="489" y="191"/>
                  </a:lnTo>
                  <a:lnTo>
                    <a:pt x="481" y="188"/>
                  </a:lnTo>
                  <a:lnTo>
                    <a:pt x="474" y="186"/>
                  </a:lnTo>
                  <a:lnTo>
                    <a:pt x="436" y="181"/>
                  </a:lnTo>
                  <a:lnTo>
                    <a:pt x="430" y="179"/>
                  </a:lnTo>
                  <a:lnTo>
                    <a:pt x="423" y="178"/>
                  </a:lnTo>
                  <a:lnTo>
                    <a:pt x="417" y="177"/>
                  </a:lnTo>
                  <a:lnTo>
                    <a:pt x="410" y="176"/>
                  </a:lnTo>
                  <a:lnTo>
                    <a:pt x="403" y="174"/>
                  </a:lnTo>
                  <a:lnTo>
                    <a:pt x="398" y="173"/>
                  </a:lnTo>
                  <a:lnTo>
                    <a:pt x="391" y="172"/>
                  </a:lnTo>
                  <a:lnTo>
                    <a:pt x="385" y="171"/>
                  </a:lnTo>
                  <a:lnTo>
                    <a:pt x="362" y="165"/>
                  </a:lnTo>
                  <a:lnTo>
                    <a:pt x="339" y="158"/>
                  </a:lnTo>
                  <a:lnTo>
                    <a:pt x="317" y="151"/>
                  </a:lnTo>
                  <a:lnTo>
                    <a:pt x="296" y="143"/>
                  </a:lnTo>
                  <a:lnTo>
                    <a:pt x="274" y="136"/>
                  </a:lnTo>
                  <a:lnTo>
                    <a:pt x="253" y="127"/>
                  </a:lnTo>
                  <a:lnTo>
                    <a:pt x="232" y="119"/>
                  </a:lnTo>
                  <a:lnTo>
                    <a:pt x="210" y="110"/>
                  </a:lnTo>
                  <a:lnTo>
                    <a:pt x="204" y="108"/>
                  </a:lnTo>
                  <a:lnTo>
                    <a:pt x="197" y="104"/>
                  </a:lnTo>
                  <a:lnTo>
                    <a:pt x="190" y="101"/>
                  </a:lnTo>
                  <a:lnTo>
                    <a:pt x="182" y="98"/>
                  </a:lnTo>
                  <a:lnTo>
                    <a:pt x="175" y="95"/>
                  </a:lnTo>
                  <a:lnTo>
                    <a:pt x="167" y="93"/>
                  </a:lnTo>
                  <a:lnTo>
                    <a:pt x="160" y="91"/>
                  </a:lnTo>
                  <a:lnTo>
                    <a:pt x="153" y="90"/>
                  </a:lnTo>
                  <a:lnTo>
                    <a:pt x="152" y="89"/>
                  </a:lnTo>
                  <a:lnTo>
                    <a:pt x="147" y="87"/>
                  </a:lnTo>
                  <a:lnTo>
                    <a:pt x="141" y="85"/>
                  </a:lnTo>
                  <a:lnTo>
                    <a:pt x="132" y="81"/>
                  </a:lnTo>
                  <a:lnTo>
                    <a:pt x="124" y="78"/>
                  </a:lnTo>
                  <a:lnTo>
                    <a:pt x="116" y="74"/>
                  </a:lnTo>
                  <a:lnTo>
                    <a:pt x="111" y="73"/>
                  </a:lnTo>
                  <a:lnTo>
                    <a:pt x="108" y="73"/>
                  </a:lnTo>
                  <a:lnTo>
                    <a:pt x="105" y="75"/>
                  </a:lnTo>
                  <a:lnTo>
                    <a:pt x="109" y="81"/>
                  </a:lnTo>
                  <a:lnTo>
                    <a:pt x="113" y="87"/>
                  </a:lnTo>
                  <a:lnTo>
                    <a:pt x="109" y="87"/>
                  </a:lnTo>
                  <a:lnTo>
                    <a:pt x="106" y="85"/>
                  </a:lnTo>
                  <a:lnTo>
                    <a:pt x="100" y="81"/>
                  </a:lnTo>
                  <a:lnTo>
                    <a:pt x="94" y="78"/>
                  </a:lnTo>
                  <a:lnTo>
                    <a:pt x="86" y="73"/>
                  </a:lnTo>
                  <a:lnTo>
                    <a:pt x="79" y="68"/>
                  </a:lnTo>
                  <a:lnTo>
                    <a:pt x="73" y="64"/>
                  </a:lnTo>
                  <a:lnTo>
                    <a:pt x="68" y="60"/>
                  </a:lnTo>
                  <a:lnTo>
                    <a:pt x="64" y="57"/>
                  </a:lnTo>
                  <a:lnTo>
                    <a:pt x="55" y="50"/>
                  </a:lnTo>
                  <a:lnTo>
                    <a:pt x="47" y="44"/>
                  </a:lnTo>
                  <a:lnTo>
                    <a:pt x="39" y="37"/>
                  </a:lnTo>
                  <a:lnTo>
                    <a:pt x="31" y="30"/>
                  </a:lnTo>
                  <a:lnTo>
                    <a:pt x="23" y="22"/>
                  </a:lnTo>
                  <a:lnTo>
                    <a:pt x="16" y="15"/>
                  </a:lnTo>
                  <a:lnTo>
                    <a:pt x="8" y="8"/>
                  </a:lnTo>
                  <a:lnTo>
                    <a:pt x="0" y="0"/>
                  </a:lnTo>
                  <a:lnTo>
                    <a:pt x="52" y="34"/>
                  </a:lnTo>
                  <a:lnTo>
                    <a:pt x="59" y="37"/>
                  </a:lnTo>
                  <a:lnTo>
                    <a:pt x="63" y="40"/>
                  </a:lnTo>
                  <a:lnTo>
                    <a:pt x="67" y="42"/>
                  </a:lnTo>
                  <a:lnTo>
                    <a:pt x="69" y="43"/>
                  </a:lnTo>
                  <a:lnTo>
                    <a:pt x="73" y="45"/>
                  </a:lnTo>
                  <a:lnTo>
                    <a:pt x="76" y="46"/>
                  </a:lnTo>
                  <a:lnTo>
                    <a:pt x="81" y="49"/>
                  </a:lnTo>
                  <a:lnTo>
                    <a:pt x="88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3" name="Freeform 18"/>
            <p:cNvSpPr>
              <a:spLocks noChangeAspect="1"/>
            </p:cNvSpPr>
            <p:nvPr/>
          </p:nvSpPr>
          <p:spPr bwMode="auto">
            <a:xfrm>
              <a:off x="3928" y="1045"/>
              <a:ext cx="536" cy="150"/>
            </a:xfrm>
            <a:custGeom>
              <a:avLst/>
              <a:gdLst>
                <a:gd name="T0" fmla="*/ 522 w 1070"/>
                <a:gd name="T1" fmla="*/ 11 h 300"/>
                <a:gd name="T2" fmla="*/ 494 w 1070"/>
                <a:gd name="T3" fmla="*/ 23 h 300"/>
                <a:gd name="T4" fmla="*/ 454 w 1070"/>
                <a:gd name="T5" fmla="*/ 41 h 300"/>
                <a:gd name="T6" fmla="*/ 470 w 1070"/>
                <a:gd name="T7" fmla="*/ 35 h 300"/>
                <a:gd name="T8" fmla="*/ 486 w 1070"/>
                <a:gd name="T9" fmla="*/ 29 h 300"/>
                <a:gd name="T10" fmla="*/ 502 w 1070"/>
                <a:gd name="T11" fmla="*/ 27 h 300"/>
                <a:gd name="T12" fmla="*/ 498 w 1070"/>
                <a:gd name="T13" fmla="*/ 34 h 300"/>
                <a:gd name="T14" fmla="*/ 483 w 1070"/>
                <a:gd name="T15" fmla="*/ 38 h 300"/>
                <a:gd name="T16" fmla="*/ 478 w 1070"/>
                <a:gd name="T17" fmla="*/ 39 h 300"/>
                <a:gd name="T18" fmla="*/ 464 w 1070"/>
                <a:gd name="T19" fmla="*/ 45 h 300"/>
                <a:gd name="T20" fmla="*/ 454 w 1070"/>
                <a:gd name="T21" fmla="*/ 45 h 300"/>
                <a:gd name="T22" fmla="*/ 443 w 1070"/>
                <a:gd name="T23" fmla="*/ 47 h 300"/>
                <a:gd name="T24" fmla="*/ 417 w 1070"/>
                <a:gd name="T25" fmla="*/ 52 h 300"/>
                <a:gd name="T26" fmla="*/ 387 w 1070"/>
                <a:gd name="T27" fmla="*/ 60 h 300"/>
                <a:gd name="T28" fmla="*/ 362 w 1070"/>
                <a:gd name="T29" fmla="*/ 66 h 300"/>
                <a:gd name="T30" fmla="*/ 345 w 1070"/>
                <a:gd name="T31" fmla="*/ 69 h 300"/>
                <a:gd name="T32" fmla="*/ 320 w 1070"/>
                <a:gd name="T33" fmla="*/ 74 h 300"/>
                <a:gd name="T34" fmla="*/ 283 w 1070"/>
                <a:gd name="T35" fmla="*/ 85 h 300"/>
                <a:gd name="T36" fmla="*/ 254 w 1070"/>
                <a:gd name="T37" fmla="*/ 87 h 300"/>
                <a:gd name="T38" fmla="*/ 237 w 1070"/>
                <a:gd name="T39" fmla="*/ 87 h 300"/>
                <a:gd name="T40" fmla="*/ 212 w 1070"/>
                <a:gd name="T41" fmla="*/ 88 h 300"/>
                <a:gd name="T42" fmla="*/ 182 w 1070"/>
                <a:gd name="T43" fmla="*/ 90 h 300"/>
                <a:gd name="T44" fmla="*/ 153 w 1070"/>
                <a:gd name="T45" fmla="*/ 95 h 300"/>
                <a:gd name="T46" fmla="*/ 133 w 1070"/>
                <a:gd name="T47" fmla="*/ 102 h 300"/>
                <a:gd name="T48" fmla="*/ 124 w 1070"/>
                <a:gd name="T49" fmla="*/ 102 h 300"/>
                <a:gd name="T50" fmla="*/ 113 w 1070"/>
                <a:gd name="T51" fmla="*/ 102 h 300"/>
                <a:gd name="T52" fmla="*/ 96 w 1070"/>
                <a:gd name="T53" fmla="*/ 108 h 300"/>
                <a:gd name="T54" fmla="*/ 74 w 1070"/>
                <a:gd name="T55" fmla="*/ 119 h 300"/>
                <a:gd name="T56" fmla="*/ 59 w 1070"/>
                <a:gd name="T57" fmla="*/ 129 h 300"/>
                <a:gd name="T58" fmla="*/ 40 w 1070"/>
                <a:gd name="T59" fmla="*/ 140 h 300"/>
                <a:gd name="T60" fmla="*/ 21 w 1070"/>
                <a:gd name="T61" fmla="*/ 146 h 300"/>
                <a:gd name="T62" fmla="*/ 6 w 1070"/>
                <a:gd name="T63" fmla="*/ 148 h 300"/>
                <a:gd name="T64" fmla="*/ 0 w 1070"/>
                <a:gd name="T65" fmla="*/ 142 h 300"/>
                <a:gd name="T66" fmla="*/ 40 w 1070"/>
                <a:gd name="T67" fmla="*/ 130 h 300"/>
                <a:gd name="T68" fmla="*/ 52 w 1070"/>
                <a:gd name="T69" fmla="*/ 124 h 300"/>
                <a:gd name="T70" fmla="*/ 74 w 1070"/>
                <a:gd name="T71" fmla="*/ 110 h 300"/>
                <a:gd name="T72" fmla="*/ 96 w 1070"/>
                <a:gd name="T73" fmla="*/ 94 h 300"/>
                <a:gd name="T74" fmla="*/ 116 w 1070"/>
                <a:gd name="T75" fmla="*/ 83 h 300"/>
                <a:gd name="T76" fmla="*/ 137 w 1070"/>
                <a:gd name="T77" fmla="*/ 79 h 300"/>
                <a:gd name="T78" fmla="*/ 165 w 1070"/>
                <a:gd name="T79" fmla="*/ 75 h 300"/>
                <a:gd name="T80" fmla="*/ 165 w 1070"/>
                <a:gd name="T81" fmla="*/ 78 h 300"/>
                <a:gd name="T82" fmla="*/ 145 w 1070"/>
                <a:gd name="T83" fmla="*/ 82 h 300"/>
                <a:gd name="T84" fmla="*/ 146 w 1070"/>
                <a:gd name="T85" fmla="*/ 86 h 300"/>
                <a:gd name="T86" fmla="*/ 169 w 1070"/>
                <a:gd name="T87" fmla="*/ 83 h 300"/>
                <a:gd name="T88" fmla="*/ 190 w 1070"/>
                <a:gd name="T89" fmla="*/ 82 h 300"/>
                <a:gd name="T90" fmla="*/ 216 w 1070"/>
                <a:gd name="T91" fmla="*/ 80 h 300"/>
                <a:gd name="T92" fmla="*/ 254 w 1070"/>
                <a:gd name="T93" fmla="*/ 77 h 300"/>
                <a:gd name="T94" fmla="*/ 286 w 1070"/>
                <a:gd name="T95" fmla="*/ 69 h 300"/>
                <a:gd name="T96" fmla="*/ 325 w 1070"/>
                <a:gd name="T97" fmla="*/ 60 h 300"/>
                <a:gd name="T98" fmla="*/ 345 w 1070"/>
                <a:gd name="T99" fmla="*/ 57 h 300"/>
                <a:gd name="T100" fmla="*/ 364 w 1070"/>
                <a:gd name="T101" fmla="*/ 55 h 300"/>
                <a:gd name="T102" fmla="*/ 377 w 1070"/>
                <a:gd name="T103" fmla="*/ 48 h 300"/>
                <a:gd name="T104" fmla="*/ 397 w 1070"/>
                <a:gd name="T105" fmla="*/ 44 h 300"/>
                <a:gd name="T106" fmla="*/ 418 w 1070"/>
                <a:gd name="T107" fmla="*/ 41 h 300"/>
                <a:gd name="T108" fmla="*/ 438 w 1070"/>
                <a:gd name="T109" fmla="*/ 38 h 300"/>
                <a:gd name="T110" fmla="*/ 463 w 1070"/>
                <a:gd name="T111" fmla="*/ 32 h 300"/>
                <a:gd name="T112" fmla="*/ 477 w 1070"/>
                <a:gd name="T113" fmla="*/ 25 h 300"/>
                <a:gd name="T114" fmla="*/ 511 w 1070"/>
                <a:gd name="T115" fmla="*/ 13 h 300"/>
                <a:gd name="T116" fmla="*/ 535 w 1070"/>
                <a:gd name="T117" fmla="*/ 0 h 30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070"/>
                <a:gd name="T178" fmla="*/ 0 h 300"/>
                <a:gd name="T179" fmla="*/ 1070 w 1070"/>
                <a:gd name="T180" fmla="*/ 300 h 30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070" h="300">
                  <a:moveTo>
                    <a:pt x="1070" y="5"/>
                  </a:moveTo>
                  <a:lnTo>
                    <a:pt x="1066" y="10"/>
                  </a:lnTo>
                  <a:lnTo>
                    <a:pt x="1060" y="13"/>
                  </a:lnTo>
                  <a:lnTo>
                    <a:pt x="1054" y="16"/>
                  </a:lnTo>
                  <a:lnTo>
                    <a:pt x="1048" y="19"/>
                  </a:lnTo>
                  <a:lnTo>
                    <a:pt x="1043" y="22"/>
                  </a:lnTo>
                  <a:lnTo>
                    <a:pt x="1037" y="26"/>
                  </a:lnTo>
                  <a:lnTo>
                    <a:pt x="1031" y="29"/>
                  </a:lnTo>
                  <a:lnTo>
                    <a:pt x="1027" y="33"/>
                  </a:lnTo>
                  <a:lnTo>
                    <a:pt x="1013" y="37"/>
                  </a:lnTo>
                  <a:lnTo>
                    <a:pt x="999" y="42"/>
                  </a:lnTo>
                  <a:lnTo>
                    <a:pt x="986" y="46"/>
                  </a:lnTo>
                  <a:lnTo>
                    <a:pt x="972" y="51"/>
                  </a:lnTo>
                  <a:lnTo>
                    <a:pt x="959" y="56"/>
                  </a:lnTo>
                  <a:lnTo>
                    <a:pt x="945" y="61"/>
                  </a:lnTo>
                  <a:lnTo>
                    <a:pt x="931" y="67"/>
                  </a:lnTo>
                  <a:lnTo>
                    <a:pt x="918" y="73"/>
                  </a:lnTo>
                  <a:lnTo>
                    <a:pt x="907" y="81"/>
                  </a:lnTo>
                  <a:lnTo>
                    <a:pt x="912" y="80"/>
                  </a:lnTo>
                  <a:lnTo>
                    <a:pt x="917" y="78"/>
                  </a:lnTo>
                  <a:lnTo>
                    <a:pt x="923" y="76"/>
                  </a:lnTo>
                  <a:lnTo>
                    <a:pt x="927" y="74"/>
                  </a:lnTo>
                  <a:lnTo>
                    <a:pt x="933" y="72"/>
                  </a:lnTo>
                  <a:lnTo>
                    <a:pt x="938" y="69"/>
                  </a:lnTo>
                  <a:lnTo>
                    <a:pt x="944" y="67"/>
                  </a:lnTo>
                  <a:lnTo>
                    <a:pt x="949" y="65"/>
                  </a:lnTo>
                  <a:lnTo>
                    <a:pt x="955" y="63"/>
                  </a:lnTo>
                  <a:lnTo>
                    <a:pt x="960" y="60"/>
                  </a:lnTo>
                  <a:lnTo>
                    <a:pt x="965" y="59"/>
                  </a:lnTo>
                  <a:lnTo>
                    <a:pt x="971" y="57"/>
                  </a:lnTo>
                  <a:lnTo>
                    <a:pt x="977" y="56"/>
                  </a:lnTo>
                  <a:lnTo>
                    <a:pt x="983" y="53"/>
                  </a:lnTo>
                  <a:lnTo>
                    <a:pt x="988" y="53"/>
                  </a:lnTo>
                  <a:lnTo>
                    <a:pt x="995" y="52"/>
                  </a:lnTo>
                  <a:lnTo>
                    <a:pt x="999" y="54"/>
                  </a:lnTo>
                  <a:lnTo>
                    <a:pt x="1003" y="53"/>
                  </a:lnTo>
                  <a:lnTo>
                    <a:pt x="1009" y="52"/>
                  </a:lnTo>
                  <a:lnTo>
                    <a:pt x="1014" y="52"/>
                  </a:lnTo>
                  <a:lnTo>
                    <a:pt x="1012" y="57"/>
                  </a:lnTo>
                  <a:lnTo>
                    <a:pt x="1007" y="60"/>
                  </a:lnTo>
                  <a:lnTo>
                    <a:pt x="1001" y="64"/>
                  </a:lnTo>
                  <a:lnTo>
                    <a:pt x="995" y="67"/>
                  </a:lnTo>
                  <a:lnTo>
                    <a:pt x="990" y="71"/>
                  </a:lnTo>
                  <a:lnTo>
                    <a:pt x="984" y="73"/>
                  </a:lnTo>
                  <a:lnTo>
                    <a:pt x="977" y="73"/>
                  </a:lnTo>
                  <a:lnTo>
                    <a:pt x="970" y="73"/>
                  </a:lnTo>
                  <a:lnTo>
                    <a:pt x="968" y="75"/>
                  </a:lnTo>
                  <a:lnTo>
                    <a:pt x="964" y="75"/>
                  </a:lnTo>
                  <a:lnTo>
                    <a:pt x="962" y="75"/>
                  </a:lnTo>
                  <a:lnTo>
                    <a:pt x="960" y="75"/>
                  </a:lnTo>
                  <a:lnTo>
                    <a:pt x="959" y="76"/>
                  </a:lnTo>
                  <a:lnTo>
                    <a:pt x="957" y="76"/>
                  </a:lnTo>
                  <a:lnTo>
                    <a:pt x="956" y="76"/>
                  </a:lnTo>
                  <a:lnTo>
                    <a:pt x="955" y="78"/>
                  </a:lnTo>
                  <a:lnTo>
                    <a:pt x="950" y="80"/>
                  </a:lnTo>
                  <a:lnTo>
                    <a:pt x="946" y="82"/>
                  </a:lnTo>
                  <a:lnTo>
                    <a:pt x="940" y="83"/>
                  </a:lnTo>
                  <a:lnTo>
                    <a:pt x="935" y="86"/>
                  </a:lnTo>
                  <a:lnTo>
                    <a:pt x="931" y="87"/>
                  </a:lnTo>
                  <a:lnTo>
                    <a:pt x="926" y="89"/>
                  </a:lnTo>
                  <a:lnTo>
                    <a:pt x="922" y="90"/>
                  </a:lnTo>
                  <a:lnTo>
                    <a:pt x="917" y="93"/>
                  </a:lnTo>
                  <a:lnTo>
                    <a:pt x="914" y="94"/>
                  </a:lnTo>
                  <a:lnTo>
                    <a:pt x="910" y="94"/>
                  </a:lnTo>
                  <a:lnTo>
                    <a:pt x="909" y="91"/>
                  </a:lnTo>
                  <a:lnTo>
                    <a:pt x="907" y="89"/>
                  </a:lnTo>
                  <a:lnTo>
                    <a:pt x="906" y="90"/>
                  </a:lnTo>
                  <a:lnTo>
                    <a:pt x="904" y="90"/>
                  </a:lnTo>
                  <a:lnTo>
                    <a:pt x="903" y="89"/>
                  </a:lnTo>
                  <a:lnTo>
                    <a:pt x="902" y="89"/>
                  </a:lnTo>
                  <a:lnTo>
                    <a:pt x="893" y="91"/>
                  </a:lnTo>
                  <a:lnTo>
                    <a:pt x="885" y="93"/>
                  </a:lnTo>
                  <a:lnTo>
                    <a:pt x="876" y="95"/>
                  </a:lnTo>
                  <a:lnTo>
                    <a:pt x="866" y="96"/>
                  </a:lnTo>
                  <a:lnTo>
                    <a:pt x="857" y="97"/>
                  </a:lnTo>
                  <a:lnTo>
                    <a:pt x="849" y="98"/>
                  </a:lnTo>
                  <a:lnTo>
                    <a:pt x="840" y="101"/>
                  </a:lnTo>
                  <a:lnTo>
                    <a:pt x="832" y="103"/>
                  </a:lnTo>
                  <a:lnTo>
                    <a:pt x="823" y="106"/>
                  </a:lnTo>
                  <a:lnTo>
                    <a:pt x="812" y="110"/>
                  </a:lnTo>
                  <a:lnTo>
                    <a:pt x="802" y="112"/>
                  </a:lnTo>
                  <a:lnTo>
                    <a:pt x="791" y="116"/>
                  </a:lnTo>
                  <a:lnTo>
                    <a:pt x="781" y="117"/>
                  </a:lnTo>
                  <a:lnTo>
                    <a:pt x="772" y="119"/>
                  </a:lnTo>
                  <a:lnTo>
                    <a:pt x="761" y="119"/>
                  </a:lnTo>
                  <a:lnTo>
                    <a:pt x="751" y="118"/>
                  </a:lnTo>
                  <a:lnTo>
                    <a:pt x="742" y="119"/>
                  </a:lnTo>
                  <a:lnTo>
                    <a:pt x="737" y="125"/>
                  </a:lnTo>
                  <a:lnTo>
                    <a:pt x="731" y="129"/>
                  </a:lnTo>
                  <a:lnTo>
                    <a:pt x="723" y="131"/>
                  </a:lnTo>
                  <a:lnTo>
                    <a:pt x="717" y="133"/>
                  </a:lnTo>
                  <a:lnTo>
                    <a:pt x="711" y="134"/>
                  </a:lnTo>
                  <a:lnTo>
                    <a:pt x="705" y="135"/>
                  </a:lnTo>
                  <a:lnTo>
                    <a:pt x="699" y="136"/>
                  </a:lnTo>
                  <a:lnTo>
                    <a:pt x="693" y="136"/>
                  </a:lnTo>
                  <a:lnTo>
                    <a:pt x="688" y="137"/>
                  </a:lnTo>
                  <a:lnTo>
                    <a:pt x="682" y="137"/>
                  </a:lnTo>
                  <a:lnTo>
                    <a:pt x="675" y="139"/>
                  </a:lnTo>
                  <a:lnTo>
                    <a:pt x="653" y="143"/>
                  </a:lnTo>
                  <a:lnTo>
                    <a:pt x="644" y="148"/>
                  </a:lnTo>
                  <a:lnTo>
                    <a:pt x="642" y="148"/>
                  </a:lnTo>
                  <a:lnTo>
                    <a:pt x="638" y="148"/>
                  </a:lnTo>
                  <a:lnTo>
                    <a:pt x="630" y="151"/>
                  </a:lnTo>
                  <a:lnTo>
                    <a:pt x="617" y="156"/>
                  </a:lnTo>
                  <a:lnTo>
                    <a:pt x="605" y="159"/>
                  </a:lnTo>
                  <a:lnTo>
                    <a:pt x="592" y="163"/>
                  </a:lnTo>
                  <a:lnTo>
                    <a:pt x="578" y="165"/>
                  </a:lnTo>
                  <a:lnTo>
                    <a:pt x="564" y="169"/>
                  </a:lnTo>
                  <a:lnTo>
                    <a:pt x="552" y="171"/>
                  </a:lnTo>
                  <a:lnTo>
                    <a:pt x="538" y="172"/>
                  </a:lnTo>
                  <a:lnTo>
                    <a:pt x="524" y="173"/>
                  </a:lnTo>
                  <a:lnTo>
                    <a:pt x="518" y="173"/>
                  </a:lnTo>
                  <a:lnTo>
                    <a:pt x="513" y="174"/>
                  </a:lnTo>
                  <a:lnTo>
                    <a:pt x="508" y="174"/>
                  </a:lnTo>
                  <a:lnTo>
                    <a:pt x="502" y="176"/>
                  </a:lnTo>
                  <a:lnTo>
                    <a:pt x="496" y="176"/>
                  </a:lnTo>
                  <a:lnTo>
                    <a:pt x="492" y="177"/>
                  </a:lnTo>
                  <a:lnTo>
                    <a:pt x="486" y="176"/>
                  </a:lnTo>
                  <a:lnTo>
                    <a:pt x="480" y="176"/>
                  </a:lnTo>
                  <a:lnTo>
                    <a:pt x="473" y="174"/>
                  </a:lnTo>
                  <a:lnTo>
                    <a:pt x="468" y="174"/>
                  </a:lnTo>
                  <a:lnTo>
                    <a:pt x="461" y="176"/>
                  </a:lnTo>
                  <a:lnTo>
                    <a:pt x="454" y="176"/>
                  </a:lnTo>
                  <a:lnTo>
                    <a:pt x="443" y="176"/>
                  </a:lnTo>
                  <a:lnTo>
                    <a:pt x="434" y="176"/>
                  </a:lnTo>
                  <a:lnTo>
                    <a:pt x="424" y="176"/>
                  </a:lnTo>
                  <a:lnTo>
                    <a:pt x="415" y="176"/>
                  </a:lnTo>
                  <a:lnTo>
                    <a:pt x="404" y="176"/>
                  </a:lnTo>
                  <a:lnTo>
                    <a:pt x="394" y="177"/>
                  </a:lnTo>
                  <a:lnTo>
                    <a:pt x="385" y="178"/>
                  </a:lnTo>
                  <a:lnTo>
                    <a:pt x="374" y="179"/>
                  </a:lnTo>
                  <a:lnTo>
                    <a:pt x="364" y="179"/>
                  </a:lnTo>
                  <a:lnTo>
                    <a:pt x="355" y="180"/>
                  </a:lnTo>
                  <a:lnTo>
                    <a:pt x="344" y="181"/>
                  </a:lnTo>
                  <a:lnTo>
                    <a:pt x="335" y="184"/>
                  </a:lnTo>
                  <a:lnTo>
                    <a:pt x="325" y="185"/>
                  </a:lnTo>
                  <a:lnTo>
                    <a:pt x="315" y="187"/>
                  </a:lnTo>
                  <a:lnTo>
                    <a:pt x="305" y="189"/>
                  </a:lnTo>
                  <a:lnTo>
                    <a:pt x="296" y="192"/>
                  </a:lnTo>
                  <a:lnTo>
                    <a:pt x="289" y="194"/>
                  </a:lnTo>
                  <a:lnTo>
                    <a:pt x="283" y="197"/>
                  </a:lnTo>
                  <a:lnTo>
                    <a:pt x="276" y="200"/>
                  </a:lnTo>
                  <a:lnTo>
                    <a:pt x="269" y="202"/>
                  </a:lnTo>
                  <a:lnTo>
                    <a:pt x="266" y="204"/>
                  </a:lnTo>
                  <a:lnTo>
                    <a:pt x="261" y="207"/>
                  </a:lnTo>
                  <a:lnTo>
                    <a:pt x="257" y="208"/>
                  </a:lnTo>
                  <a:lnTo>
                    <a:pt x="252" y="209"/>
                  </a:lnTo>
                  <a:lnTo>
                    <a:pt x="251" y="208"/>
                  </a:lnTo>
                  <a:lnTo>
                    <a:pt x="250" y="206"/>
                  </a:lnTo>
                  <a:lnTo>
                    <a:pt x="247" y="204"/>
                  </a:lnTo>
                  <a:lnTo>
                    <a:pt x="245" y="203"/>
                  </a:lnTo>
                  <a:lnTo>
                    <a:pt x="242" y="203"/>
                  </a:lnTo>
                  <a:lnTo>
                    <a:pt x="238" y="203"/>
                  </a:lnTo>
                  <a:lnTo>
                    <a:pt x="235" y="204"/>
                  </a:lnTo>
                  <a:lnTo>
                    <a:pt x="231" y="204"/>
                  </a:lnTo>
                  <a:lnTo>
                    <a:pt x="226" y="204"/>
                  </a:lnTo>
                  <a:lnTo>
                    <a:pt x="220" y="206"/>
                  </a:lnTo>
                  <a:lnTo>
                    <a:pt x="215" y="207"/>
                  </a:lnTo>
                  <a:lnTo>
                    <a:pt x="209" y="209"/>
                  </a:lnTo>
                  <a:lnTo>
                    <a:pt x="204" y="211"/>
                  </a:lnTo>
                  <a:lnTo>
                    <a:pt x="198" y="212"/>
                  </a:lnTo>
                  <a:lnTo>
                    <a:pt x="192" y="215"/>
                  </a:lnTo>
                  <a:lnTo>
                    <a:pt x="186" y="216"/>
                  </a:lnTo>
                  <a:lnTo>
                    <a:pt x="178" y="218"/>
                  </a:lnTo>
                  <a:lnTo>
                    <a:pt x="170" y="222"/>
                  </a:lnTo>
                  <a:lnTo>
                    <a:pt x="163" y="226"/>
                  </a:lnTo>
                  <a:lnTo>
                    <a:pt x="156" y="232"/>
                  </a:lnTo>
                  <a:lnTo>
                    <a:pt x="147" y="238"/>
                  </a:lnTo>
                  <a:lnTo>
                    <a:pt x="147" y="237"/>
                  </a:lnTo>
                  <a:lnTo>
                    <a:pt x="141" y="240"/>
                  </a:lnTo>
                  <a:lnTo>
                    <a:pt x="135" y="245"/>
                  </a:lnTo>
                  <a:lnTo>
                    <a:pt x="129" y="249"/>
                  </a:lnTo>
                  <a:lnTo>
                    <a:pt x="123" y="253"/>
                  </a:lnTo>
                  <a:lnTo>
                    <a:pt x="117" y="257"/>
                  </a:lnTo>
                  <a:lnTo>
                    <a:pt x="111" y="261"/>
                  </a:lnTo>
                  <a:lnTo>
                    <a:pt x="106" y="264"/>
                  </a:lnTo>
                  <a:lnTo>
                    <a:pt x="99" y="267"/>
                  </a:lnTo>
                  <a:lnTo>
                    <a:pt x="92" y="271"/>
                  </a:lnTo>
                  <a:lnTo>
                    <a:pt x="86" y="276"/>
                  </a:lnTo>
                  <a:lnTo>
                    <a:pt x="79" y="279"/>
                  </a:lnTo>
                  <a:lnTo>
                    <a:pt x="72" y="280"/>
                  </a:lnTo>
                  <a:lnTo>
                    <a:pt x="61" y="286"/>
                  </a:lnTo>
                  <a:lnTo>
                    <a:pt x="56" y="287"/>
                  </a:lnTo>
                  <a:lnTo>
                    <a:pt x="52" y="290"/>
                  </a:lnTo>
                  <a:lnTo>
                    <a:pt x="46" y="291"/>
                  </a:lnTo>
                  <a:lnTo>
                    <a:pt x="41" y="292"/>
                  </a:lnTo>
                  <a:lnTo>
                    <a:pt x="35" y="294"/>
                  </a:lnTo>
                  <a:lnTo>
                    <a:pt x="31" y="295"/>
                  </a:lnTo>
                  <a:lnTo>
                    <a:pt x="25" y="298"/>
                  </a:lnTo>
                  <a:lnTo>
                    <a:pt x="20" y="300"/>
                  </a:lnTo>
                  <a:lnTo>
                    <a:pt x="16" y="299"/>
                  </a:lnTo>
                  <a:lnTo>
                    <a:pt x="11" y="295"/>
                  </a:lnTo>
                  <a:lnTo>
                    <a:pt x="7" y="291"/>
                  </a:lnTo>
                  <a:lnTo>
                    <a:pt x="3" y="287"/>
                  </a:lnTo>
                  <a:lnTo>
                    <a:pt x="2" y="286"/>
                  </a:lnTo>
                  <a:lnTo>
                    <a:pt x="2" y="285"/>
                  </a:lnTo>
                  <a:lnTo>
                    <a:pt x="1" y="284"/>
                  </a:lnTo>
                  <a:lnTo>
                    <a:pt x="0" y="283"/>
                  </a:lnTo>
                  <a:lnTo>
                    <a:pt x="20" y="280"/>
                  </a:lnTo>
                  <a:lnTo>
                    <a:pt x="46" y="274"/>
                  </a:lnTo>
                  <a:lnTo>
                    <a:pt x="54" y="270"/>
                  </a:lnTo>
                  <a:lnTo>
                    <a:pt x="62" y="267"/>
                  </a:lnTo>
                  <a:lnTo>
                    <a:pt x="70" y="263"/>
                  </a:lnTo>
                  <a:lnTo>
                    <a:pt x="79" y="260"/>
                  </a:lnTo>
                  <a:lnTo>
                    <a:pt x="81" y="259"/>
                  </a:lnTo>
                  <a:lnTo>
                    <a:pt x="84" y="257"/>
                  </a:lnTo>
                  <a:lnTo>
                    <a:pt x="86" y="256"/>
                  </a:lnTo>
                  <a:lnTo>
                    <a:pt x="87" y="254"/>
                  </a:lnTo>
                  <a:lnTo>
                    <a:pt x="95" y="250"/>
                  </a:lnTo>
                  <a:lnTo>
                    <a:pt x="103" y="247"/>
                  </a:lnTo>
                  <a:lnTo>
                    <a:pt x="111" y="244"/>
                  </a:lnTo>
                  <a:lnTo>
                    <a:pt x="118" y="240"/>
                  </a:lnTo>
                  <a:lnTo>
                    <a:pt x="126" y="235"/>
                  </a:lnTo>
                  <a:lnTo>
                    <a:pt x="133" y="231"/>
                  </a:lnTo>
                  <a:lnTo>
                    <a:pt x="140" y="225"/>
                  </a:lnTo>
                  <a:lnTo>
                    <a:pt x="147" y="219"/>
                  </a:lnTo>
                  <a:lnTo>
                    <a:pt x="155" y="214"/>
                  </a:lnTo>
                  <a:lnTo>
                    <a:pt x="162" y="209"/>
                  </a:lnTo>
                  <a:lnTo>
                    <a:pt x="170" y="203"/>
                  </a:lnTo>
                  <a:lnTo>
                    <a:pt x="177" y="199"/>
                  </a:lnTo>
                  <a:lnTo>
                    <a:pt x="185" y="193"/>
                  </a:lnTo>
                  <a:lnTo>
                    <a:pt x="192" y="188"/>
                  </a:lnTo>
                  <a:lnTo>
                    <a:pt x="200" y="182"/>
                  </a:lnTo>
                  <a:lnTo>
                    <a:pt x="207" y="177"/>
                  </a:lnTo>
                  <a:lnTo>
                    <a:pt x="213" y="174"/>
                  </a:lnTo>
                  <a:lnTo>
                    <a:pt x="220" y="172"/>
                  </a:lnTo>
                  <a:lnTo>
                    <a:pt x="226" y="169"/>
                  </a:lnTo>
                  <a:lnTo>
                    <a:pt x="231" y="165"/>
                  </a:lnTo>
                  <a:lnTo>
                    <a:pt x="238" y="164"/>
                  </a:lnTo>
                  <a:lnTo>
                    <a:pt x="244" y="163"/>
                  </a:lnTo>
                  <a:lnTo>
                    <a:pt x="249" y="161"/>
                  </a:lnTo>
                  <a:lnTo>
                    <a:pt x="254" y="158"/>
                  </a:lnTo>
                  <a:lnTo>
                    <a:pt x="264" y="158"/>
                  </a:lnTo>
                  <a:lnTo>
                    <a:pt x="274" y="157"/>
                  </a:lnTo>
                  <a:lnTo>
                    <a:pt x="283" y="156"/>
                  </a:lnTo>
                  <a:lnTo>
                    <a:pt x="292" y="155"/>
                  </a:lnTo>
                  <a:lnTo>
                    <a:pt x="303" y="154"/>
                  </a:lnTo>
                  <a:lnTo>
                    <a:pt x="312" y="152"/>
                  </a:lnTo>
                  <a:lnTo>
                    <a:pt x="321" y="150"/>
                  </a:lnTo>
                  <a:lnTo>
                    <a:pt x="330" y="149"/>
                  </a:lnTo>
                  <a:lnTo>
                    <a:pt x="342" y="149"/>
                  </a:lnTo>
                  <a:lnTo>
                    <a:pt x="342" y="151"/>
                  </a:lnTo>
                  <a:lnTo>
                    <a:pt x="341" y="152"/>
                  </a:lnTo>
                  <a:lnTo>
                    <a:pt x="337" y="152"/>
                  </a:lnTo>
                  <a:lnTo>
                    <a:pt x="335" y="154"/>
                  </a:lnTo>
                  <a:lnTo>
                    <a:pt x="329" y="156"/>
                  </a:lnTo>
                  <a:lnTo>
                    <a:pt x="322" y="157"/>
                  </a:lnTo>
                  <a:lnTo>
                    <a:pt x="317" y="158"/>
                  </a:lnTo>
                  <a:lnTo>
                    <a:pt x="310" y="159"/>
                  </a:lnTo>
                  <a:lnTo>
                    <a:pt x="303" y="161"/>
                  </a:lnTo>
                  <a:lnTo>
                    <a:pt x="296" y="162"/>
                  </a:lnTo>
                  <a:lnTo>
                    <a:pt x="290" y="164"/>
                  </a:lnTo>
                  <a:lnTo>
                    <a:pt x="283" y="166"/>
                  </a:lnTo>
                  <a:lnTo>
                    <a:pt x="282" y="167"/>
                  </a:lnTo>
                  <a:lnTo>
                    <a:pt x="283" y="170"/>
                  </a:lnTo>
                  <a:lnTo>
                    <a:pt x="284" y="171"/>
                  </a:lnTo>
                  <a:lnTo>
                    <a:pt x="285" y="172"/>
                  </a:lnTo>
                  <a:lnTo>
                    <a:pt x="292" y="172"/>
                  </a:lnTo>
                  <a:lnTo>
                    <a:pt x="300" y="170"/>
                  </a:lnTo>
                  <a:lnTo>
                    <a:pt x="307" y="169"/>
                  </a:lnTo>
                  <a:lnTo>
                    <a:pt x="315" y="167"/>
                  </a:lnTo>
                  <a:lnTo>
                    <a:pt x="322" y="166"/>
                  </a:lnTo>
                  <a:lnTo>
                    <a:pt x="329" y="166"/>
                  </a:lnTo>
                  <a:lnTo>
                    <a:pt x="337" y="165"/>
                  </a:lnTo>
                  <a:lnTo>
                    <a:pt x="345" y="165"/>
                  </a:lnTo>
                  <a:lnTo>
                    <a:pt x="352" y="165"/>
                  </a:lnTo>
                  <a:lnTo>
                    <a:pt x="360" y="164"/>
                  </a:lnTo>
                  <a:lnTo>
                    <a:pt x="368" y="164"/>
                  </a:lnTo>
                  <a:lnTo>
                    <a:pt x="375" y="163"/>
                  </a:lnTo>
                  <a:lnTo>
                    <a:pt x="379" y="164"/>
                  </a:lnTo>
                  <a:lnTo>
                    <a:pt x="382" y="163"/>
                  </a:lnTo>
                  <a:lnTo>
                    <a:pt x="386" y="162"/>
                  </a:lnTo>
                  <a:lnTo>
                    <a:pt x="389" y="162"/>
                  </a:lnTo>
                  <a:lnTo>
                    <a:pt x="403" y="161"/>
                  </a:lnTo>
                  <a:lnTo>
                    <a:pt x="417" y="161"/>
                  </a:lnTo>
                  <a:lnTo>
                    <a:pt x="431" y="159"/>
                  </a:lnTo>
                  <a:lnTo>
                    <a:pt x="446" y="158"/>
                  </a:lnTo>
                  <a:lnTo>
                    <a:pt x="460" y="158"/>
                  </a:lnTo>
                  <a:lnTo>
                    <a:pt x="473" y="157"/>
                  </a:lnTo>
                  <a:lnTo>
                    <a:pt x="487" y="156"/>
                  </a:lnTo>
                  <a:lnTo>
                    <a:pt x="501" y="155"/>
                  </a:lnTo>
                  <a:lnTo>
                    <a:pt x="508" y="154"/>
                  </a:lnTo>
                  <a:lnTo>
                    <a:pt x="516" y="151"/>
                  </a:lnTo>
                  <a:lnTo>
                    <a:pt x="524" y="150"/>
                  </a:lnTo>
                  <a:lnTo>
                    <a:pt x="532" y="150"/>
                  </a:lnTo>
                  <a:lnTo>
                    <a:pt x="546" y="146"/>
                  </a:lnTo>
                  <a:lnTo>
                    <a:pt x="559" y="141"/>
                  </a:lnTo>
                  <a:lnTo>
                    <a:pt x="571" y="137"/>
                  </a:lnTo>
                  <a:lnTo>
                    <a:pt x="585" y="133"/>
                  </a:lnTo>
                  <a:lnTo>
                    <a:pt x="598" y="129"/>
                  </a:lnTo>
                  <a:lnTo>
                    <a:pt x="612" y="127"/>
                  </a:lnTo>
                  <a:lnTo>
                    <a:pt x="625" y="124"/>
                  </a:lnTo>
                  <a:lnTo>
                    <a:pt x="640" y="123"/>
                  </a:lnTo>
                  <a:lnTo>
                    <a:pt x="649" y="120"/>
                  </a:lnTo>
                  <a:lnTo>
                    <a:pt x="655" y="118"/>
                  </a:lnTo>
                  <a:lnTo>
                    <a:pt x="661" y="116"/>
                  </a:lnTo>
                  <a:lnTo>
                    <a:pt x="669" y="114"/>
                  </a:lnTo>
                  <a:lnTo>
                    <a:pt x="674" y="113"/>
                  </a:lnTo>
                  <a:lnTo>
                    <a:pt x="682" y="113"/>
                  </a:lnTo>
                  <a:lnTo>
                    <a:pt x="689" y="113"/>
                  </a:lnTo>
                  <a:lnTo>
                    <a:pt x="693" y="114"/>
                  </a:lnTo>
                  <a:lnTo>
                    <a:pt x="699" y="112"/>
                  </a:lnTo>
                  <a:lnTo>
                    <a:pt x="706" y="111"/>
                  </a:lnTo>
                  <a:lnTo>
                    <a:pt x="712" y="110"/>
                  </a:lnTo>
                  <a:lnTo>
                    <a:pt x="719" y="110"/>
                  </a:lnTo>
                  <a:lnTo>
                    <a:pt x="726" y="110"/>
                  </a:lnTo>
                  <a:lnTo>
                    <a:pt x="731" y="109"/>
                  </a:lnTo>
                  <a:lnTo>
                    <a:pt x="738" y="108"/>
                  </a:lnTo>
                  <a:lnTo>
                    <a:pt x="744" y="105"/>
                  </a:lnTo>
                  <a:lnTo>
                    <a:pt x="745" y="101"/>
                  </a:lnTo>
                  <a:lnTo>
                    <a:pt x="750" y="98"/>
                  </a:lnTo>
                  <a:lnTo>
                    <a:pt x="753" y="96"/>
                  </a:lnTo>
                  <a:lnTo>
                    <a:pt x="758" y="95"/>
                  </a:lnTo>
                  <a:lnTo>
                    <a:pt x="765" y="94"/>
                  </a:lnTo>
                  <a:lnTo>
                    <a:pt x="772" y="91"/>
                  </a:lnTo>
                  <a:lnTo>
                    <a:pt x="779" y="90"/>
                  </a:lnTo>
                  <a:lnTo>
                    <a:pt x="786" y="89"/>
                  </a:lnTo>
                  <a:lnTo>
                    <a:pt x="793" y="88"/>
                  </a:lnTo>
                  <a:lnTo>
                    <a:pt x="799" y="87"/>
                  </a:lnTo>
                  <a:lnTo>
                    <a:pt x="805" y="84"/>
                  </a:lnTo>
                  <a:lnTo>
                    <a:pt x="812" y="82"/>
                  </a:lnTo>
                  <a:lnTo>
                    <a:pt x="819" y="82"/>
                  </a:lnTo>
                  <a:lnTo>
                    <a:pt x="827" y="81"/>
                  </a:lnTo>
                  <a:lnTo>
                    <a:pt x="834" y="81"/>
                  </a:lnTo>
                  <a:lnTo>
                    <a:pt x="841" y="80"/>
                  </a:lnTo>
                  <a:lnTo>
                    <a:pt x="849" y="79"/>
                  </a:lnTo>
                  <a:lnTo>
                    <a:pt x="856" y="78"/>
                  </a:lnTo>
                  <a:lnTo>
                    <a:pt x="863" y="76"/>
                  </a:lnTo>
                  <a:lnTo>
                    <a:pt x="870" y="75"/>
                  </a:lnTo>
                  <a:lnTo>
                    <a:pt x="874" y="76"/>
                  </a:lnTo>
                  <a:lnTo>
                    <a:pt x="882" y="74"/>
                  </a:lnTo>
                  <a:lnTo>
                    <a:pt x="891" y="72"/>
                  </a:lnTo>
                  <a:lnTo>
                    <a:pt x="900" y="71"/>
                  </a:lnTo>
                  <a:lnTo>
                    <a:pt x="908" y="68"/>
                  </a:lnTo>
                  <a:lnTo>
                    <a:pt x="916" y="66"/>
                  </a:lnTo>
                  <a:lnTo>
                    <a:pt x="924" y="63"/>
                  </a:lnTo>
                  <a:lnTo>
                    <a:pt x="932" y="59"/>
                  </a:lnTo>
                  <a:lnTo>
                    <a:pt x="940" y="56"/>
                  </a:lnTo>
                  <a:lnTo>
                    <a:pt x="944" y="54"/>
                  </a:lnTo>
                  <a:lnTo>
                    <a:pt x="946" y="52"/>
                  </a:lnTo>
                  <a:lnTo>
                    <a:pt x="949" y="51"/>
                  </a:lnTo>
                  <a:lnTo>
                    <a:pt x="952" y="50"/>
                  </a:lnTo>
                  <a:lnTo>
                    <a:pt x="963" y="45"/>
                  </a:lnTo>
                  <a:lnTo>
                    <a:pt x="974" y="41"/>
                  </a:lnTo>
                  <a:lnTo>
                    <a:pt x="985" y="37"/>
                  </a:lnTo>
                  <a:lnTo>
                    <a:pt x="997" y="33"/>
                  </a:lnTo>
                  <a:lnTo>
                    <a:pt x="1008" y="29"/>
                  </a:lnTo>
                  <a:lnTo>
                    <a:pt x="1020" y="25"/>
                  </a:lnTo>
                  <a:lnTo>
                    <a:pt x="1030" y="20"/>
                  </a:lnTo>
                  <a:lnTo>
                    <a:pt x="1042" y="14"/>
                  </a:lnTo>
                  <a:lnTo>
                    <a:pt x="1048" y="12"/>
                  </a:lnTo>
                  <a:lnTo>
                    <a:pt x="1055" y="8"/>
                  </a:lnTo>
                  <a:lnTo>
                    <a:pt x="1062" y="4"/>
                  </a:lnTo>
                  <a:lnTo>
                    <a:pt x="1069" y="0"/>
                  </a:lnTo>
                  <a:lnTo>
                    <a:pt x="107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4" name="Freeform 19"/>
            <p:cNvSpPr>
              <a:spLocks noChangeAspect="1"/>
            </p:cNvSpPr>
            <p:nvPr/>
          </p:nvSpPr>
          <p:spPr bwMode="auto">
            <a:xfrm>
              <a:off x="4454" y="1078"/>
              <a:ext cx="18" cy="9"/>
            </a:xfrm>
            <a:custGeom>
              <a:avLst/>
              <a:gdLst>
                <a:gd name="T0" fmla="*/ 18 w 34"/>
                <a:gd name="T1" fmla="*/ 1 h 17"/>
                <a:gd name="T2" fmla="*/ 15 w 34"/>
                <a:gd name="T3" fmla="*/ 5 h 17"/>
                <a:gd name="T4" fmla="*/ 10 w 34"/>
                <a:gd name="T5" fmla="*/ 7 h 17"/>
                <a:gd name="T6" fmla="*/ 5 w 34"/>
                <a:gd name="T7" fmla="*/ 8 h 17"/>
                <a:gd name="T8" fmla="*/ 1 w 34"/>
                <a:gd name="T9" fmla="*/ 9 h 17"/>
                <a:gd name="T10" fmla="*/ 0 w 34"/>
                <a:gd name="T11" fmla="*/ 7 h 17"/>
                <a:gd name="T12" fmla="*/ 1 w 34"/>
                <a:gd name="T13" fmla="*/ 5 h 17"/>
                <a:gd name="T14" fmla="*/ 1 w 34"/>
                <a:gd name="T15" fmla="*/ 4 h 17"/>
                <a:gd name="T16" fmla="*/ 0 w 34"/>
                <a:gd name="T17" fmla="*/ 3 h 17"/>
                <a:gd name="T18" fmla="*/ 2 w 34"/>
                <a:gd name="T19" fmla="*/ 1 h 17"/>
                <a:gd name="T20" fmla="*/ 4 w 34"/>
                <a:gd name="T21" fmla="*/ 1 h 17"/>
                <a:gd name="T22" fmla="*/ 6 w 34"/>
                <a:gd name="T23" fmla="*/ 0 h 17"/>
                <a:gd name="T24" fmla="*/ 8 w 34"/>
                <a:gd name="T25" fmla="*/ 0 h 17"/>
                <a:gd name="T26" fmla="*/ 11 w 34"/>
                <a:gd name="T27" fmla="*/ 0 h 17"/>
                <a:gd name="T28" fmla="*/ 13 w 34"/>
                <a:gd name="T29" fmla="*/ 1 h 17"/>
                <a:gd name="T30" fmla="*/ 16 w 34"/>
                <a:gd name="T31" fmla="*/ 1 h 17"/>
                <a:gd name="T32" fmla="*/ 18 w 34"/>
                <a:gd name="T33" fmla="*/ 1 h 17"/>
                <a:gd name="T34" fmla="*/ 18 w 34"/>
                <a:gd name="T35" fmla="*/ 1 h 1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4"/>
                <a:gd name="T55" fmla="*/ 0 h 17"/>
                <a:gd name="T56" fmla="*/ 34 w 34"/>
                <a:gd name="T57" fmla="*/ 17 h 1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4" h="17">
                  <a:moveTo>
                    <a:pt x="34" y="2"/>
                  </a:moveTo>
                  <a:lnTo>
                    <a:pt x="28" y="9"/>
                  </a:lnTo>
                  <a:lnTo>
                    <a:pt x="19" y="13"/>
                  </a:lnTo>
                  <a:lnTo>
                    <a:pt x="10" y="15"/>
                  </a:lnTo>
                  <a:lnTo>
                    <a:pt x="1" y="17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2" y="8"/>
                  </a:lnTo>
                  <a:lnTo>
                    <a:pt x="0" y="5"/>
                  </a:lnTo>
                  <a:lnTo>
                    <a:pt x="3" y="2"/>
                  </a:lnTo>
                  <a:lnTo>
                    <a:pt x="8" y="1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21" y="0"/>
                  </a:lnTo>
                  <a:lnTo>
                    <a:pt x="25" y="1"/>
                  </a:lnTo>
                  <a:lnTo>
                    <a:pt x="30" y="1"/>
                  </a:lnTo>
                  <a:lnTo>
                    <a:pt x="34" y="1"/>
                  </a:lnTo>
                  <a:lnTo>
                    <a:pt x="34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5" name="Freeform 20"/>
            <p:cNvSpPr>
              <a:spLocks noChangeAspect="1"/>
            </p:cNvSpPr>
            <p:nvPr/>
          </p:nvSpPr>
          <p:spPr bwMode="auto">
            <a:xfrm>
              <a:off x="4390" y="1109"/>
              <a:ext cx="51" cy="20"/>
            </a:xfrm>
            <a:custGeom>
              <a:avLst/>
              <a:gdLst>
                <a:gd name="T0" fmla="*/ 51 w 101"/>
                <a:gd name="T1" fmla="*/ 1 h 42"/>
                <a:gd name="T2" fmla="*/ 46 w 101"/>
                <a:gd name="T3" fmla="*/ 4 h 42"/>
                <a:gd name="T4" fmla="*/ 41 w 101"/>
                <a:gd name="T5" fmla="*/ 6 h 42"/>
                <a:gd name="T6" fmla="*/ 37 w 101"/>
                <a:gd name="T7" fmla="*/ 8 h 42"/>
                <a:gd name="T8" fmla="*/ 31 w 101"/>
                <a:gd name="T9" fmla="*/ 10 h 42"/>
                <a:gd name="T10" fmla="*/ 26 w 101"/>
                <a:gd name="T11" fmla="*/ 11 h 42"/>
                <a:gd name="T12" fmla="*/ 21 w 101"/>
                <a:gd name="T13" fmla="*/ 13 h 42"/>
                <a:gd name="T14" fmla="*/ 16 w 101"/>
                <a:gd name="T15" fmla="*/ 15 h 42"/>
                <a:gd name="T16" fmla="*/ 11 w 101"/>
                <a:gd name="T17" fmla="*/ 17 h 42"/>
                <a:gd name="T18" fmla="*/ 0 w 101"/>
                <a:gd name="T19" fmla="*/ 20 h 42"/>
                <a:gd name="T20" fmla="*/ 4 w 101"/>
                <a:gd name="T21" fmla="*/ 18 h 42"/>
                <a:gd name="T22" fmla="*/ 8 w 101"/>
                <a:gd name="T23" fmla="*/ 17 h 42"/>
                <a:gd name="T24" fmla="*/ 11 w 101"/>
                <a:gd name="T25" fmla="*/ 14 h 42"/>
                <a:gd name="T26" fmla="*/ 14 w 101"/>
                <a:gd name="T27" fmla="*/ 11 h 42"/>
                <a:gd name="T28" fmla="*/ 16 w 101"/>
                <a:gd name="T29" fmla="*/ 10 h 42"/>
                <a:gd name="T30" fmla="*/ 19 w 101"/>
                <a:gd name="T31" fmla="*/ 9 h 42"/>
                <a:gd name="T32" fmla="*/ 22 w 101"/>
                <a:gd name="T33" fmla="*/ 8 h 42"/>
                <a:gd name="T34" fmla="*/ 24 w 101"/>
                <a:gd name="T35" fmla="*/ 5 h 42"/>
                <a:gd name="T36" fmla="*/ 27 w 101"/>
                <a:gd name="T37" fmla="*/ 4 h 42"/>
                <a:gd name="T38" fmla="*/ 30 w 101"/>
                <a:gd name="T39" fmla="*/ 3 h 42"/>
                <a:gd name="T40" fmla="*/ 33 w 101"/>
                <a:gd name="T41" fmla="*/ 2 h 42"/>
                <a:gd name="T42" fmla="*/ 37 w 101"/>
                <a:gd name="T43" fmla="*/ 2 h 42"/>
                <a:gd name="T44" fmla="*/ 40 w 101"/>
                <a:gd name="T45" fmla="*/ 1 h 42"/>
                <a:gd name="T46" fmla="*/ 43 w 101"/>
                <a:gd name="T47" fmla="*/ 0 h 42"/>
                <a:gd name="T48" fmla="*/ 47 w 101"/>
                <a:gd name="T49" fmla="*/ 0 h 42"/>
                <a:gd name="T50" fmla="*/ 50 w 101"/>
                <a:gd name="T51" fmla="*/ 0 h 42"/>
                <a:gd name="T52" fmla="*/ 51 w 101"/>
                <a:gd name="T53" fmla="*/ 1 h 4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01"/>
                <a:gd name="T82" fmla="*/ 0 h 42"/>
                <a:gd name="T83" fmla="*/ 101 w 101"/>
                <a:gd name="T84" fmla="*/ 42 h 4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01" h="42">
                  <a:moveTo>
                    <a:pt x="101" y="2"/>
                  </a:moveTo>
                  <a:lnTo>
                    <a:pt x="92" y="8"/>
                  </a:lnTo>
                  <a:lnTo>
                    <a:pt x="82" y="13"/>
                  </a:lnTo>
                  <a:lnTo>
                    <a:pt x="73" y="17"/>
                  </a:lnTo>
                  <a:lnTo>
                    <a:pt x="62" y="21"/>
                  </a:lnTo>
                  <a:lnTo>
                    <a:pt x="52" y="24"/>
                  </a:lnTo>
                  <a:lnTo>
                    <a:pt x="41" y="28"/>
                  </a:lnTo>
                  <a:lnTo>
                    <a:pt x="31" y="32"/>
                  </a:lnTo>
                  <a:lnTo>
                    <a:pt x="21" y="36"/>
                  </a:lnTo>
                  <a:lnTo>
                    <a:pt x="0" y="42"/>
                  </a:lnTo>
                  <a:lnTo>
                    <a:pt x="7" y="37"/>
                  </a:lnTo>
                  <a:lnTo>
                    <a:pt x="15" y="35"/>
                  </a:lnTo>
                  <a:lnTo>
                    <a:pt x="22" y="30"/>
                  </a:lnTo>
                  <a:lnTo>
                    <a:pt x="28" y="24"/>
                  </a:lnTo>
                  <a:lnTo>
                    <a:pt x="32" y="22"/>
                  </a:lnTo>
                  <a:lnTo>
                    <a:pt x="38" y="19"/>
                  </a:lnTo>
                  <a:lnTo>
                    <a:pt x="44" y="16"/>
                  </a:lnTo>
                  <a:lnTo>
                    <a:pt x="47" y="10"/>
                  </a:lnTo>
                  <a:lnTo>
                    <a:pt x="53" y="8"/>
                  </a:lnTo>
                  <a:lnTo>
                    <a:pt x="60" y="6"/>
                  </a:lnTo>
                  <a:lnTo>
                    <a:pt x="66" y="5"/>
                  </a:lnTo>
                  <a:lnTo>
                    <a:pt x="73" y="4"/>
                  </a:lnTo>
                  <a:lnTo>
                    <a:pt x="79" y="2"/>
                  </a:lnTo>
                  <a:lnTo>
                    <a:pt x="86" y="1"/>
                  </a:lnTo>
                  <a:lnTo>
                    <a:pt x="93" y="1"/>
                  </a:lnTo>
                  <a:lnTo>
                    <a:pt x="100" y="0"/>
                  </a:lnTo>
                  <a:lnTo>
                    <a:pt x="101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6" name="Freeform 21"/>
            <p:cNvSpPr>
              <a:spLocks noChangeAspect="1"/>
            </p:cNvSpPr>
            <p:nvPr/>
          </p:nvSpPr>
          <p:spPr bwMode="auto">
            <a:xfrm>
              <a:off x="4335" y="1136"/>
              <a:ext cx="50" cy="24"/>
            </a:xfrm>
            <a:custGeom>
              <a:avLst/>
              <a:gdLst>
                <a:gd name="T0" fmla="*/ 50 w 101"/>
                <a:gd name="T1" fmla="*/ 1 h 49"/>
                <a:gd name="T2" fmla="*/ 47 w 101"/>
                <a:gd name="T3" fmla="*/ 3 h 49"/>
                <a:gd name="T4" fmla="*/ 43 w 101"/>
                <a:gd name="T5" fmla="*/ 5 h 49"/>
                <a:gd name="T6" fmla="*/ 39 w 101"/>
                <a:gd name="T7" fmla="*/ 6 h 49"/>
                <a:gd name="T8" fmla="*/ 35 w 101"/>
                <a:gd name="T9" fmla="*/ 8 h 49"/>
                <a:gd name="T10" fmla="*/ 31 w 101"/>
                <a:gd name="T11" fmla="*/ 10 h 49"/>
                <a:gd name="T12" fmla="*/ 27 w 101"/>
                <a:gd name="T13" fmla="*/ 12 h 49"/>
                <a:gd name="T14" fmla="*/ 23 w 101"/>
                <a:gd name="T15" fmla="*/ 13 h 49"/>
                <a:gd name="T16" fmla="*/ 20 w 101"/>
                <a:gd name="T17" fmla="*/ 16 h 49"/>
                <a:gd name="T18" fmla="*/ 17 w 101"/>
                <a:gd name="T19" fmla="*/ 17 h 49"/>
                <a:gd name="T20" fmla="*/ 15 w 101"/>
                <a:gd name="T21" fmla="*/ 18 h 49"/>
                <a:gd name="T22" fmla="*/ 13 w 101"/>
                <a:gd name="T23" fmla="*/ 19 h 49"/>
                <a:gd name="T24" fmla="*/ 10 w 101"/>
                <a:gd name="T25" fmla="*/ 20 h 49"/>
                <a:gd name="T26" fmla="*/ 8 w 101"/>
                <a:gd name="T27" fmla="*/ 21 h 49"/>
                <a:gd name="T28" fmla="*/ 6 w 101"/>
                <a:gd name="T29" fmla="*/ 22 h 49"/>
                <a:gd name="T30" fmla="*/ 3 w 101"/>
                <a:gd name="T31" fmla="*/ 23 h 49"/>
                <a:gd name="T32" fmla="*/ 1 w 101"/>
                <a:gd name="T33" fmla="*/ 24 h 49"/>
                <a:gd name="T34" fmla="*/ 0 w 101"/>
                <a:gd name="T35" fmla="*/ 22 h 49"/>
                <a:gd name="T36" fmla="*/ 0 w 101"/>
                <a:gd name="T37" fmla="*/ 21 h 49"/>
                <a:gd name="T38" fmla="*/ 0 w 101"/>
                <a:gd name="T39" fmla="*/ 19 h 49"/>
                <a:gd name="T40" fmla="*/ 1 w 101"/>
                <a:gd name="T41" fmla="*/ 17 h 49"/>
                <a:gd name="T42" fmla="*/ 7 w 101"/>
                <a:gd name="T43" fmla="*/ 15 h 49"/>
                <a:gd name="T44" fmla="*/ 13 w 101"/>
                <a:gd name="T45" fmla="*/ 13 h 49"/>
                <a:gd name="T46" fmla="*/ 19 w 101"/>
                <a:gd name="T47" fmla="*/ 10 h 49"/>
                <a:gd name="T48" fmla="*/ 25 w 101"/>
                <a:gd name="T49" fmla="*/ 7 h 49"/>
                <a:gd name="T50" fmla="*/ 31 w 101"/>
                <a:gd name="T51" fmla="*/ 6 h 49"/>
                <a:gd name="T52" fmla="*/ 37 w 101"/>
                <a:gd name="T53" fmla="*/ 3 h 49"/>
                <a:gd name="T54" fmla="*/ 44 w 101"/>
                <a:gd name="T55" fmla="*/ 2 h 49"/>
                <a:gd name="T56" fmla="*/ 50 w 101"/>
                <a:gd name="T57" fmla="*/ 0 h 49"/>
                <a:gd name="T58" fmla="*/ 50 w 101"/>
                <a:gd name="T59" fmla="*/ 1 h 4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01"/>
                <a:gd name="T91" fmla="*/ 0 h 49"/>
                <a:gd name="T92" fmla="*/ 101 w 101"/>
                <a:gd name="T93" fmla="*/ 49 h 49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01" h="49">
                  <a:moveTo>
                    <a:pt x="101" y="2"/>
                  </a:moveTo>
                  <a:lnTo>
                    <a:pt x="94" y="6"/>
                  </a:lnTo>
                  <a:lnTo>
                    <a:pt x="86" y="10"/>
                  </a:lnTo>
                  <a:lnTo>
                    <a:pt x="78" y="13"/>
                  </a:lnTo>
                  <a:lnTo>
                    <a:pt x="71" y="17"/>
                  </a:lnTo>
                  <a:lnTo>
                    <a:pt x="63" y="20"/>
                  </a:lnTo>
                  <a:lnTo>
                    <a:pt x="54" y="24"/>
                  </a:lnTo>
                  <a:lnTo>
                    <a:pt x="46" y="27"/>
                  </a:lnTo>
                  <a:lnTo>
                    <a:pt x="40" y="32"/>
                  </a:lnTo>
                  <a:lnTo>
                    <a:pt x="35" y="34"/>
                  </a:lnTo>
                  <a:lnTo>
                    <a:pt x="30" y="36"/>
                  </a:lnTo>
                  <a:lnTo>
                    <a:pt x="26" y="38"/>
                  </a:lnTo>
                  <a:lnTo>
                    <a:pt x="21" y="41"/>
                  </a:lnTo>
                  <a:lnTo>
                    <a:pt x="16" y="43"/>
                  </a:lnTo>
                  <a:lnTo>
                    <a:pt x="12" y="45"/>
                  </a:lnTo>
                  <a:lnTo>
                    <a:pt x="7" y="47"/>
                  </a:lnTo>
                  <a:lnTo>
                    <a:pt x="3" y="49"/>
                  </a:lnTo>
                  <a:lnTo>
                    <a:pt x="1" y="45"/>
                  </a:lnTo>
                  <a:lnTo>
                    <a:pt x="0" y="42"/>
                  </a:lnTo>
                  <a:lnTo>
                    <a:pt x="0" y="38"/>
                  </a:lnTo>
                  <a:lnTo>
                    <a:pt x="3" y="35"/>
                  </a:lnTo>
                  <a:lnTo>
                    <a:pt x="14" y="30"/>
                  </a:lnTo>
                  <a:lnTo>
                    <a:pt x="26" y="26"/>
                  </a:lnTo>
                  <a:lnTo>
                    <a:pt x="38" y="21"/>
                  </a:lnTo>
                  <a:lnTo>
                    <a:pt x="50" y="15"/>
                  </a:lnTo>
                  <a:lnTo>
                    <a:pt x="63" y="12"/>
                  </a:lnTo>
                  <a:lnTo>
                    <a:pt x="75" y="7"/>
                  </a:lnTo>
                  <a:lnTo>
                    <a:pt x="88" y="4"/>
                  </a:lnTo>
                  <a:lnTo>
                    <a:pt x="101" y="0"/>
                  </a:lnTo>
                  <a:lnTo>
                    <a:pt x="101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7" name="Freeform 22"/>
            <p:cNvSpPr>
              <a:spLocks noChangeAspect="1"/>
            </p:cNvSpPr>
            <p:nvPr/>
          </p:nvSpPr>
          <p:spPr bwMode="auto">
            <a:xfrm>
              <a:off x="3524" y="1167"/>
              <a:ext cx="48" cy="26"/>
            </a:xfrm>
            <a:custGeom>
              <a:avLst/>
              <a:gdLst>
                <a:gd name="T0" fmla="*/ 36 w 95"/>
                <a:gd name="T1" fmla="*/ 16 h 53"/>
                <a:gd name="T2" fmla="*/ 39 w 95"/>
                <a:gd name="T3" fmla="*/ 18 h 53"/>
                <a:gd name="T4" fmla="*/ 41 w 95"/>
                <a:gd name="T5" fmla="*/ 20 h 53"/>
                <a:gd name="T6" fmla="*/ 43 w 95"/>
                <a:gd name="T7" fmla="*/ 23 h 53"/>
                <a:gd name="T8" fmla="*/ 46 w 95"/>
                <a:gd name="T9" fmla="*/ 25 h 53"/>
                <a:gd name="T10" fmla="*/ 47 w 95"/>
                <a:gd name="T11" fmla="*/ 25 h 53"/>
                <a:gd name="T12" fmla="*/ 47 w 95"/>
                <a:gd name="T13" fmla="*/ 25 h 53"/>
                <a:gd name="T14" fmla="*/ 48 w 95"/>
                <a:gd name="T15" fmla="*/ 25 h 53"/>
                <a:gd name="T16" fmla="*/ 48 w 95"/>
                <a:gd name="T17" fmla="*/ 25 h 53"/>
                <a:gd name="T18" fmla="*/ 48 w 95"/>
                <a:gd name="T19" fmla="*/ 26 h 53"/>
                <a:gd name="T20" fmla="*/ 46 w 95"/>
                <a:gd name="T21" fmla="*/ 25 h 53"/>
                <a:gd name="T22" fmla="*/ 43 w 95"/>
                <a:gd name="T23" fmla="*/ 24 h 53"/>
                <a:gd name="T24" fmla="*/ 40 w 95"/>
                <a:gd name="T25" fmla="*/ 24 h 53"/>
                <a:gd name="T26" fmla="*/ 38 w 95"/>
                <a:gd name="T27" fmla="*/ 23 h 53"/>
                <a:gd name="T28" fmla="*/ 35 w 95"/>
                <a:gd name="T29" fmla="*/ 22 h 53"/>
                <a:gd name="T30" fmla="*/ 32 w 95"/>
                <a:gd name="T31" fmla="*/ 21 h 53"/>
                <a:gd name="T32" fmla="*/ 30 w 95"/>
                <a:gd name="T33" fmla="*/ 20 h 53"/>
                <a:gd name="T34" fmla="*/ 27 w 95"/>
                <a:gd name="T35" fmla="*/ 19 h 53"/>
                <a:gd name="T36" fmla="*/ 25 w 95"/>
                <a:gd name="T37" fmla="*/ 17 h 53"/>
                <a:gd name="T38" fmla="*/ 22 w 95"/>
                <a:gd name="T39" fmla="*/ 16 h 53"/>
                <a:gd name="T40" fmla="*/ 20 w 95"/>
                <a:gd name="T41" fmla="*/ 15 h 53"/>
                <a:gd name="T42" fmla="*/ 17 w 95"/>
                <a:gd name="T43" fmla="*/ 13 h 53"/>
                <a:gd name="T44" fmla="*/ 14 w 95"/>
                <a:gd name="T45" fmla="*/ 12 h 53"/>
                <a:gd name="T46" fmla="*/ 12 w 95"/>
                <a:gd name="T47" fmla="*/ 10 h 53"/>
                <a:gd name="T48" fmla="*/ 9 w 95"/>
                <a:gd name="T49" fmla="*/ 9 h 53"/>
                <a:gd name="T50" fmla="*/ 7 w 95"/>
                <a:gd name="T51" fmla="*/ 7 h 53"/>
                <a:gd name="T52" fmla="*/ 0 w 95"/>
                <a:gd name="T53" fmla="*/ 0 h 53"/>
                <a:gd name="T54" fmla="*/ 4 w 95"/>
                <a:gd name="T55" fmla="*/ 1 h 53"/>
                <a:gd name="T56" fmla="*/ 8 w 95"/>
                <a:gd name="T57" fmla="*/ 3 h 53"/>
                <a:gd name="T58" fmla="*/ 13 w 95"/>
                <a:gd name="T59" fmla="*/ 5 h 53"/>
                <a:gd name="T60" fmla="*/ 18 w 95"/>
                <a:gd name="T61" fmla="*/ 7 h 53"/>
                <a:gd name="T62" fmla="*/ 24 w 95"/>
                <a:gd name="T63" fmla="*/ 9 h 53"/>
                <a:gd name="T64" fmla="*/ 28 w 95"/>
                <a:gd name="T65" fmla="*/ 12 h 53"/>
                <a:gd name="T66" fmla="*/ 32 w 95"/>
                <a:gd name="T67" fmla="*/ 14 h 53"/>
                <a:gd name="T68" fmla="*/ 36 w 95"/>
                <a:gd name="T69" fmla="*/ 16 h 5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95"/>
                <a:gd name="T106" fmla="*/ 0 h 53"/>
                <a:gd name="T107" fmla="*/ 95 w 95"/>
                <a:gd name="T108" fmla="*/ 53 h 5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95" h="53">
                  <a:moveTo>
                    <a:pt x="71" y="33"/>
                  </a:moveTo>
                  <a:lnTo>
                    <a:pt x="77" y="36"/>
                  </a:lnTo>
                  <a:lnTo>
                    <a:pt x="81" y="41"/>
                  </a:lnTo>
                  <a:lnTo>
                    <a:pt x="86" y="46"/>
                  </a:lnTo>
                  <a:lnTo>
                    <a:pt x="92" y="50"/>
                  </a:lnTo>
                  <a:lnTo>
                    <a:pt x="93" y="50"/>
                  </a:lnTo>
                  <a:lnTo>
                    <a:pt x="94" y="50"/>
                  </a:lnTo>
                  <a:lnTo>
                    <a:pt x="95" y="50"/>
                  </a:lnTo>
                  <a:lnTo>
                    <a:pt x="95" y="51"/>
                  </a:lnTo>
                  <a:lnTo>
                    <a:pt x="95" y="53"/>
                  </a:lnTo>
                  <a:lnTo>
                    <a:pt x="91" y="51"/>
                  </a:lnTo>
                  <a:lnTo>
                    <a:pt x="85" y="49"/>
                  </a:lnTo>
                  <a:lnTo>
                    <a:pt x="80" y="48"/>
                  </a:lnTo>
                  <a:lnTo>
                    <a:pt x="75" y="46"/>
                  </a:lnTo>
                  <a:lnTo>
                    <a:pt x="70" y="45"/>
                  </a:lnTo>
                  <a:lnTo>
                    <a:pt x="64" y="42"/>
                  </a:lnTo>
                  <a:lnTo>
                    <a:pt x="60" y="40"/>
                  </a:lnTo>
                  <a:lnTo>
                    <a:pt x="54" y="38"/>
                  </a:lnTo>
                  <a:lnTo>
                    <a:pt x="49" y="35"/>
                  </a:lnTo>
                  <a:lnTo>
                    <a:pt x="43" y="33"/>
                  </a:lnTo>
                  <a:lnTo>
                    <a:pt x="39" y="30"/>
                  </a:lnTo>
                  <a:lnTo>
                    <a:pt x="33" y="27"/>
                  </a:lnTo>
                  <a:lnTo>
                    <a:pt x="28" y="24"/>
                  </a:lnTo>
                  <a:lnTo>
                    <a:pt x="23" y="20"/>
                  </a:lnTo>
                  <a:lnTo>
                    <a:pt x="18" y="18"/>
                  </a:lnTo>
                  <a:lnTo>
                    <a:pt x="13" y="15"/>
                  </a:lnTo>
                  <a:lnTo>
                    <a:pt x="0" y="0"/>
                  </a:lnTo>
                  <a:lnTo>
                    <a:pt x="7" y="3"/>
                  </a:lnTo>
                  <a:lnTo>
                    <a:pt x="16" y="6"/>
                  </a:lnTo>
                  <a:lnTo>
                    <a:pt x="26" y="10"/>
                  </a:lnTo>
                  <a:lnTo>
                    <a:pt x="36" y="15"/>
                  </a:lnTo>
                  <a:lnTo>
                    <a:pt x="47" y="19"/>
                  </a:lnTo>
                  <a:lnTo>
                    <a:pt x="56" y="24"/>
                  </a:lnTo>
                  <a:lnTo>
                    <a:pt x="64" y="28"/>
                  </a:lnTo>
                  <a:lnTo>
                    <a:pt x="71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8" name="Freeform 23"/>
            <p:cNvSpPr>
              <a:spLocks noChangeAspect="1"/>
            </p:cNvSpPr>
            <p:nvPr/>
          </p:nvSpPr>
          <p:spPr bwMode="auto">
            <a:xfrm>
              <a:off x="3837" y="1159"/>
              <a:ext cx="30" cy="24"/>
            </a:xfrm>
            <a:custGeom>
              <a:avLst/>
              <a:gdLst>
                <a:gd name="T0" fmla="*/ 12 w 58"/>
                <a:gd name="T1" fmla="*/ 8 h 48"/>
                <a:gd name="T2" fmla="*/ 11 w 58"/>
                <a:gd name="T3" fmla="*/ 8 h 48"/>
                <a:gd name="T4" fmla="*/ 10 w 58"/>
                <a:gd name="T5" fmla="*/ 8 h 48"/>
                <a:gd name="T6" fmla="*/ 9 w 58"/>
                <a:gd name="T7" fmla="*/ 7 h 48"/>
                <a:gd name="T8" fmla="*/ 8 w 58"/>
                <a:gd name="T9" fmla="*/ 8 h 48"/>
                <a:gd name="T10" fmla="*/ 10 w 58"/>
                <a:gd name="T11" fmla="*/ 10 h 48"/>
                <a:gd name="T12" fmla="*/ 30 w 58"/>
                <a:gd name="T13" fmla="*/ 23 h 48"/>
                <a:gd name="T14" fmla="*/ 30 w 58"/>
                <a:gd name="T15" fmla="*/ 23 h 48"/>
                <a:gd name="T16" fmla="*/ 29 w 58"/>
                <a:gd name="T17" fmla="*/ 23 h 48"/>
                <a:gd name="T18" fmla="*/ 29 w 58"/>
                <a:gd name="T19" fmla="*/ 24 h 48"/>
                <a:gd name="T20" fmla="*/ 28 w 58"/>
                <a:gd name="T21" fmla="*/ 24 h 48"/>
                <a:gd name="T22" fmla="*/ 25 w 58"/>
                <a:gd name="T23" fmla="*/ 23 h 48"/>
                <a:gd name="T24" fmla="*/ 22 w 58"/>
                <a:gd name="T25" fmla="*/ 22 h 48"/>
                <a:gd name="T26" fmla="*/ 19 w 58"/>
                <a:gd name="T27" fmla="*/ 20 h 48"/>
                <a:gd name="T28" fmla="*/ 17 w 58"/>
                <a:gd name="T29" fmla="*/ 19 h 48"/>
                <a:gd name="T30" fmla="*/ 13 w 58"/>
                <a:gd name="T31" fmla="*/ 17 h 48"/>
                <a:gd name="T32" fmla="*/ 10 w 58"/>
                <a:gd name="T33" fmla="*/ 16 h 48"/>
                <a:gd name="T34" fmla="*/ 8 w 58"/>
                <a:gd name="T35" fmla="*/ 14 h 48"/>
                <a:gd name="T36" fmla="*/ 5 w 58"/>
                <a:gd name="T37" fmla="*/ 12 h 48"/>
                <a:gd name="T38" fmla="*/ 3 w 58"/>
                <a:gd name="T39" fmla="*/ 9 h 48"/>
                <a:gd name="T40" fmla="*/ 2 w 58"/>
                <a:gd name="T41" fmla="*/ 6 h 48"/>
                <a:gd name="T42" fmla="*/ 1 w 58"/>
                <a:gd name="T43" fmla="*/ 3 h 48"/>
                <a:gd name="T44" fmla="*/ 0 w 58"/>
                <a:gd name="T45" fmla="*/ 0 h 48"/>
                <a:gd name="T46" fmla="*/ 3 w 58"/>
                <a:gd name="T47" fmla="*/ 1 h 48"/>
                <a:gd name="T48" fmla="*/ 6 w 58"/>
                <a:gd name="T49" fmla="*/ 3 h 48"/>
                <a:gd name="T50" fmla="*/ 9 w 58"/>
                <a:gd name="T51" fmla="*/ 6 h 48"/>
                <a:gd name="T52" fmla="*/ 12 w 58"/>
                <a:gd name="T53" fmla="*/ 8 h 48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58"/>
                <a:gd name="T82" fmla="*/ 0 h 48"/>
                <a:gd name="T83" fmla="*/ 58 w 58"/>
                <a:gd name="T84" fmla="*/ 48 h 48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58" h="48">
                  <a:moveTo>
                    <a:pt x="23" y="16"/>
                  </a:moveTo>
                  <a:lnTo>
                    <a:pt x="21" y="16"/>
                  </a:lnTo>
                  <a:lnTo>
                    <a:pt x="19" y="15"/>
                  </a:lnTo>
                  <a:lnTo>
                    <a:pt x="18" y="13"/>
                  </a:lnTo>
                  <a:lnTo>
                    <a:pt x="16" y="15"/>
                  </a:lnTo>
                  <a:lnTo>
                    <a:pt x="19" y="19"/>
                  </a:lnTo>
                  <a:lnTo>
                    <a:pt x="58" y="45"/>
                  </a:lnTo>
                  <a:lnTo>
                    <a:pt x="58" y="46"/>
                  </a:lnTo>
                  <a:lnTo>
                    <a:pt x="57" y="46"/>
                  </a:lnTo>
                  <a:lnTo>
                    <a:pt x="56" y="47"/>
                  </a:lnTo>
                  <a:lnTo>
                    <a:pt x="55" y="48"/>
                  </a:lnTo>
                  <a:lnTo>
                    <a:pt x="49" y="46"/>
                  </a:lnTo>
                  <a:lnTo>
                    <a:pt x="42" y="43"/>
                  </a:lnTo>
                  <a:lnTo>
                    <a:pt x="36" y="40"/>
                  </a:lnTo>
                  <a:lnTo>
                    <a:pt x="32" y="38"/>
                  </a:lnTo>
                  <a:lnTo>
                    <a:pt x="26" y="34"/>
                  </a:lnTo>
                  <a:lnTo>
                    <a:pt x="20" y="32"/>
                  </a:lnTo>
                  <a:lnTo>
                    <a:pt x="16" y="28"/>
                  </a:lnTo>
                  <a:lnTo>
                    <a:pt x="10" y="24"/>
                  </a:lnTo>
                  <a:lnTo>
                    <a:pt x="6" y="18"/>
                  </a:lnTo>
                  <a:lnTo>
                    <a:pt x="4" y="12"/>
                  </a:lnTo>
                  <a:lnTo>
                    <a:pt x="2" y="5"/>
                  </a:lnTo>
                  <a:lnTo>
                    <a:pt x="0" y="0"/>
                  </a:lnTo>
                  <a:lnTo>
                    <a:pt x="6" y="2"/>
                  </a:lnTo>
                  <a:lnTo>
                    <a:pt x="12" y="6"/>
                  </a:lnTo>
                  <a:lnTo>
                    <a:pt x="18" y="11"/>
                  </a:lnTo>
                  <a:lnTo>
                    <a:pt x="23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9" name="Freeform 24"/>
            <p:cNvSpPr>
              <a:spLocks noChangeAspect="1"/>
            </p:cNvSpPr>
            <p:nvPr/>
          </p:nvSpPr>
          <p:spPr bwMode="auto">
            <a:xfrm>
              <a:off x="4312" y="1173"/>
              <a:ext cx="22" cy="14"/>
            </a:xfrm>
            <a:custGeom>
              <a:avLst/>
              <a:gdLst>
                <a:gd name="T0" fmla="*/ 22 w 44"/>
                <a:gd name="T1" fmla="*/ 0 h 29"/>
                <a:gd name="T2" fmla="*/ 21 w 44"/>
                <a:gd name="T3" fmla="*/ 3 h 29"/>
                <a:gd name="T4" fmla="*/ 18 w 44"/>
                <a:gd name="T5" fmla="*/ 5 h 29"/>
                <a:gd name="T6" fmla="*/ 16 w 44"/>
                <a:gd name="T7" fmla="*/ 7 h 29"/>
                <a:gd name="T8" fmla="*/ 13 w 44"/>
                <a:gd name="T9" fmla="*/ 8 h 29"/>
                <a:gd name="T10" fmla="*/ 10 w 44"/>
                <a:gd name="T11" fmla="*/ 10 h 29"/>
                <a:gd name="T12" fmla="*/ 7 w 44"/>
                <a:gd name="T13" fmla="*/ 11 h 29"/>
                <a:gd name="T14" fmla="*/ 4 w 44"/>
                <a:gd name="T15" fmla="*/ 12 h 29"/>
                <a:gd name="T16" fmla="*/ 2 w 44"/>
                <a:gd name="T17" fmla="*/ 14 h 29"/>
                <a:gd name="T18" fmla="*/ 2 w 44"/>
                <a:gd name="T19" fmla="*/ 14 h 29"/>
                <a:gd name="T20" fmla="*/ 1 w 44"/>
                <a:gd name="T21" fmla="*/ 14 h 29"/>
                <a:gd name="T22" fmla="*/ 0 w 44"/>
                <a:gd name="T23" fmla="*/ 14 h 29"/>
                <a:gd name="T24" fmla="*/ 0 w 44"/>
                <a:gd name="T25" fmla="*/ 13 h 29"/>
                <a:gd name="T26" fmla="*/ 2 w 44"/>
                <a:gd name="T27" fmla="*/ 12 h 29"/>
                <a:gd name="T28" fmla="*/ 3 w 44"/>
                <a:gd name="T29" fmla="*/ 11 h 29"/>
                <a:gd name="T30" fmla="*/ 4 w 44"/>
                <a:gd name="T31" fmla="*/ 10 h 29"/>
                <a:gd name="T32" fmla="*/ 4 w 44"/>
                <a:gd name="T33" fmla="*/ 7 h 29"/>
                <a:gd name="T34" fmla="*/ 6 w 44"/>
                <a:gd name="T35" fmla="*/ 6 h 29"/>
                <a:gd name="T36" fmla="*/ 8 w 44"/>
                <a:gd name="T37" fmla="*/ 6 h 29"/>
                <a:gd name="T38" fmla="*/ 10 w 44"/>
                <a:gd name="T39" fmla="*/ 4 h 29"/>
                <a:gd name="T40" fmla="*/ 11 w 44"/>
                <a:gd name="T41" fmla="*/ 3 h 29"/>
                <a:gd name="T42" fmla="*/ 14 w 44"/>
                <a:gd name="T43" fmla="*/ 2 h 29"/>
                <a:gd name="T44" fmla="*/ 17 w 44"/>
                <a:gd name="T45" fmla="*/ 1 h 29"/>
                <a:gd name="T46" fmla="*/ 19 w 44"/>
                <a:gd name="T47" fmla="*/ 0 h 29"/>
                <a:gd name="T48" fmla="*/ 22 w 44"/>
                <a:gd name="T49" fmla="*/ 0 h 2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4"/>
                <a:gd name="T76" fmla="*/ 0 h 29"/>
                <a:gd name="T77" fmla="*/ 44 w 44"/>
                <a:gd name="T78" fmla="*/ 29 h 2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4" h="29">
                  <a:moveTo>
                    <a:pt x="44" y="0"/>
                  </a:moveTo>
                  <a:lnTo>
                    <a:pt x="41" y="6"/>
                  </a:lnTo>
                  <a:lnTo>
                    <a:pt x="36" y="10"/>
                  </a:lnTo>
                  <a:lnTo>
                    <a:pt x="31" y="14"/>
                  </a:lnTo>
                  <a:lnTo>
                    <a:pt x="26" y="16"/>
                  </a:lnTo>
                  <a:lnTo>
                    <a:pt x="20" y="20"/>
                  </a:lnTo>
                  <a:lnTo>
                    <a:pt x="14" y="22"/>
                  </a:lnTo>
                  <a:lnTo>
                    <a:pt x="8" y="25"/>
                  </a:lnTo>
                  <a:lnTo>
                    <a:pt x="4" y="29"/>
                  </a:lnTo>
                  <a:lnTo>
                    <a:pt x="3" y="29"/>
                  </a:lnTo>
                  <a:lnTo>
                    <a:pt x="1" y="29"/>
                  </a:lnTo>
                  <a:lnTo>
                    <a:pt x="0" y="28"/>
                  </a:lnTo>
                  <a:lnTo>
                    <a:pt x="0" y="27"/>
                  </a:lnTo>
                  <a:lnTo>
                    <a:pt x="4" y="24"/>
                  </a:lnTo>
                  <a:lnTo>
                    <a:pt x="6" y="22"/>
                  </a:lnTo>
                  <a:lnTo>
                    <a:pt x="8" y="20"/>
                  </a:lnTo>
                  <a:lnTo>
                    <a:pt x="8" y="15"/>
                  </a:lnTo>
                  <a:lnTo>
                    <a:pt x="12" y="13"/>
                  </a:lnTo>
                  <a:lnTo>
                    <a:pt x="16" y="12"/>
                  </a:lnTo>
                  <a:lnTo>
                    <a:pt x="20" y="9"/>
                  </a:lnTo>
                  <a:lnTo>
                    <a:pt x="22" y="6"/>
                  </a:lnTo>
                  <a:lnTo>
                    <a:pt x="28" y="5"/>
                  </a:lnTo>
                  <a:lnTo>
                    <a:pt x="34" y="2"/>
                  </a:lnTo>
                  <a:lnTo>
                    <a:pt x="38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60" name="Freeform 25"/>
            <p:cNvSpPr>
              <a:spLocks noChangeAspect="1"/>
            </p:cNvSpPr>
            <p:nvPr/>
          </p:nvSpPr>
          <p:spPr bwMode="auto">
            <a:xfrm>
              <a:off x="3883" y="1214"/>
              <a:ext cx="82" cy="89"/>
            </a:xfrm>
            <a:custGeom>
              <a:avLst/>
              <a:gdLst>
                <a:gd name="T0" fmla="*/ 81 w 162"/>
                <a:gd name="T1" fmla="*/ 31 h 178"/>
                <a:gd name="T2" fmla="*/ 77 w 162"/>
                <a:gd name="T3" fmla="*/ 44 h 178"/>
                <a:gd name="T4" fmla="*/ 73 w 162"/>
                <a:gd name="T5" fmla="*/ 52 h 178"/>
                <a:gd name="T6" fmla="*/ 69 w 162"/>
                <a:gd name="T7" fmla="*/ 56 h 178"/>
                <a:gd name="T8" fmla="*/ 65 w 162"/>
                <a:gd name="T9" fmla="*/ 59 h 178"/>
                <a:gd name="T10" fmla="*/ 59 w 162"/>
                <a:gd name="T11" fmla="*/ 61 h 178"/>
                <a:gd name="T12" fmla="*/ 57 w 162"/>
                <a:gd name="T13" fmla="*/ 64 h 178"/>
                <a:gd name="T14" fmla="*/ 58 w 162"/>
                <a:gd name="T15" fmla="*/ 65 h 178"/>
                <a:gd name="T16" fmla="*/ 61 w 162"/>
                <a:gd name="T17" fmla="*/ 64 h 178"/>
                <a:gd name="T18" fmla="*/ 62 w 162"/>
                <a:gd name="T19" fmla="*/ 64 h 178"/>
                <a:gd name="T20" fmla="*/ 62 w 162"/>
                <a:gd name="T21" fmla="*/ 71 h 178"/>
                <a:gd name="T22" fmla="*/ 55 w 162"/>
                <a:gd name="T23" fmla="*/ 84 h 178"/>
                <a:gd name="T24" fmla="*/ 49 w 162"/>
                <a:gd name="T25" fmla="*/ 89 h 178"/>
                <a:gd name="T26" fmla="*/ 47 w 162"/>
                <a:gd name="T27" fmla="*/ 64 h 178"/>
                <a:gd name="T28" fmla="*/ 39 w 162"/>
                <a:gd name="T29" fmla="*/ 47 h 178"/>
                <a:gd name="T30" fmla="*/ 30 w 162"/>
                <a:gd name="T31" fmla="*/ 39 h 178"/>
                <a:gd name="T32" fmla="*/ 25 w 162"/>
                <a:gd name="T33" fmla="*/ 35 h 178"/>
                <a:gd name="T34" fmla="*/ 20 w 162"/>
                <a:gd name="T35" fmla="*/ 31 h 178"/>
                <a:gd name="T36" fmla="*/ 14 w 162"/>
                <a:gd name="T37" fmla="*/ 30 h 178"/>
                <a:gd name="T38" fmla="*/ 8 w 162"/>
                <a:gd name="T39" fmla="*/ 28 h 178"/>
                <a:gd name="T40" fmla="*/ 3 w 162"/>
                <a:gd name="T41" fmla="*/ 26 h 178"/>
                <a:gd name="T42" fmla="*/ 2 w 162"/>
                <a:gd name="T43" fmla="*/ 24 h 178"/>
                <a:gd name="T44" fmla="*/ 9 w 162"/>
                <a:gd name="T45" fmla="*/ 25 h 178"/>
                <a:gd name="T46" fmla="*/ 14 w 162"/>
                <a:gd name="T47" fmla="*/ 26 h 178"/>
                <a:gd name="T48" fmla="*/ 19 w 162"/>
                <a:gd name="T49" fmla="*/ 26 h 178"/>
                <a:gd name="T50" fmla="*/ 21 w 162"/>
                <a:gd name="T51" fmla="*/ 26 h 178"/>
                <a:gd name="T52" fmla="*/ 20 w 162"/>
                <a:gd name="T53" fmla="*/ 26 h 178"/>
                <a:gd name="T54" fmla="*/ 17 w 162"/>
                <a:gd name="T55" fmla="*/ 23 h 178"/>
                <a:gd name="T56" fmla="*/ 12 w 162"/>
                <a:gd name="T57" fmla="*/ 20 h 178"/>
                <a:gd name="T58" fmla="*/ 10 w 162"/>
                <a:gd name="T59" fmla="*/ 17 h 178"/>
                <a:gd name="T60" fmla="*/ 6 w 162"/>
                <a:gd name="T61" fmla="*/ 15 h 178"/>
                <a:gd name="T62" fmla="*/ 9 w 162"/>
                <a:gd name="T63" fmla="*/ 15 h 178"/>
                <a:gd name="T64" fmla="*/ 16 w 162"/>
                <a:gd name="T65" fmla="*/ 17 h 178"/>
                <a:gd name="T66" fmla="*/ 22 w 162"/>
                <a:gd name="T67" fmla="*/ 19 h 178"/>
                <a:gd name="T68" fmla="*/ 28 w 162"/>
                <a:gd name="T69" fmla="*/ 23 h 178"/>
                <a:gd name="T70" fmla="*/ 31 w 162"/>
                <a:gd name="T71" fmla="*/ 26 h 178"/>
                <a:gd name="T72" fmla="*/ 30 w 162"/>
                <a:gd name="T73" fmla="*/ 28 h 178"/>
                <a:gd name="T74" fmla="*/ 35 w 162"/>
                <a:gd name="T75" fmla="*/ 33 h 178"/>
                <a:gd name="T76" fmla="*/ 43 w 162"/>
                <a:gd name="T77" fmla="*/ 43 h 178"/>
                <a:gd name="T78" fmla="*/ 47 w 162"/>
                <a:gd name="T79" fmla="*/ 50 h 178"/>
                <a:gd name="T80" fmla="*/ 49 w 162"/>
                <a:gd name="T81" fmla="*/ 55 h 178"/>
                <a:gd name="T82" fmla="*/ 53 w 162"/>
                <a:gd name="T83" fmla="*/ 56 h 178"/>
                <a:gd name="T84" fmla="*/ 57 w 162"/>
                <a:gd name="T85" fmla="*/ 54 h 178"/>
                <a:gd name="T86" fmla="*/ 59 w 162"/>
                <a:gd name="T87" fmla="*/ 53 h 178"/>
                <a:gd name="T88" fmla="*/ 62 w 162"/>
                <a:gd name="T89" fmla="*/ 53 h 178"/>
                <a:gd name="T90" fmla="*/ 67 w 162"/>
                <a:gd name="T91" fmla="*/ 49 h 178"/>
                <a:gd name="T92" fmla="*/ 71 w 162"/>
                <a:gd name="T93" fmla="*/ 41 h 178"/>
                <a:gd name="T94" fmla="*/ 73 w 162"/>
                <a:gd name="T95" fmla="*/ 32 h 178"/>
                <a:gd name="T96" fmla="*/ 74 w 162"/>
                <a:gd name="T97" fmla="*/ 25 h 178"/>
                <a:gd name="T98" fmla="*/ 72 w 162"/>
                <a:gd name="T99" fmla="*/ 20 h 178"/>
                <a:gd name="T100" fmla="*/ 71 w 162"/>
                <a:gd name="T101" fmla="*/ 16 h 178"/>
                <a:gd name="T102" fmla="*/ 72 w 162"/>
                <a:gd name="T103" fmla="*/ 10 h 178"/>
                <a:gd name="T104" fmla="*/ 69 w 162"/>
                <a:gd name="T105" fmla="*/ 4 h 178"/>
                <a:gd name="T106" fmla="*/ 73 w 162"/>
                <a:gd name="T107" fmla="*/ 5 h 178"/>
                <a:gd name="T108" fmla="*/ 80 w 162"/>
                <a:gd name="T109" fmla="*/ 18 h 17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62"/>
                <a:gd name="T166" fmla="*/ 0 h 178"/>
                <a:gd name="T167" fmla="*/ 162 w 162"/>
                <a:gd name="T168" fmla="*/ 178 h 17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62" h="178">
                  <a:moveTo>
                    <a:pt x="162" y="47"/>
                  </a:moveTo>
                  <a:lnTo>
                    <a:pt x="160" y="61"/>
                  </a:lnTo>
                  <a:lnTo>
                    <a:pt x="158" y="74"/>
                  </a:lnTo>
                  <a:lnTo>
                    <a:pt x="153" y="88"/>
                  </a:lnTo>
                  <a:lnTo>
                    <a:pt x="148" y="100"/>
                  </a:lnTo>
                  <a:lnTo>
                    <a:pt x="145" y="104"/>
                  </a:lnTo>
                  <a:lnTo>
                    <a:pt x="142" y="108"/>
                  </a:lnTo>
                  <a:lnTo>
                    <a:pt x="137" y="111"/>
                  </a:lnTo>
                  <a:lnTo>
                    <a:pt x="132" y="114"/>
                  </a:lnTo>
                  <a:lnTo>
                    <a:pt x="128" y="117"/>
                  </a:lnTo>
                  <a:lnTo>
                    <a:pt x="123" y="119"/>
                  </a:lnTo>
                  <a:lnTo>
                    <a:pt x="117" y="121"/>
                  </a:lnTo>
                  <a:lnTo>
                    <a:pt x="113" y="125"/>
                  </a:lnTo>
                  <a:lnTo>
                    <a:pt x="112" y="127"/>
                  </a:lnTo>
                  <a:lnTo>
                    <a:pt x="113" y="128"/>
                  </a:lnTo>
                  <a:lnTo>
                    <a:pt x="115" y="129"/>
                  </a:lnTo>
                  <a:lnTo>
                    <a:pt x="117" y="128"/>
                  </a:lnTo>
                  <a:lnTo>
                    <a:pt x="120" y="128"/>
                  </a:lnTo>
                  <a:lnTo>
                    <a:pt x="121" y="128"/>
                  </a:lnTo>
                  <a:lnTo>
                    <a:pt x="123" y="128"/>
                  </a:lnTo>
                  <a:lnTo>
                    <a:pt x="124" y="128"/>
                  </a:lnTo>
                  <a:lnTo>
                    <a:pt x="123" y="142"/>
                  </a:lnTo>
                  <a:lnTo>
                    <a:pt x="117" y="156"/>
                  </a:lnTo>
                  <a:lnTo>
                    <a:pt x="109" y="167"/>
                  </a:lnTo>
                  <a:lnTo>
                    <a:pt x="100" y="178"/>
                  </a:lnTo>
                  <a:lnTo>
                    <a:pt x="97" y="178"/>
                  </a:lnTo>
                  <a:lnTo>
                    <a:pt x="97" y="144"/>
                  </a:lnTo>
                  <a:lnTo>
                    <a:pt x="92" y="127"/>
                  </a:lnTo>
                  <a:lnTo>
                    <a:pt x="86" y="110"/>
                  </a:lnTo>
                  <a:lnTo>
                    <a:pt x="77" y="93"/>
                  </a:lnTo>
                  <a:lnTo>
                    <a:pt x="63" y="81"/>
                  </a:lnTo>
                  <a:lnTo>
                    <a:pt x="59" y="77"/>
                  </a:lnTo>
                  <a:lnTo>
                    <a:pt x="54" y="73"/>
                  </a:lnTo>
                  <a:lnTo>
                    <a:pt x="49" y="69"/>
                  </a:lnTo>
                  <a:lnTo>
                    <a:pt x="45" y="66"/>
                  </a:lnTo>
                  <a:lnTo>
                    <a:pt x="39" y="62"/>
                  </a:lnTo>
                  <a:lnTo>
                    <a:pt x="33" y="60"/>
                  </a:lnTo>
                  <a:lnTo>
                    <a:pt x="27" y="59"/>
                  </a:lnTo>
                  <a:lnTo>
                    <a:pt x="22" y="58"/>
                  </a:lnTo>
                  <a:lnTo>
                    <a:pt x="16" y="55"/>
                  </a:lnTo>
                  <a:lnTo>
                    <a:pt x="11" y="54"/>
                  </a:lnTo>
                  <a:lnTo>
                    <a:pt x="6" y="52"/>
                  </a:lnTo>
                  <a:lnTo>
                    <a:pt x="0" y="49"/>
                  </a:lnTo>
                  <a:lnTo>
                    <a:pt x="4" y="47"/>
                  </a:lnTo>
                  <a:lnTo>
                    <a:pt x="11" y="47"/>
                  </a:lnTo>
                  <a:lnTo>
                    <a:pt x="18" y="49"/>
                  </a:lnTo>
                  <a:lnTo>
                    <a:pt x="23" y="50"/>
                  </a:lnTo>
                  <a:lnTo>
                    <a:pt x="27" y="51"/>
                  </a:lnTo>
                  <a:lnTo>
                    <a:pt x="32" y="52"/>
                  </a:lnTo>
                  <a:lnTo>
                    <a:pt x="37" y="52"/>
                  </a:lnTo>
                  <a:lnTo>
                    <a:pt x="42" y="51"/>
                  </a:lnTo>
                  <a:lnTo>
                    <a:pt x="41" y="51"/>
                  </a:lnTo>
                  <a:lnTo>
                    <a:pt x="40" y="51"/>
                  </a:lnTo>
                  <a:lnTo>
                    <a:pt x="39" y="51"/>
                  </a:lnTo>
                  <a:lnTo>
                    <a:pt x="34" y="46"/>
                  </a:lnTo>
                  <a:lnTo>
                    <a:pt x="29" y="43"/>
                  </a:lnTo>
                  <a:lnTo>
                    <a:pt x="24" y="39"/>
                  </a:lnTo>
                  <a:lnTo>
                    <a:pt x="18" y="37"/>
                  </a:lnTo>
                  <a:lnTo>
                    <a:pt x="19" y="34"/>
                  </a:lnTo>
                  <a:lnTo>
                    <a:pt x="16" y="31"/>
                  </a:lnTo>
                  <a:lnTo>
                    <a:pt x="12" y="30"/>
                  </a:lnTo>
                  <a:lnTo>
                    <a:pt x="11" y="27"/>
                  </a:lnTo>
                  <a:lnTo>
                    <a:pt x="17" y="29"/>
                  </a:lnTo>
                  <a:lnTo>
                    <a:pt x="24" y="31"/>
                  </a:lnTo>
                  <a:lnTo>
                    <a:pt x="31" y="34"/>
                  </a:lnTo>
                  <a:lnTo>
                    <a:pt x="37" y="36"/>
                  </a:lnTo>
                  <a:lnTo>
                    <a:pt x="44" y="38"/>
                  </a:lnTo>
                  <a:lnTo>
                    <a:pt x="50" y="42"/>
                  </a:lnTo>
                  <a:lnTo>
                    <a:pt x="56" y="45"/>
                  </a:lnTo>
                  <a:lnTo>
                    <a:pt x="62" y="49"/>
                  </a:lnTo>
                  <a:lnTo>
                    <a:pt x="62" y="51"/>
                  </a:lnTo>
                  <a:lnTo>
                    <a:pt x="61" y="53"/>
                  </a:lnTo>
                  <a:lnTo>
                    <a:pt x="60" y="55"/>
                  </a:lnTo>
                  <a:lnTo>
                    <a:pt x="69" y="65"/>
                  </a:lnTo>
                  <a:lnTo>
                    <a:pt x="78" y="75"/>
                  </a:lnTo>
                  <a:lnTo>
                    <a:pt x="85" y="85"/>
                  </a:lnTo>
                  <a:lnTo>
                    <a:pt x="92" y="96"/>
                  </a:lnTo>
                  <a:lnTo>
                    <a:pt x="93" y="100"/>
                  </a:lnTo>
                  <a:lnTo>
                    <a:pt x="94" y="105"/>
                  </a:lnTo>
                  <a:lnTo>
                    <a:pt x="97" y="110"/>
                  </a:lnTo>
                  <a:lnTo>
                    <a:pt x="100" y="112"/>
                  </a:lnTo>
                  <a:lnTo>
                    <a:pt x="105" y="111"/>
                  </a:lnTo>
                  <a:lnTo>
                    <a:pt x="108" y="110"/>
                  </a:lnTo>
                  <a:lnTo>
                    <a:pt x="112" y="107"/>
                  </a:lnTo>
                  <a:lnTo>
                    <a:pt x="115" y="104"/>
                  </a:lnTo>
                  <a:lnTo>
                    <a:pt x="117" y="105"/>
                  </a:lnTo>
                  <a:lnTo>
                    <a:pt x="120" y="106"/>
                  </a:lnTo>
                  <a:lnTo>
                    <a:pt x="123" y="106"/>
                  </a:lnTo>
                  <a:lnTo>
                    <a:pt x="125" y="105"/>
                  </a:lnTo>
                  <a:lnTo>
                    <a:pt x="132" y="98"/>
                  </a:lnTo>
                  <a:lnTo>
                    <a:pt x="137" y="90"/>
                  </a:lnTo>
                  <a:lnTo>
                    <a:pt x="140" y="81"/>
                  </a:lnTo>
                  <a:lnTo>
                    <a:pt x="144" y="72"/>
                  </a:lnTo>
                  <a:lnTo>
                    <a:pt x="145" y="63"/>
                  </a:lnTo>
                  <a:lnTo>
                    <a:pt x="146" y="55"/>
                  </a:lnTo>
                  <a:lnTo>
                    <a:pt x="147" y="49"/>
                  </a:lnTo>
                  <a:lnTo>
                    <a:pt x="145" y="40"/>
                  </a:lnTo>
                  <a:lnTo>
                    <a:pt x="143" y="39"/>
                  </a:lnTo>
                  <a:lnTo>
                    <a:pt x="142" y="36"/>
                  </a:lnTo>
                  <a:lnTo>
                    <a:pt x="140" y="31"/>
                  </a:lnTo>
                  <a:lnTo>
                    <a:pt x="142" y="27"/>
                  </a:lnTo>
                  <a:lnTo>
                    <a:pt x="142" y="20"/>
                  </a:lnTo>
                  <a:lnTo>
                    <a:pt x="138" y="13"/>
                  </a:lnTo>
                  <a:lnTo>
                    <a:pt x="136" y="7"/>
                  </a:lnTo>
                  <a:lnTo>
                    <a:pt x="137" y="0"/>
                  </a:lnTo>
                  <a:lnTo>
                    <a:pt x="145" y="9"/>
                  </a:lnTo>
                  <a:lnTo>
                    <a:pt x="152" y="21"/>
                  </a:lnTo>
                  <a:lnTo>
                    <a:pt x="158" y="35"/>
                  </a:lnTo>
                  <a:lnTo>
                    <a:pt x="162" y="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61" name="Freeform 26"/>
            <p:cNvSpPr>
              <a:spLocks noChangeAspect="1"/>
            </p:cNvSpPr>
            <p:nvPr/>
          </p:nvSpPr>
          <p:spPr bwMode="auto">
            <a:xfrm>
              <a:off x="3879" y="1243"/>
              <a:ext cx="18" cy="24"/>
            </a:xfrm>
            <a:custGeom>
              <a:avLst/>
              <a:gdLst>
                <a:gd name="T0" fmla="*/ 6 w 36"/>
                <a:gd name="T1" fmla="*/ 2 h 48"/>
                <a:gd name="T2" fmla="*/ 8 w 36"/>
                <a:gd name="T3" fmla="*/ 8 h 48"/>
                <a:gd name="T4" fmla="*/ 10 w 36"/>
                <a:gd name="T5" fmla="*/ 13 h 48"/>
                <a:gd name="T6" fmla="*/ 13 w 36"/>
                <a:gd name="T7" fmla="*/ 19 h 48"/>
                <a:gd name="T8" fmla="*/ 18 w 36"/>
                <a:gd name="T9" fmla="*/ 24 h 48"/>
                <a:gd name="T10" fmla="*/ 16 w 36"/>
                <a:gd name="T11" fmla="*/ 24 h 48"/>
                <a:gd name="T12" fmla="*/ 13 w 36"/>
                <a:gd name="T13" fmla="*/ 23 h 48"/>
                <a:gd name="T14" fmla="*/ 11 w 36"/>
                <a:gd name="T15" fmla="*/ 21 h 48"/>
                <a:gd name="T16" fmla="*/ 9 w 36"/>
                <a:gd name="T17" fmla="*/ 19 h 48"/>
                <a:gd name="T18" fmla="*/ 6 w 36"/>
                <a:gd name="T19" fmla="*/ 17 h 48"/>
                <a:gd name="T20" fmla="*/ 5 w 36"/>
                <a:gd name="T21" fmla="*/ 15 h 48"/>
                <a:gd name="T22" fmla="*/ 2 w 36"/>
                <a:gd name="T23" fmla="*/ 13 h 48"/>
                <a:gd name="T24" fmla="*/ 1 w 36"/>
                <a:gd name="T25" fmla="*/ 11 h 48"/>
                <a:gd name="T26" fmla="*/ 1 w 36"/>
                <a:gd name="T27" fmla="*/ 8 h 48"/>
                <a:gd name="T28" fmla="*/ 0 w 36"/>
                <a:gd name="T29" fmla="*/ 5 h 48"/>
                <a:gd name="T30" fmla="*/ 0 w 36"/>
                <a:gd name="T31" fmla="*/ 3 h 48"/>
                <a:gd name="T32" fmla="*/ 1 w 36"/>
                <a:gd name="T33" fmla="*/ 0 h 48"/>
                <a:gd name="T34" fmla="*/ 2 w 36"/>
                <a:gd name="T35" fmla="*/ 0 h 48"/>
                <a:gd name="T36" fmla="*/ 3 w 36"/>
                <a:gd name="T37" fmla="*/ 0 h 48"/>
                <a:gd name="T38" fmla="*/ 5 w 36"/>
                <a:gd name="T39" fmla="*/ 1 h 48"/>
                <a:gd name="T40" fmla="*/ 6 w 36"/>
                <a:gd name="T41" fmla="*/ 2 h 4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6"/>
                <a:gd name="T64" fmla="*/ 0 h 48"/>
                <a:gd name="T65" fmla="*/ 36 w 36"/>
                <a:gd name="T66" fmla="*/ 48 h 4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6" h="48">
                  <a:moveTo>
                    <a:pt x="11" y="3"/>
                  </a:moveTo>
                  <a:lnTo>
                    <a:pt x="16" y="15"/>
                  </a:lnTo>
                  <a:lnTo>
                    <a:pt x="19" y="25"/>
                  </a:lnTo>
                  <a:lnTo>
                    <a:pt x="25" y="37"/>
                  </a:lnTo>
                  <a:lnTo>
                    <a:pt x="36" y="48"/>
                  </a:lnTo>
                  <a:lnTo>
                    <a:pt x="32" y="47"/>
                  </a:lnTo>
                  <a:lnTo>
                    <a:pt x="26" y="45"/>
                  </a:lnTo>
                  <a:lnTo>
                    <a:pt x="21" y="41"/>
                  </a:lnTo>
                  <a:lnTo>
                    <a:pt x="17" y="38"/>
                  </a:lnTo>
                  <a:lnTo>
                    <a:pt x="12" y="34"/>
                  </a:lnTo>
                  <a:lnTo>
                    <a:pt x="9" y="30"/>
                  </a:lnTo>
                  <a:lnTo>
                    <a:pt x="4" y="26"/>
                  </a:lnTo>
                  <a:lnTo>
                    <a:pt x="1" y="22"/>
                  </a:lnTo>
                  <a:lnTo>
                    <a:pt x="1" y="16"/>
                  </a:lnTo>
                  <a:lnTo>
                    <a:pt x="0" y="10"/>
                  </a:lnTo>
                  <a:lnTo>
                    <a:pt x="0" y="5"/>
                  </a:lnTo>
                  <a:lnTo>
                    <a:pt x="1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9" y="2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62" name="Freeform 27"/>
            <p:cNvSpPr>
              <a:spLocks noChangeAspect="1"/>
            </p:cNvSpPr>
            <p:nvPr/>
          </p:nvSpPr>
          <p:spPr bwMode="auto">
            <a:xfrm>
              <a:off x="3902" y="1255"/>
              <a:ext cx="16" cy="19"/>
            </a:xfrm>
            <a:custGeom>
              <a:avLst/>
              <a:gdLst>
                <a:gd name="T0" fmla="*/ 14 w 31"/>
                <a:gd name="T1" fmla="*/ 18 h 38"/>
                <a:gd name="T2" fmla="*/ 8 w 31"/>
                <a:gd name="T3" fmla="*/ 19 h 38"/>
                <a:gd name="T4" fmla="*/ 6 w 31"/>
                <a:gd name="T5" fmla="*/ 19 h 38"/>
                <a:gd name="T6" fmla="*/ 5 w 31"/>
                <a:gd name="T7" fmla="*/ 18 h 38"/>
                <a:gd name="T8" fmla="*/ 3 w 31"/>
                <a:gd name="T9" fmla="*/ 16 h 38"/>
                <a:gd name="T10" fmla="*/ 2 w 31"/>
                <a:gd name="T11" fmla="*/ 15 h 38"/>
                <a:gd name="T12" fmla="*/ 4 w 31"/>
                <a:gd name="T13" fmla="*/ 15 h 38"/>
                <a:gd name="T14" fmla="*/ 6 w 31"/>
                <a:gd name="T15" fmla="*/ 15 h 38"/>
                <a:gd name="T16" fmla="*/ 8 w 31"/>
                <a:gd name="T17" fmla="*/ 15 h 38"/>
                <a:gd name="T18" fmla="*/ 8 w 31"/>
                <a:gd name="T19" fmla="*/ 14 h 38"/>
                <a:gd name="T20" fmla="*/ 9 w 31"/>
                <a:gd name="T21" fmla="*/ 10 h 38"/>
                <a:gd name="T22" fmla="*/ 8 w 31"/>
                <a:gd name="T23" fmla="*/ 7 h 38"/>
                <a:gd name="T24" fmla="*/ 4 w 31"/>
                <a:gd name="T25" fmla="*/ 3 h 38"/>
                <a:gd name="T26" fmla="*/ 0 w 31"/>
                <a:gd name="T27" fmla="*/ 0 h 38"/>
                <a:gd name="T28" fmla="*/ 4 w 31"/>
                <a:gd name="T29" fmla="*/ 1 h 38"/>
                <a:gd name="T30" fmla="*/ 7 w 31"/>
                <a:gd name="T31" fmla="*/ 2 h 38"/>
                <a:gd name="T32" fmla="*/ 9 w 31"/>
                <a:gd name="T33" fmla="*/ 3 h 38"/>
                <a:gd name="T34" fmla="*/ 12 w 31"/>
                <a:gd name="T35" fmla="*/ 5 h 38"/>
                <a:gd name="T36" fmla="*/ 14 w 31"/>
                <a:gd name="T37" fmla="*/ 9 h 38"/>
                <a:gd name="T38" fmla="*/ 14 w 31"/>
                <a:gd name="T39" fmla="*/ 12 h 38"/>
                <a:gd name="T40" fmla="*/ 15 w 31"/>
                <a:gd name="T41" fmla="*/ 13 h 38"/>
                <a:gd name="T42" fmla="*/ 16 w 31"/>
                <a:gd name="T43" fmla="*/ 14 h 38"/>
                <a:gd name="T44" fmla="*/ 16 w 31"/>
                <a:gd name="T45" fmla="*/ 15 h 38"/>
                <a:gd name="T46" fmla="*/ 14 w 31"/>
                <a:gd name="T47" fmla="*/ 18 h 3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1"/>
                <a:gd name="T73" fmla="*/ 0 h 38"/>
                <a:gd name="T74" fmla="*/ 31 w 31"/>
                <a:gd name="T75" fmla="*/ 38 h 3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1" h="38">
                  <a:moveTo>
                    <a:pt x="27" y="35"/>
                  </a:moveTo>
                  <a:lnTo>
                    <a:pt x="15" y="38"/>
                  </a:lnTo>
                  <a:lnTo>
                    <a:pt x="11" y="37"/>
                  </a:lnTo>
                  <a:lnTo>
                    <a:pt x="9" y="35"/>
                  </a:lnTo>
                  <a:lnTo>
                    <a:pt x="6" y="32"/>
                  </a:lnTo>
                  <a:lnTo>
                    <a:pt x="4" y="29"/>
                  </a:lnTo>
                  <a:lnTo>
                    <a:pt x="7" y="29"/>
                  </a:lnTo>
                  <a:lnTo>
                    <a:pt x="11" y="30"/>
                  </a:lnTo>
                  <a:lnTo>
                    <a:pt x="15" y="30"/>
                  </a:lnTo>
                  <a:lnTo>
                    <a:pt x="16" y="28"/>
                  </a:lnTo>
                  <a:lnTo>
                    <a:pt x="18" y="20"/>
                  </a:lnTo>
                  <a:lnTo>
                    <a:pt x="15" y="13"/>
                  </a:lnTo>
                  <a:lnTo>
                    <a:pt x="8" y="6"/>
                  </a:lnTo>
                  <a:lnTo>
                    <a:pt x="0" y="0"/>
                  </a:lnTo>
                  <a:lnTo>
                    <a:pt x="7" y="1"/>
                  </a:lnTo>
                  <a:lnTo>
                    <a:pt x="14" y="3"/>
                  </a:lnTo>
                  <a:lnTo>
                    <a:pt x="18" y="6"/>
                  </a:lnTo>
                  <a:lnTo>
                    <a:pt x="24" y="9"/>
                  </a:lnTo>
                  <a:lnTo>
                    <a:pt x="27" y="17"/>
                  </a:lnTo>
                  <a:lnTo>
                    <a:pt x="27" y="23"/>
                  </a:lnTo>
                  <a:lnTo>
                    <a:pt x="30" y="26"/>
                  </a:lnTo>
                  <a:lnTo>
                    <a:pt x="31" y="28"/>
                  </a:lnTo>
                  <a:lnTo>
                    <a:pt x="31" y="29"/>
                  </a:lnTo>
                  <a:lnTo>
                    <a:pt x="27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63" name="Freeform 28"/>
            <p:cNvSpPr>
              <a:spLocks noChangeAspect="1"/>
            </p:cNvSpPr>
            <p:nvPr/>
          </p:nvSpPr>
          <p:spPr bwMode="auto">
            <a:xfrm>
              <a:off x="3920" y="1277"/>
              <a:ext cx="5" cy="10"/>
            </a:xfrm>
            <a:custGeom>
              <a:avLst/>
              <a:gdLst>
                <a:gd name="T0" fmla="*/ 5 w 12"/>
                <a:gd name="T1" fmla="*/ 10 h 19"/>
                <a:gd name="T2" fmla="*/ 3 w 12"/>
                <a:gd name="T3" fmla="*/ 9 h 19"/>
                <a:gd name="T4" fmla="*/ 2 w 12"/>
                <a:gd name="T5" fmla="*/ 8 h 19"/>
                <a:gd name="T6" fmla="*/ 1 w 12"/>
                <a:gd name="T7" fmla="*/ 6 h 19"/>
                <a:gd name="T8" fmla="*/ 0 w 12"/>
                <a:gd name="T9" fmla="*/ 4 h 19"/>
                <a:gd name="T10" fmla="*/ 2 w 12"/>
                <a:gd name="T11" fmla="*/ 4 h 19"/>
                <a:gd name="T12" fmla="*/ 3 w 12"/>
                <a:gd name="T13" fmla="*/ 2 h 19"/>
                <a:gd name="T14" fmla="*/ 3 w 12"/>
                <a:gd name="T15" fmla="*/ 1 h 19"/>
                <a:gd name="T16" fmla="*/ 5 w 12"/>
                <a:gd name="T17" fmla="*/ 0 h 19"/>
                <a:gd name="T18" fmla="*/ 5 w 12"/>
                <a:gd name="T19" fmla="*/ 10 h 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"/>
                <a:gd name="T31" fmla="*/ 0 h 19"/>
                <a:gd name="T32" fmla="*/ 12 w 12"/>
                <a:gd name="T33" fmla="*/ 19 h 1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" h="19">
                  <a:moveTo>
                    <a:pt x="12" y="19"/>
                  </a:moveTo>
                  <a:lnTo>
                    <a:pt x="7" y="18"/>
                  </a:lnTo>
                  <a:lnTo>
                    <a:pt x="5" y="16"/>
                  </a:lnTo>
                  <a:lnTo>
                    <a:pt x="3" y="12"/>
                  </a:lnTo>
                  <a:lnTo>
                    <a:pt x="0" y="8"/>
                  </a:lnTo>
                  <a:lnTo>
                    <a:pt x="4" y="7"/>
                  </a:lnTo>
                  <a:lnTo>
                    <a:pt x="6" y="4"/>
                  </a:lnTo>
                  <a:lnTo>
                    <a:pt x="7" y="2"/>
                  </a:lnTo>
                  <a:lnTo>
                    <a:pt x="11" y="0"/>
                  </a:lnTo>
                  <a:lnTo>
                    <a:pt x="12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64" name="Freeform 29"/>
            <p:cNvSpPr>
              <a:spLocks noChangeAspect="1"/>
            </p:cNvSpPr>
            <p:nvPr/>
          </p:nvSpPr>
          <p:spPr bwMode="auto">
            <a:xfrm>
              <a:off x="3829" y="1450"/>
              <a:ext cx="43" cy="61"/>
            </a:xfrm>
            <a:custGeom>
              <a:avLst/>
              <a:gdLst>
                <a:gd name="T0" fmla="*/ 16 w 86"/>
                <a:gd name="T1" fmla="*/ 6 h 122"/>
                <a:gd name="T2" fmla="*/ 19 w 86"/>
                <a:gd name="T3" fmla="*/ 7 h 122"/>
                <a:gd name="T4" fmla="*/ 22 w 86"/>
                <a:gd name="T5" fmla="*/ 9 h 122"/>
                <a:gd name="T6" fmla="*/ 24 w 86"/>
                <a:gd name="T7" fmla="*/ 11 h 122"/>
                <a:gd name="T8" fmla="*/ 28 w 86"/>
                <a:gd name="T9" fmla="*/ 11 h 122"/>
                <a:gd name="T10" fmla="*/ 32 w 86"/>
                <a:gd name="T11" fmla="*/ 14 h 122"/>
                <a:gd name="T12" fmla="*/ 34 w 86"/>
                <a:gd name="T13" fmla="*/ 16 h 122"/>
                <a:gd name="T14" fmla="*/ 37 w 86"/>
                <a:gd name="T15" fmla="*/ 19 h 122"/>
                <a:gd name="T16" fmla="*/ 39 w 86"/>
                <a:gd name="T17" fmla="*/ 24 h 122"/>
                <a:gd name="T18" fmla="*/ 41 w 86"/>
                <a:gd name="T19" fmla="*/ 32 h 122"/>
                <a:gd name="T20" fmla="*/ 43 w 86"/>
                <a:gd name="T21" fmla="*/ 38 h 122"/>
                <a:gd name="T22" fmla="*/ 43 w 86"/>
                <a:gd name="T23" fmla="*/ 43 h 122"/>
                <a:gd name="T24" fmla="*/ 40 w 86"/>
                <a:gd name="T25" fmla="*/ 42 h 122"/>
                <a:gd name="T26" fmla="*/ 38 w 86"/>
                <a:gd name="T27" fmla="*/ 35 h 122"/>
                <a:gd name="T28" fmla="*/ 37 w 86"/>
                <a:gd name="T29" fmla="*/ 29 h 122"/>
                <a:gd name="T30" fmla="*/ 33 w 86"/>
                <a:gd name="T31" fmla="*/ 27 h 122"/>
                <a:gd name="T32" fmla="*/ 29 w 86"/>
                <a:gd name="T33" fmla="*/ 23 h 122"/>
                <a:gd name="T34" fmla="*/ 26 w 86"/>
                <a:gd name="T35" fmla="*/ 18 h 122"/>
                <a:gd name="T36" fmla="*/ 22 w 86"/>
                <a:gd name="T37" fmla="*/ 22 h 122"/>
                <a:gd name="T38" fmla="*/ 22 w 86"/>
                <a:gd name="T39" fmla="*/ 29 h 122"/>
                <a:gd name="T40" fmla="*/ 20 w 86"/>
                <a:gd name="T41" fmla="*/ 48 h 122"/>
                <a:gd name="T42" fmla="*/ 17 w 86"/>
                <a:gd name="T43" fmla="*/ 54 h 122"/>
                <a:gd name="T44" fmla="*/ 15 w 86"/>
                <a:gd name="T45" fmla="*/ 59 h 122"/>
                <a:gd name="T46" fmla="*/ 11 w 86"/>
                <a:gd name="T47" fmla="*/ 59 h 122"/>
                <a:gd name="T48" fmla="*/ 11 w 86"/>
                <a:gd name="T49" fmla="*/ 53 h 122"/>
                <a:gd name="T50" fmla="*/ 12 w 86"/>
                <a:gd name="T51" fmla="*/ 47 h 122"/>
                <a:gd name="T52" fmla="*/ 12 w 86"/>
                <a:gd name="T53" fmla="*/ 40 h 122"/>
                <a:gd name="T54" fmla="*/ 13 w 86"/>
                <a:gd name="T55" fmla="*/ 35 h 122"/>
                <a:gd name="T56" fmla="*/ 13 w 86"/>
                <a:gd name="T57" fmla="*/ 31 h 122"/>
                <a:gd name="T58" fmla="*/ 13 w 86"/>
                <a:gd name="T59" fmla="*/ 27 h 122"/>
                <a:gd name="T60" fmla="*/ 13 w 86"/>
                <a:gd name="T61" fmla="*/ 23 h 122"/>
                <a:gd name="T62" fmla="*/ 12 w 86"/>
                <a:gd name="T63" fmla="*/ 20 h 122"/>
                <a:gd name="T64" fmla="*/ 10 w 86"/>
                <a:gd name="T65" fmla="*/ 18 h 122"/>
                <a:gd name="T66" fmla="*/ 7 w 86"/>
                <a:gd name="T67" fmla="*/ 19 h 122"/>
                <a:gd name="T68" fmla="*/ 4 w 86"/>
                <a:gd name="T69" fmla="*/ 23 h 122"/>
                <a:gd name="T70" fmla="*/ 3 w 86"/>
                <a:gd name="T71" fmla="*/ 25 h 122"/>
                <a:gd name="T72" fmla="*/ 2 w 86"/>
                <a:gd name="T73" fmla="*/ 25 h 122"/>
                <a:gd name="T74" fmla="*/ 0 w 86"/>
                <a:gd name="T75" fmla="*/ 24 h 122"/>
                <a:gd name="T76" fmla="*/ 3 w 86"/>
                <a:gd name="T77" fmla="*/ 17 h 122"/>
                <a:gd name="T78" fmla="*/ 5 w 86"/>
                <a:gd name="T79" fmla="*/ 8 h 122"/>
                <a:gd name="T80" fmla="*/ 7 w 86"/>
                <a:gd name="T81" fmla="*/ 5 h 122"/>
                <a:gd name="T82" fmla="*/ 7 w 86"/>
                <a:gd name="T83" fmla="*/ 0 h 122"/>
                <a:gd name="T84" fmla="*/ 10 w 86"/>
                <a:gd name="T85" fmla="*/ 4 h 122"/>
                <a:gd name="T86" fmla="*/ 14 w 86"/>
                <a:gd name="T87" fmla="*/ 6 h 12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86"/>
                <a:gd name="T133" fmla="*/ 0 h 122"/>
                <a:gd name="T134" fmla="*/ 86 w 86"/>
                <a:gd name="T135" fmla="*/ 122 h 12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86" h="122">
                  <a:moveTo>
                    <a:pt x="27" y="12"/>
                  </a:moveTo>
                  <a:lnTo>
                    <a:pt x="32" y="11"/>
                  </a:lnTo>
                  <a:lnTo>
                    <a:pt x="35" y="11"/>
                  </a:lnTo>
                  <a:lnTo>
                    <a:pt x="38" y="13"/>
                  </a:lnTo>
                  <a:lnTo>
                    <a:pt x="41" y="15"/>
                  </a:lnTo>
                  <a:lnTo>
                    <a:pt x="43" y="17"/>
                  </a:lnTo>
                  <a:lnTo>
                    <a:pt x="45" y="19"/>
                  </a:lnTo>
                  <a:lnTo>
                    <a:pt x="48" y="21"/>
                  </a:lnTo>
                  <a:lnTo>
                    <a:pt x="51" y="23"/>
                  </a:lnTo>
                  <a:lnTo>
                    <a:pt x="55" y="21"/>
                  </a:lnTo>
                  <a:lnTo>
                    <a:pt x="59" y="24"/>
                  </a:lnTo>
                  <a:lnTo>
                    <a:pt x="63" y="27"/>
                  </a:lnTo>
                  <a:lnTo>
                    <a:pt x="66" y="30"/>
                  </a:lnTo>
                  <a:lnTo>
                    <a:pt x="68" y="32"/>
                  </a:lnTo>
                  <a:lnTo>
                    <a:pt x="71" y="34"/>
                  </a:lnTo>
                  <a:lnTo>
                    <a:pt x="73" y="38"/>
                  </a:lnTo>
                  <a:lnTo>
                    <a:pt x="73" y="42"/>
                  </a:lnTo>
                  <a:lnTo>
                    <a:pt x="78" y="48"/>
                  </a:lnTo>
                  <a:lnTo>
                    <a:pt x="80" y="55"/>
                  </a:lnTo>
                  <a:lnTo>
                    <a:pt x="82" y="63"/>
                  </a:lnTo>
                  <a:lnTo>
                    <a:pt x="85" y="70"/>
                  </a:lnTo>
                  <a:lnTo>
                    <a:pt x="86" y="75"/>
                  </a:lnTo>
                  <a:lnTo>
                    <a:pt x="86" y="80"/>
                  </a:lnTo>
                  <a:lnTo>
                    <a:pt x="86" y="85"/>
                  </a:lnTo>
                  <a:lnTo>
                    <a:pt x="83" y="90"/>
                  </a:lnTo>
                  <a:lnTo>
                    <a:pt x="80" y="84"/>
                  </a:lnTo>
                  <a:lnTo>
                    <a:pt x="78" y="77"/>
                  </a:lnTo>
                  <a:lnTo>
                    <a:pt x="76" y="70"/>
                  </a:lnTo>
                  <a:lnTo>
                    <a:pt x="74" y="63"/>
                  </a:lnTo>
                  <a:lnTo>
                    <a:pt x="73" y="58"/>
                  </a:lnTo>
                  <a:lnTo>
                    <a:pt x="68" y="56"/>
                  </a:lnTo>
                  <a:lnTo>
                    <a:pt x="65" y="53"/>
                  </a:lnTo>
                  <a:lnTo>
                    <a:pt x="63" y="49"/>
                  </a:lnTo>
                  <a:lnTo>
                    <a:pt x="58" y="45"/>
                  </a:lnTo>
                  <a:lnTo>
                    <a:pt x="56" y="40"/>
                  </a:lnTo>
                  <a:lnTo>
                    <a:pt x="52" y="36"/>
                  </a:lnTo>
                  <a:lnTo>
                    <a:pt x="47" y="36"/>
                  </a:lnTo>
                  <a:lnTo>
                    <a:pt x="44" y="43"/>
                  </a:lnTo>
                  <a:lnTo>
                    <a:pt x="43" y="50"/>
                  </a:lnTo>
                  <a:lnTo>
                    <a:pt x="43" y="57"/>
                  </a:lnTo>
                  <a:lnTo>
                    <a:pt x="41" y="64"/>
                  </a:lnTo>
                  <a:lnTo>
                    <a:pt x="40" y="96"/>
                  </a:lnTo>
                  <a:lnTo>
                    <a:pt x="36" y="101"/>
                  </a:lnTo>
                  <a:lnTo>
                    <a:pt x="34" y="107"/>
                  </a:lnTo>
                  <a:lnTo>
                    <a:pt x="33" y="113"/>
                  </a:lnTo>
                  <a:lnTo>
                    <a:pt x="30" y="118"/>
                  </a:lnTo>
                  <a:lnTo>
                    <a:pt x="27" y="122"/>
                  </a:lnTo>
                  <a:lnTo>
                    <a:pt x="22" y="118"/>
                  </a:lnTo>
                  <a:lnTo>
                    <a:pt x="21" y="113"/>
                  </a:lnTo>
                  <a:lnTo>
                    <a:pt x="21" y="106"/>
                  </a:lnTo>
                  <a:lnTo>
                    <a:pt x="22" y="100"/>
                  </a:lnTo>
                  <a:lnTo>
                    <a:pt x="23" y="93"/>
                  </a:lnTo>
                  <a:lnTo>
                    <a:pt x="23" y="86"/>
                  </a:lnTo>
                  <a:lnTo>
                    <a:pt x="23" y="80"/>
                  </a:lnTo>
                  <a:lnTo>
                    <a:pt x="23" y="73"/>
                  </a:lnTo>
                  <a:lnTo>
                    <a:pt x="26" y="70"/>
                  </a:lnTo>
                  <a:lnTo>
                    <a:pt x="26" y="65"/>
                  </a:lnTo>
                  <a:lnTo>
                    <a:pt x="26" y="61"/>
                  </a:lnTo>
                  <a:lnTo>
                    <a:pt x="27" y="57"/>
                  </a:lnTo>
                  <a:lnTo>
                    <a:pt x="26" y="53"/>
                  </a:lnTo>
                  <a:lnTo>
                    <a:pt x="25" y="48"/>
                  </a:lnTo>
                  <a:lnTo>
                    <a:pt x="25" y="45"/>
                  </a:lnTo>
                  <a:lnTo>
                    <a:pt x="25" y="40"/>
                  </a:lnTo>
                  <a:lnTo>
                    <a:pt x="23" y="39"/>
                  </a:lnTo>
                  <a:lnTo>
                    <a:pt x="22" y="36"/>
                  </a:lnTo>
                  <a:lnTo>
                    <a:pt x="20" y="35"/>
                  </a:lnTo>
                  <a:lnTo>
                    <a:pt x="18" y="35"/>
                  </a:lnTo>
                  <a:lnTo>
                    <a:pt x="13" y="38"/>
                  </a:lnTo>
                  <a:lnTo>
                    <a:pt x="11" y="41"/>
                  </a:lnTo>
                  <a:lnTo>
                    <a:pt x="7" y="45"/>
                  </a:lnTo>
                  <a:lnTo>
                    <a:pt x="6" y="49"/>
                  </a:lnTo>
                  <a:lnTo>
                    <a:pt x="5" y="49"/>
                  </a:lnTo>
                  <a:lnTo>
                    <a:pt x="4" y="49"/>
                  </a:lnTo>
                  <a:lnTo>
                    <a:pt x="3" y="49"/>
                  </a:lnTo>
                  <a:lnTo>
                    <a:pt x="2" y="49"/>
                  </a:lnTo>
                  <a:lnTo>
                    <a:pt x="0" y="48"/>
                  </a:lnTo>
                  <a:lnTo>
                    <a:pt x="4" y="41"/>
                  </a:lnTo>
                  <a:lnTo>
                    <a:pt x="6" y="33"/>
                  </a:lnTo>
                  <a:lnTo>
                    <a:pt x="9" y="24"/>
                  </a:lnTo>
                  <a:lnTo>
                    <a:pt x="10" y="16"/>
                  </a:lnTo>
                  <a:lnTo>
                    <a:pt x="13" y="12"/>
                  </a:lnTo>
                  <a:lnTo>
                    <a:pt x="14" y="9"/>
                  </a:lnTo>
                  <a:lnTo>
                    <a:pt x="13" y="4"/>
                  </a:lnTo>
                  <a:lnTo>
                    <a:pt x="14" y="0"/>
                  </a:lnTo>
                  <a:lnTo>
                    <a:pt x="18" y="4"/>
                  </a:lnTo>
                  <a:lnTo>
                    <a:pt x="20" y="8"/>
                  </a:lnTo>
                  <a:lnTo>
                    <a:pt x="23" y="10"/>
                  </a:lnTo>
                  <a:lnTo>
                    <a:pt x="27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65" name="Freeform 30"/>
            <p:cNvSpPr>
              <a:spLocks noChangeAspect="1"/>
            </p:cNvSpPr>
            <p:nvPr/>
          </p:nvSpPr>
          <p:spPr bwMode="auto">
            <a:xfrm>
              <a:off x="3920" y="1453"/>
              <a:ext cx="52" cy="35"/>
            </a:xfrm>
            <a:custGeom>
              <a:avLst/>
              <a:gdLst>
                <a:gd name="T0" fmla="*/ 8 w 104"/>
                <a:gd name="T1" fmla="*/ 4 h 72"/>
                <a:gd name="T2" fmla="*/ 10 w 104"/>
                <a:gd name="T3" fmla="*/ 5 h 72"/>
                <a:gd name="T4" fmla="*/ 13 w 104"/>
                <a:gd name="T5" fmla="*/ 6 h 72"/>
                <a:gd name="T6" fmla="*/ 15 w 104"/>
                <a:gd name="T7" fmla="*/ 7 h 72"/>
                <a:gd name="T8" fmla="*/ 17 w 104"/>
                <a:gd name="T9" fmla="*/ 6 h 72"/>
                <a:gd name="T10" fmla="*/ 21 w 104"/>
                <a:gd name="T11" fmla="*/ 2 h 72"/>
                <a:gd name="T12" fmla="*/ 23 w 104"/>
                <a:gd name="T13" fmla="*/ 6 h 72"/>
                <a:gd name="T14" fmla="*/ 26 w 104"/>
                <a:gd name="T15" fmla="*/ 8 h 72"/>
                <a:gd name="T16" fmla="*/ 30 w 104"/>
                <a:gd name="T17" fmla="*/ 10 h 72"/>
                <a:gd name="T18" fmla="*/ 33 w 104"/>
                <a:gd name="T19" fmla="*/ 13 h 72"/>
                <a:gd name="T20" fmla="*/ 37 w 104"/>
                <a:gd name="T21" fmla="*/ 14 h 72"/>
                <a:gd name="T22" fmla="*/ 40 w 104"/>
                <a:gd name="T23" fmla="*/ 17 h 72"/>
                <a:gd name="T24" fmla="*/ 43 w 104"/>
                <a:gd name="T25" fmla="*/ 18 h 72"/>
                <a:gd name="T26" fmla="*/ 45 w 104"/>
                <a:gd name="T27" fmla="*/ 21 h 72"/>
                <a:gd name="T28" fmla="*/ 48 w 104"/>
                <a:gd name="T29" fmla="*/ 25 h 72"/>
                <a:gd name="T30" fmla="*/ 50 w 104"/>
                <a:gd name="T31" fmla="*/ 27 h 72"/>
                <a:gd name="T32" fmla="*/ 51 w 104"/>
                <a:gd name="T33" fmla="*/ 29 h 72"/>
                <a:gd name="T34" fmla="*/ 52 w 104"/>
                <a:gd name="T35" fmla="*/ 32 h 72"/>
                <a:gd name="T36" fmla="*/ 52 w 104"/>
                <a:gd name="T37" fmla="*/ 34 h 72"/>
                <a:gd name="T38" fmla="*/ 52 w 104"/>
                <a:gd name="T39" fmla="*/ 35 h 72"/>
                <a:gd name="T40" fmla="*/ 51 w 104"/>
                <a:gd name="T41" fmla="*/ 35 h 72"/>
                <a:gd name="T42" fmla="*/ 51 w 104"/>
                <a:gd name="T43" fmla="*/ 35 h 72"/>
                <a:gd name="T44" fmla="*/ 50 w 104"/>
                <a:gd name="T45" fmla="*/ 35 h 72"/>
                <a:gd name="T46" fmla="*/ 47 w 104"/>
                <a:gd name="T47" fmla="*/ 31 h 72"/>
                <a:gd name="T48" fmla="*/ 44 w 104"/>
                <a:gd name="T49" fmla="*/ 27 h 72"/>
                <a:gd name="T50" fmla="*/ 40 w 104"/>
                <a:gd name="T51" fmla="*/ 25 h 72"/>
                <a:gd name="T52" fmla="*/ 36 w 104"/>
                <a:gd name="T53" fmla="*/ 22 h 72"/>
                <a:gd name="T54" fmla="*/ 35 w 104"/>
                <a:gd name="T55" fmla="*/ 22 h 72"/>
                <a:gd name="T56" fmla="*/ 34 w 104"/>
                <a:gd name="T57" fmla="*/ 22 h 72"/>
                <a:gd name="T58" fmla="*/ 33 w 104"/>
                <a:gd name="T59" fmla="*/ 23 h 72"/>
                <a:gd name="T60" fmla="*/ 32 w 104"/>
                <a:gd name="T61" fmla="*/ 24 h 72"/>
                <a:gd name="T62" fmla="*/ 33 w 104"/>
                <a:gd name="T63" fmla="*/ 25 h 72"/>
                <a:gd name="T64" fmla="*/ 33 w 104"/>
                <a:gd name="T65" fmla="*/ 28 h 72"/>
                <a:gd name="T66" fmla="*/ 33 w 104"/>
                <a:gd name="T67" fmla="*/ 30 h 72"/>
                <a:gd name="T68" fmla="*/ 34 w 104"/>
                <a:gd name="T69" fmla="*/ 32 h 72"/>
                <a:gd name="T70" fmla="*/ 33 w 104"/>
                <a:gd name="T71" fmla="*/ 33 h 72"/>
                <a:gd name="T72" fmla="*/ 32 w 104"/>
                <a:gd name="T73" fmla="*/ 33 h 72"/>
                <a:gd name="T74" fmla="*/ 32 w 104"/>
                <a:gd name="T75" fmla="*/ 33 h 72"/>
                <a:gd name="T76" fmla="*/ 31 w 104"/>
                <a:gd name="T77" fmla="*/ 33 h 72"/>
                <a:gd name="T78" fmla="*/ 22 w 104"/>
                <a:gd name="T79" fmla="*/ 17 h 72"/>
                <a:gd name="T80" fmla="*/ 15 w 104"/>
                <a:gd name="T81" fmla="*/ 14 h 72"/>
                <a:gd name="T82" fmla="*/ 14 w 104"/>
                <a:gd name="T83" fmla="*/ 14 h 72"/>
                <a:gd name="T84" fmla="*/ 13 w 104"/>
                <a:gd name="T85" fmla="*/ 15 h 72"/>
                <a:gd name="T86" fmla="*/ 13 w 104"/>
                <a:gd name="T87" fmla="*/ 17 h 72"/>
                <a:gd name="T88" fmla="*/ 11 w 104"/>
                <a:gd name="T89" fmla="*/ 18 h 72"/>
                <a:gd name="T90" fmla="*/ 10 w 104"/>
                <a:gd name="T91" fmla="*/ 20 h 72"/>
                <a:gd name="T92" fmla="*/ 10 w 104"/>
                <a:gd name="T93" fmla="*/ 22 h 72"/>
                <a:gd name="T94" fmla="*/ 9 w 104"/>
                <a:gd name="T95" fmla="*/ 24 h 72"/>
                <a:gd name="T96" fmla="*/ 7 w 104"/>
                <a:gd name="T97" fmla="*/ 25 h 72"/>
                <a:gd name="T98" fmla="*/ 6 w 104"/>
                <a:gd name="T99" fmla="*/ 20 h 72"/>
                <a:gd name="T100" fmla="*/ 5 w 104"/>
                <a:gd name="T101" fmla="*/ 15 h 72"/>
                <a:gd name="T102" fmla="*/ 5 w 104"/>
                <a:gd name="T103" fmla="*/ 10 h 72"/>
                <a:gd name="T104" fmla="*/ 4 w 104"/>
                <a:gd name="T105" fmla="*/ 6 h 72"/>
                <a:gd name="T106" fmla="*/ 3 w 104"/>
                <a:gd name="T107" fmla="*/ 5 h 72"/>
                <a:gd name="T108" fmla="*/ 2 w 104"/>
                <a:gd name="T109" fmla="*/ 4 h 72"/>
                <a:gd name="T110" fmla="*/ 1 w 104"/>
                <a:gd name="T111" fmla="*/ 3 h 72"/>
                <a:gd name="T112" fmla="*/ 0 w 104"/>
                <a:gd name="T113" fmla="*/ 2 h 72"/>
                <a:gd name="T114" fmla="*/ 4 w 104"/>
                <a:gd name="T115" fmla="*/ 0 h 72"/>
                <a:gd name="T116" fmla="*/ 4 w 104"/>
                <a:gd name="T117" fmla="*/ 1 h 72"/>
                <a:gd name="T118" fmla="*/ 6 w 104"/>
                <a:gd name="T119" fmla="*/ 2 h 72"/>
                <a:gd name="T120" fmla="*/ 7 w 104"/>
                <a:gd name="T121" fmla="*/ 3 h 72"/>
                <a:gd name="T122" fmla="*/ 8 w 104"/>
                <a:gd name="T123" fmla="*/ 4 h 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04"/>
                <a:gd name="T187" fmla="*/ 0 h 72"/>
                <a:gd name="T188" fmla="*/ 104 w 104"/>
                <a:gd name="T189" fmla="*/ 72 h 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04" h="72">
                  <a:moveTo>
                    <a:pt x="15" y="8"/>
                  </a:moveTo>
                  <a:lnTo>
                    <a:pt x="20" y="10"/>
                  </a:lnTo>
                  <a:lnTo>
                    <a:pt x="25" y="13"/>
                  </a:lnTo>
                  <a:lnTo>
                    <a:pt x="29" y="14"/>
                  </a:lnTo>
                  <a:lnTo>
                    <a:pt x="34" y="12"/>
                  </a:lnTo>
                  <a:lnTo>
                    <a:pt x="41" y="5"/>
                  </a:lnTo>
                  <a:lnTo>
                    <a:pt x="46" y="12"/>
                  </a:lnTo>
                  <a:lnTo>
                    <a:pt x="52" y="16"/>
                  </a:lnTo>
                  <a:lnTo>
                    <a:pt x="59" y="21"/>
                  </a:lnTo>
                  <a:lnTo>
                    <a:pt x="66" y="26"/>
                  </a:lnTo>
                  <a:lnTo>
                    <a:pt x="73" y="29"/>
                  </a:lnTo>
                  <a:lnTo>
                    <a:pt x="79" y="34"/>
                  </a:lnTo>
                  <a:lnTo>
                    <a:pt x="86" y="38"/>
                  </a:lnTo>
                  <a:lnTo>
                    <a:pt x="90" y="44"/>
                  </a:lnTo>
                  <a:lnTo>
                    <a:pt x="95" y="51"/>
                  </a:lnTo>
                  <a:lnTo>
                    <a:pt x="99" y="56"/>
                  </a:lnTo>
                  <a:lnTo>
                    <a:pt x="102" y="60"/>
                  </a:lnTo>
                  <a:lnTo>
                    <a:pt x="103" y="65"/>
                  </a:lnTo>
                  <a:lnTo>
                    <a:pt x="104" y="70"/>
                  </a:lnTo>
                  <a:lnTo>
                    <a:pt x="104" y="71"/>
                  </a:lnTo>
                  <a:lnTo>
                    <a:pt x="102" y="72"/>
                  </a:lnTo>
                  <a:lnTo>
                    <a:pt x="101" y="72"/>
                  </a:lnTo>
                  <a:lnTo>
                    <a:pt x="99" y="71"/>
                  </a:lnTo>
                  <a:lnTo>
                    <a:pt x="94" y="63"/>
                  </a:lnTo>
                  <a:lnTo>
                    <a:pt x="88" y="56"/>
                  </a:lnTo>
                  <a:lnTo>
                    <a:pt x="80" y="51"/>
                  </a:lnTo>
                  <a:lnTo>
                    <a:pt x="72" y="45"/>
                  </a:lnTo>
                  <a:lnTo>
                    <a:pt x="70" y="46"/>
                  </a:lnTo>
                  <a:lnTo>
                    <a:pt x="67" y="46"/>
                  </a:lnTo>
                  <a:lnTo>
                    <a:pt x="65" y="48"/>
                  </a:lnTo>
                  <a:lnTo>
                    <a:pt x="63" y="49"/>
                  </a:lnTo>
                  <a:lnTo>
                    <a:pt x="65" y="52"/>
                  </a:lnTo>
                  <a:lnTo>
                    <a:pt x="66" y="57"/>
                  </a:lnTo>
                  <a:lnTo>
                    <a:pt x="66" y="61"/>
                  </a:lnTo>
                  <a:lnTo>
                    <a:pt x="67" y="66"/>
                  </a:lnTo>
                  <a:lnTo>
                    <a:pt x="66" y="67"/>
                  </a:lnTo>
                  <a:lnTo>
                    <a:pt x="64" y="68"/>
                  </a:lnTo>
                  <a:lnTo>
                    <a:pt x="63" y="68"/>
                  </a:lnTo>
                  <a:lnTo>
                    <a:pt x="61" y="67"/>
                  </a:lnTo>
                  <a:lnTo>
                    <a:pt x="43" y="35"/>
                  </a:lnTo>
                  <a:lnTo>
                    <a:pt x="29" y="28"/>
                  </a:lnTo>
                  <a:lnTo>
                    <a:pt x="27" y="29"/>
                  </a:lnTo>
                  <a:lnTo>
                    <a:pt x="26" y="31"/>
                  </a:lnTo>
                  <a:lnTo>
                    <a:pt x="25" y="34"/>
                  </a:lnTo>
                  <a:lnTo>
                    <a:pt x="22" y="37"/>
                  </a:lnTo>
                  <a:lnTo>
                    <a:pt x="20" y="42"/>
                  </a:lnTo>
                  <a:lnTo>
                    <a:pt x="19" y="45"/>
                  </a:lnTo>
                  <a:lnTo>
                    <a:pt x="17" y="50"/>
                  </a:lnTo>
                  <a:lnTo>
                    <a:pt x="13" y="51"/>
                  </a:lnTo>
                  <a:lnTo>
                    <a:pt x="11" y="41"/>
                  </a:lnTo>
                  <a:lnTo>
                    <a:pt x="10" y="31"/>
                  </a:lnTo>
                  <a:lnTo>
                    <a:pt x="10" y="21"/>
                  </a:lnTo>
                  <a:lnTo>
                    <a:pt x="8" y="12"/>
                  </a:lnTo>
                  <a:lnTo>
                    <a:pt x="6" y="10"/>
                  </a:lnTo>
                  <a:lnTo>
                    <a:pt x="3" y="8"/>
                  </a:lnTo>
                  <a:lnTo>
                    <a:pt x="2" y="6"/>
                  </a:lnTo>
                  <a:lnTo>
                    <a:pt x="0" y="4"/>
                  </a:lnTo>
                  <a:lnTo>
                    <a:pt x="7" y="0"/>
                  </a:lnTo>
                  <a:lnTo>
                    <a:pt x="8" y="3"/>
                  </a:lnTo>
                  <a:lnTo>
                    <a:pt x="11" y="4"/>
                  </a:lnTo>
                  <a:lnTo>
                    <a:pt x="13" y="6"/>
                  </a:lnTo>
                  <a:lnTo>
                    <a:pt x="15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2" name="Object 2"/>
          <p:cNvGraphicFramePr>
            <a:graphicFrameLocks noChangeAspect="1"/>
          </p:cNvGraphicFramePr>
          <p:nvPr/>
        </p:nvGraphicFramePr>
        <p:xfrm>
          <a:off x="611188" y="455613"/>
          <a:ext cx="1873250" cy="1576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2" name="Photo Editor Photo" r:id="rId3" imgW="1142857" imgH="961905" progId="MSPhotoEd.3">
                  <p:embed/>
                </p:oleObj>
              </mc:Choice>
              <mc:Fallback>
                <p:oleObj name="Photo Editor Photo" r:id="rId3" imgW="1142857" imgH="961905" progId="MSPhotoEd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455613"/>
                        <a:ext cx="1873250" cy="1576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3" name="Object 3"/>
          <p:cNvGraphicFramePr>
            <a:graphicFrameLocks noChangeAspect="1"/>
          </p:cNvGraphicFramePr>
          <p:nvPr/>
        </p:nvGraphicFramePr>
        <p:xfrm>
          <a:off x="2970213" y="63500"/>
          <a:ext cx="5886450" cy="679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3" name="Photo Editor Photo" r:id="rId5" imgW="3095238" imgH="3572374" progId="MSPhotoEd.3">
                  <p:embed/>
                </p:oleObj>
              </mc:Choice>
              <mc:Fallback>
                <p:oleObj name="Photo Editor Photo" r:id="rId5" imgW="3095238" imgH="3572374" progId="MSPhotoEd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0213" y="63500"/>
                        <a:ext cx="5886450" cy="679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4" name="Oval 5"/>
          <p:cNvSpPr>
            <a:spLocks noChangeArrowheads="1"/>
          </p:cNvSpPr>
          <p:nvPr/>
        </p:nvSpPr>
        <p:spPr bwMode="auto">
          <a:xfrm>
            <a:off x="152400" y="5257800"/>
            <a:ext cx="3200400" cy="1447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5" name="Text Box 6"/>
          <p:cNvSpPr txBox="1">
            <a:spLocks noChangeArrowheads="1"/>
          </p:cNvSpPr>
          <p:nvPr/>
        </p:nvSpPr>
        <p:spPr bwMode="auto">
          <a:xfrm>
            <a:off x="228600" y="2514600"/>
            <a:ext cx="297180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/>
              <a:t>H = Hudson Bay, Canada</a:t>
            </a:r>
          </a:p>
          <a:p>
            <a:pPr>
              <a:spcBef>
                <a:spcPct val="50000"/>
              </a:spcBef>
            </a:pPr>
            <a:r>
              <a:rPr lang="en-US" sz="1400"/>
              <a:t>D = Duluth, Minnesota, USA</a:t>
            </a:r>
          </a:p>
          <a:p>
            <a:pPr>
              <a:spcBef>
                <a:spcPct val="50000"/>
              </a:spcBef>
            </a:pPr>
            <a:r>
              <a:rPr lang="en-US" sz="1400"/>
              <a:t>M = Mexico City, Mexico</a:t>
            </a:r>
          </a:p>
          <a:p>
            <a:pPr>
              <a:spcBef>
                <a:spcPct val="50000"/>
              </a:spcBef>
            </a:pPr>
            <a:r>
              <a:rPr lang="en-US" sz="1400"/>
              <a:t>S = San Jose, Costa Rica</a:t>
            </a:r>
          </a:p>
          <a:p>
            <a:pPr>
              <a:spcBef>
                <a:spcPct val="50000"/>
              </a:spcBef>
            </a:pPr>
            <a:r>
              <a:rPr lang="en-US" sz="1400"/>
              <a:t>Bo = Bogota, Columbia</a:t>
            </a:r>
          </a:p>
          <a:p>
            <a:pPr>
              <a:spcBef>
                <a:spcPct val="50000"/>
              </a:spcBef>
            </a:pPr>
            <a:r>
              <a:rPr lang="en-US" sz="1400"/>
              <a:t>Br = Brasilia, Brazil</a:t>
            </a:r>
          </a:p>
          <a:p>
            <a:pPr>
              <a:spcBef>
                <a:spcPct val="50000"/>
              </a:spcBef>
            </a:pPr>
            <a:r>
              <a:rPr lang="en-US" sz="1400"/>
              <a:t>T = Tierra del Fuego, Argentina</a:t>
            </a:r>
            <a:endParaRPr lang="en-US">
              <a:latin typeface="Times New Roman" charset="0"/>
            </a:endParaRPr>
          </a:p>
        </p:txBody>
      </p:sp>
      <p:pic>
        <p:nvPicPr>
          <p:cNvPr id="15366" name="Picture 7" descr="running_clock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501" t="19649" r="22501" b="19649"/>
          <a:stretch>
            <a:fillRect/>
          </a:stretch>
        </p:blipFill>
        <p:spPr bwMode="auto">
          <a:xfrm>
            <a:off x="914400" y="5410200"/>
            <a:ext cx="1466850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AutoShape 8">
            <a:hlinkClick r:id="" action="ppaction://hlinkshowjump?jump=nextslide" highlightClick="1">
              <a:snd r:embed="rId8" name="CAMERA.WAV"/>
            </a:hlinkClick>
            <a:hlinkHover r:id="" action="ppaction://noaction" highlightClick="1" endSnd="1"/>
          </p:cNvPr>
          <p:cNvSpPr>
            <a:spLocks noChangeArrowheads="1"/>
          </p:cNvSpPr>
          <p:nvPr/>
        </p:nvSpPr>
        <p:spPr bwMode="auto">
          <a:xfrm>
            <a:off x="2362200" y="5867400"/>
            <a:ext cx="762000" cy="152400"/>
          </a:xfrm>
          <a:prstGeom prst="rightArrow">
            <a:avLst>
              <a:gd name="adj1" fmla="val 50000"/>
              <a:gd name="adj2" fmla="val 125000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8" name="AutoShape 9">
            <a:hlinkClick r:id="" action="ppaction://hlinkshowjump?jump=previousslide" highlightClick="1">
              <a:snd r:embed="rId8" name="CAMERA.WAV"/>
            </a:hlinkClick>
            <a:hlinkHover r:id="" action="ppaction://noaction" highlightClick="1" endSnd="1"/>
          </p:cNvPr>
          <p:cNvSpPr>
            <a:spLocks noChangeArrowheads="1"/>
          </p:cNvSpPr>
          <p:nvPr/>
        </p:nvSpPr>
        <p:spPr bwMode="auto">
          <a:xfrm flipH="1">
            <a:off x="304800" y="5867400"/>
            <a:ext cx="762000" cy="152400"/>
          </a:xfrm>
          <a:prstGeom prst="rightArrow">
            <a:avLst>
              <a:gd name="adj1" fmla="val 50000"/>
              <a:gd name="adj2" fmla="val 125000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9" name="WordArt 10"/>
          <p:cNvSpPr>
            <a:spLocks noChangeArrowheads="1" noChangeShapeType="1" noTextEdit="1"/>
          </p:cNvSpPr>
          <p:nvPr/>
        </p:nvSpPr>
        <p:spPr bwMode="auto">
          <a:xfrm>
            <a:off x="1295400" y="5410200"/>
            <a:ext cx="923925" cy="17145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sz="1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Step Through</a:t>
            </a:r>
          </a:p>
        </p:txBody>
      </p:sp>
      <p:sp>
        <p:nvSpPr>
          <p:cNvPr id="15370" name="WordArt 11"/>
          <p:cNvSpPr>
            <a:spLocks noChangeArrowheads="1" noChangeShapeType="1" noTextEdit="1"/>
          </p:cNvSpPr>
          <p:nvPr/>
        </p:nvSpPr>
        <p:spPr bwMode="auto">
          <a:xfrm>
            <a:off x="1371600" y="6400800"/>
            <a:ext cx="609600" cy="2286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14287"/>
              </a:avLst>
            </a:prstTxWarp>
          </a:bodyPr>
          <a:lstStyle/>
          <a:p>
            <a:pPr algn="ctr"/>
            <a:r>
              <a:rPr lang="en-US" sz="12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Time!</a:t>
            </a:r>
          </a:p>
        </p:txBody>
      </p:sp>
      <p:sp>
        <p:nvSpPr>
          <p:cNvPr id="15371" name="WordArt 12"/>
          <p:cNvSpPr>
            <a:spLocks noChangeArrowheads="1" noChangeShapeType="1" noTextEdit="1"/>
          </p:cNvSpPr>
          <p:nvPr/>
        </p:nvSpPr>
        <p:spPr bwMode="auto">
          <a:xfrm>
            <a:off x="381000" y="5638800"/>
            <a:ext cx="542925" cy="180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7907"/>
              </a:avLst>
            </a:prstTxWarp>
          </a:bodyPr>
          <a:lstStyle/>
          <a:p>
            <a:pPr algn="ctr"/>
            <a:r>
              <a:rPr lang="en-US" sz="14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  <a:latin typeface="CopprplGoth Bd BT"/>
                <a:ea typeface="CopprplGoth Bd BT"/>
                <a:cs typeface="CopprplGoth Bd BT"/>
              </a:rPr>
              <a:t>Back</a:t>
            </a:r>
          </a:p>
        </p:txBody>
      </p:sp>
      <p:sp>
        <p:nvSpPr>
          <p:cNvPr id="15372" name="WordArt 13"/>
          <p:cNvSpPr>
            <a:spLocks noChangeArrowheads="1" noChangeShapeType="1" noTextEdit="1"/>
          </p:cNvSpPr>
          <p:nvPr/>
        </p:nvSpPr>
        <p:spPr bwMode="auto">
          <a:xfrm>
            <a:off x="2362200" y="6019800"/>
            <a:ext cx="876300" cy="180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6199"/>
              </a:avLst>
            </a:prstTxWarp>
          </a:bodyPr>
          <a:lstStyle/>
          <a:p>
            <a:pPr algn="ctr"/>
            <a:r>
              <a:rPr lang="en-US" sz="14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  <a:latin typeface="CopprplGoth Bd BT"/>
                <a:ea typeface="CopprplGoth Bd BT"/>
                <a:cs typeface="CopprplGoth Bd BT"/>
              </a:rPr>
              <a:t>Forward</a:t>
            </a:r>
          </a:p>
        </p:txBody>
      </p:sp>
      <p:grpSp>
        <p:nvGrpSpPr>
          <p:cNvPr id="15373" name="Group 14"/>
          <p:cNvGrpSpPr>
            <a:grpSpLocks noChangeAspect="1"/>
          </p:cNvGrpSpPr>
          <p:nvPr/>
        </p:nvGrpSpPr>
        <p:grpSpPr bwMode="auto">
          <a:xfrm>
            <a:off x="6049963" y="1636713"/>
            <a:ext cx="393700" cy="209550"/>
            <a:chOff x="3360" y="912"/>
            <a:chExt cx="1143" cy="610"/>
          </a:xfrm>
        </p:grpSpPr>
        <p:sp>
          <p:nvSpPr>
            <p:cNvPr id="15374" name="Freeform 15"/>
            <p:cNvSpPr>
              <a:spLocks noChangeAspect="1"/>
            </p:cNvSpPr>
            <p:nvPr/>
          </p:nvSpPr>
          <p:spPr bwMode="auto">
            <a:xfrm>
              <a:off x="3360" y="912"/>
              <a:ext cx="1143" cy="610"/>
            </a:xfrm>
            <a:custGeom>
              <a:avLst/>
              <a:gdLst>
                <a:gd name="T0" fmla="*/ 1079 w 2287"/>
                <a:gd name="T1" fmla="*/ 140 h 1220"/>
                <a:gd name="T2" fmla="*/ 1012 w 2287"/>
                <a:gd name="T3" fmla="*/ 165 h 1220"/>
                <a:gd name="T4" fmla="*/ 936 w 2287"/>
                <a:gd name="T5" fmla="*/ 177 h 1220"/>
                <a:gd name="T6" fmla="*/ 854 w 2287"/>
                <a:gd name="T7" fmla="*/ 186 h 1220"/>
                <a:gd name="T8" fmla="*/ 777 w 2287"/>
                <a:gd name="T9" fmla="*/ 199 h 1220"/>
                <a:gd name="T10" fmla="*/ 698 w 2287"/>
                <a:gd name="T11" fmla="*/ 208 h 1220"/>
                <a:gd name="T12" fmla="*/ 632 w 2287"/>
                <a:gd name="T13" fmla="*/ 243 h 1220"/>
                <a:gd name="T14" fmla="*/ 569 w 2287"/>
                <a:gd name="T15" fmla="*/ 270 h 1220"/>
                <a:gd name="T16" fmla="*/ 487 w 2287"/>
                <a:gd name="T17" fmla="*/ 249 h 1220"/>
                <a:gd name="T18" fmla="*/ 435 w 2287"/>
                <a:gd name="T19" fmla="*/ 205 h 1220"/>
                <a:gd name="T20" fmla="*/ 327 w 2287"/>
                <a:gd name="T21" fmla="*/ 177 h 1220"/>
                <a:gd name="T22" fmla="*/ 256 w 2287"/>
                <a:gd name="T23" fmla="*/ 160 h 1220"/>
                <a:gd name="T24" fmla="*/ 148 w 2287"/>
                <a:gd name="T25" fmla="*/ 117 h 1220"/>
                <a:gd name="T26" fmla="*/ 58 w 2287"/>
                <a:gd name="T27" fmla="*/ 26 h 1220"/>
                <a:gd name="T28" fmla="*/ 0 w 2287"/>
                <a:gd name="T29" fmla="*/ 7 h 1220"/>
                <a:gd name="T30" fmla="*/ 60 w 2287"/>
                <a:gd name="T31" fmla="*/ 67 h 1220"/>
                <a:gd name="T32" fmla="*/ 17 w 2287"/>
                <a:gd name="T33" fmla="*/ 53 h 1220"/>
                <a:gd name="T34" fmla="*/ 32 w 2287"/>
                <a:gd name="T35" fmla="*/ 99 h 1220"/>
                <a:gd name="T36" fmla="*/ 34 w 2287"/>
                <a:gd name="T37" fmla="*/ 133 h 1220"/>
                <a:gd name="T38" fmla="*/ 60 w 2287"/>
                <a:gd name="T39" fmla="*/ 171 h 1220"/>
                <a:gd name="T40" fmla="*/ 87 w 2287"/>
                <a:gd name="T41" fmla="*/ 209 h 1220"/>
                <a:gd name="T42" fmla="*/ 141 w 2287"/>
                <a:gd name="T43" fmla="*/ 246 h 1220"/>
                <a:gd name="T44" fmla="*/ 198 w 2287"/>
                <a:gd name="T45" fmla="*/ 284 h 1220"/>
                <a:gd name="T46" fmla="*/ 236 w 2287"/>
                <a:gd name="T47" fmla="*/ 305 h 1220"/>
                <a:gd name="T48" fmla="*/ 238 w 2287"/>
                <a:gd name="T49" fmla="*/ 318 h 1220"/>
                <a:gd name="T50" fmla="*/ 350 w 2287"/>
                <a:gd name="T51" fmla="*/ 322 h 1220"/>
                <a:gd name="T52" fmla="*/ 417 w 2287"/>
                <a:gd name="T53" fmla="*/ 338 h 1220"/>
                <a:gd name="T54" fmla="*/ 448 w 2287"/>
                <a:gd name="T55" fmla="*/ 400 h 1220"/>
                <a:gd name="T56" fmla="*/ 374 w 2287"/>
                <a:gd name="T57" fmla="*/ 448 h 1220"/>
                <a:gd name="T58" fmla="*/ 313 w 2287"/>
                <a:gd name="T59" fmla="*/ 461 h 1220"/>
                <a:gd name="T60" fmla="*/ 320 w 2287"/>
                <a:gd name="T61" fmla="*/ 475 h 1220"/>
                <a:gd name="T62" fmla="*/ 373 w 2287"/>
                <a:gd name="T63" fmla="*/ 475 h 1220"/>
                <a:gd name="T64" fmla="*/ 374 w 2287"/>
                <a:gd name="T65" fmla="*/ 493 h 1220"/>
                <a:gd name="T66" fmla="*/ 417 w 2287"/>
                <a:gd name="T67" fmla="*/ 495 h 1220"/>
                <a:gd name="T68" fmla="*/ 447 w 2287"/>
                <a:gd name="T69" fmla="*/ 510 h 1220"/>
                <a:gd name="T70" fmla="*/ 460 w 2287"/>
                <a:gd name="T71" fmla="*/ 544 h 1220"/>
                <a:gd name="T72" fmla="*/ 455 w 2287"/>
                <a:gd name="T73" fmla="*/ 585 h 1220"/>
                <a:gd name="T74" fmla="*/ 475 w 2287"/>
                <a:gd name="T75" fmla="*/ 586 h 1220"/>
                <a:gd name="T76" fmla="*/ 492 w 2287"/>
                <a:gd name="T77" fmla="*/ 578 h 1220"/>
                <a:gd name="T78" fmla="*/ 510 w 2287"/>
                <a:gd name="T79" fmla="*/ 592 h 1220"/>
                <a:gd name="T80" fmla="*/ 495 w 2287"/>
                <a:gd name="T81" fmla="*/ 520 h 1220"/>
                <a:gd name="T82" fmla="*/ 521 w 2287"/>
                <a:gd name="T83" fmla="*/ 513 h 1220"/>
                <a:gd name="T84" fmla="*/ 538 w 2287"/>
                <a:gd name="T85" fmla="*/ 491 h 1220"/>
                <a:gd name="T86" fmla="*/ 544 w 2287"/>
                <a:gd name="T87" fmla="*/ 540 h 1220"/>
                <a:gd name="T88" fmla="*/ 561 w 2287"/>
                <a:gd name="T89" fmla="*/ 566 h 1220"/>
                <a:gd name="T90" fmla="*/ 585 w 2287"/>
                <a:gd name="T91" fmla="*/ 580 h 1220"/>
                <a:gd name="T92" fmla="*/ 612 w 2287"/>
                <a:gd name="T93" fmla="*/ 585 h 1220"/>
                <a:gd name="T94" fmla="*/ 593 w 2287"/>
                <a:gd name="T95" fmla="*/ 548 h 1220"/>
                <a:gd name="T96" fmla="*/ 604 w 2287"/>
                <a:gd name="T97" fmla="*/ 509 h 1220"/>
                <a:gd name="T98" fmla="*/ 648 w 2287"/>
                <a:gd name="T99" fmla="*/ 501 h 1220"/>
                <a:gd name="T100" fmla="*/ 612 w 2287"/>
                <a:gd name="T101" fmla="*/ 467 h 1220"/>
                <a:gd name="T102" fmla="*/ 614 w 2287"/>
                <a:gd name="T103" fmla="*/ 385 h 1220"/>
                <a:gd name="T104" fmla="*/ 694 w 2287"/>
                <a:gd name="T105" fmla="*/ 367 h 1220"/>
                <a:gd name="T106" fmla="*/ 856 w 2287"/>
                <a:gd name="T107" fmla="*/ 344 h 1220"/>
                <a:gd name="T108" fmla="*/ 913 w 2287"/>
                <a:gd name="T109" fmla="*/ 310 h 1220"/>
                <a:gd name="T110" fmla="*/ 972 w 2287"/>
                <a:gd name="T111" fmla="*/ 271 h 1220"/>
                <a:gd name="T112" fmla="*/ 1011 w 2287"/>
                <a:gd name="T113" fmla="*/ 237 h 1220"/>
                <a:gd name="T114" fmla="*/ 1079 w 2287"/>
                <a:gd name="T115" fmla="*/ 204 h 1220"/>
                <a:gd name="T116" fmla="*/ 1069 w 2287"/>
                <a:gd name="T117" fmla="*/ 190 h 1220"/>
                <a:gd name="T118" fmla="*/ 1102 w 2287"/>
                <a:gd name="T119" fmla="*/ 162 h 1220"/>
                <a:gd name="T120" fmla="*/ 1100 w 2287"/>
                <a:gd name="T121" fmla="*/ 143 h 122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287"/>
                <a:gd name="T184" fmla="*/ 0 h 1220"/>
                <a:gd name="T185" fmla="*/ 2287 w 2287"/>
                <a:gd name="T186" fmla="*/ 1220 h 122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287" h="1220">
                  <a:moveTo>
                    <a:pt x="2285" y="226"/>
                  </a:moveTo>
                  <a:lnTo>
                    <a:pt x="2282" y="225"/>
                  </a:lnTo>
                  <a:lnTo>
                    <a:pt x="2279" y="222"/>
                  </a:lnTo>
                  <a:lnTo>
                    <a:pt x="2275" y="222"/>
                  </a:lnTo>
                  <a:lnTo>
                    <a:pt x="2272" y="224"/>
                  </a:lnTo>
                  <a:lnTo>
                    <a:pt x="2265" y="227"/>
                  </a:lnTo>
                  <a:lnTo>
                    <a:pt x="2257" y="232"/>
                  </a:lnTo>
                  <a:lnTo>
                    <a:pt x="2248" y="235"/>
                  </a:lnTo>
                  <a:lnTo>
                    <a:pt x="2241" y="241"/>
                  </a:lnTo>
                  <a:lnTo>
                    <a:pt x="2233" y="243"/>
                  </a:lnTo>
                  <a:lnTo>
                    <a:pt x="2226" y="247"/>
                  </a:lnTo>
                  <a:lnTo>
                    <a:pt x="2218" y="250"/>
                  </a:lnTo>
                  <a:lnTo>
                    <a:pt x="2211" y="255"/>
                  </a:lnTo>
                  <a:lnTo>
                    <a:pt x="2204" y="258"/>
                  </a:lnTo>
                  <a:lnTo>
                    <a:pt x="2197" y="263"/>
                  </a:lnTo>
                  <a:lnTo>
                    <a:pt x="2189" y="266"/>
                  </a:lnTo>
                  <a:lnTo>
                    <a:pt x="2182" y="270"/>
                  </a:lnTo>
                  <a:lnTo>
                    <a:pt x="2176" y="272"/>
                  </a:lnTo>
                  <a:lnTo>
                    <a:pt x="2170" y="274"/>
                  </a:lnTo>
                  <a:lnTo>
                    <a:pt x="2165" y="277"/>
                  </a:lnTo>
                  <a:lnTo>
                    <a:pt x="2159" y="280"/>
                  </a:lnTo>
                  <a:lnTo>
                    <a:pt x="2152" y="282"/>
                  </a:lnTo>
                  <a:lnTo>
                    <a:pt x="2146" y="285"/>
                  </a:lnTo>
                  <a:lnTo>
                    <a:pt x="2140" y="287"/>
                  </a:lnTo>
                  <a:lnTo>
                    <a:pt x="2135" y="288"/>
                  </a:lnTo>
                  <a:lnTo>
                    <a:pt x="2129" y="291"/>
                  </a:lnTo>
                  <a:lnTo>
                    <a:pt x="2123" y="293"/>
                  </a:lnTo>
                  <a:lnTo>
                    <a:pt x="2117" y="295"/>
                  </a:lnTo>
                  <a:lnTo>
                    <a:pt x="2112" y="297"/>
                  </a:lnTo>
                  <a:lnTo>
                    <a:pt x="2106" y="299"/>
                  </a:lnTo>
                  <a:lnTo>
                    <a:pt x="2100" y="301"/>
                  </a:lnTo>
                  <a:lnTo>
                    <a:pt x="2094" y="302"/>
                  </a:lnTo>
                  <a:lnTo>
                    <a:pt x="2089" y="304"/>
                  </a:lnTo>
                  <a:lnTo>
                    <a:pt x="2082" y="309"/>
                  </a:lnTo>
                  <a:lnTo>
                    <a:pt x="2075" y="312"/>
                  </a:lnTo>
                  <a:lnTo>
                    <a:pt x="2068" y="316"/>
                  </a:lnTo>
                  <a:lnTo>
                    <a:pt x="2060" y="319"/>
                  </a:lnTo>
                  <a:lnTo>
                    <a:pt x="2052" y="322"/>
                  </a:lnTo>
                  <a:lnTo>
                    <a:pt x="2045" y="324"/>
                  </a:lnTo>
                  <a:lnTo>
                    <a:pt x="2037" y="325"/>
                  </a:lnTo>
                  <a:lnTo>
                    <a:pt x="2029" y="327"/>
                  </a:lnTo>
                  <a:lnTo>
                    <a:pt x="2024" y="330"/>
                  </a:lnTo>
                  <a:lnTo>
                    <a:pt x="2018" y="331"/>
                  </a:lnTo>
                  <a:lnTo>
                    <a:pt x="2014" y="332"/>
                  </a:lnTo>
                  <a:lnTo>
                    <a:pt x="2008" y="332"/>
                  </a:lnTo>
                  <a:lnTo>
                    <a:pt x="2002" y="333"/>
                  </a:lnTo>
                  <a:lnTo>
                    <a:pt x="1996" y="333"/>
                  </a:lnTo>
                  <a:lnTo>
                    <a:pt x="1992" y="334"/>
                  </a:lnTo>
                  <a:lnTo>
                    <a:pt x="1986" y="335"/>
                  </a:lnTo>
                  <a:lnTo>
                    <a:pt x="1976" y="337"/>
                  </a:lnTo>
                  <a:lnTo>
                    <a:pt x="1965" y="338"/>
                  </a:lnTo>
                  <a:lnTo>
                    <a:pt x="1956" y="339"/>
                  </a:lnTo>
                  <a:lnTo>
                    <a:pt x="1946" y="341"/>
                  </a:lnTo>
                  <a:lnTo>
                    <a:pt x="1936" y="344"/>
                  </a:lnTo>
                  <a:lnTo>
                    <a:pt x="1927" y="346"/>
                  </a:lnTo>
                  <a:lnTo>
                    <a:pt x="1918" y="347"/>
                  </a:lnTo>
                  <a:lnTo>
                    <a:pt x="1908" y="349"/>
                  </a:lnTo>
                  <a:lnTo>
                    <a:pt x="1902" y="350"/>
                  </a:lnTo>
                  <a:lnTo>
                    <a:pt x="1896" y="352"/>
                  </a:lnTo>
                  <a:lnTo>
                    <a:pt x="1890" y="353"/>
                  </a:lnTo>
                  <a:lnTo>
                    <a:pt x="1885" y="353"/>
                  </a:lnTo>
                  <a:lnTo>
                    <a:pt x="1879" y="354"/>
                  </a:lnTo>
                  <a:lnTo>
                    <a:pt x="1873" y="354"/>
                  </a:lnTo>
                  <a:lnTo>
                    <a:pt x="1867" y="354"/>
                  </a:lnTo>
                  <a:lnTo>
                    <a:pt x="1862" y="354"/>
                  </a:lnTo>
                  <a:lnTo>
                    <a:pt x="1852" y="355"/>
                  </a:lnTo>
                  <a:lnTo>
                    <a:pt x="1843" y="356"/>
                  </a:lnTo>
                  <a:lnTo>
                    <a:pt x="1834" y="359"/>
                  </a:lnTo>
                  <a:lnTo>
                    <a:pt x="1825" y="360"/>
                  </a:lnTo>
                  <a:lnTo>
                    <a:pt x="1815" y="361"/>
                  </a:lnTo>
                  <a:lnTo>
                    <a:pt x="1805" y="363"/>
                  </a:lnTo>
                  <a:lnTo>
                    <a:pt x="1796" y="364"/>
                  </a:lnTo>
                  <a:lnTo>
                    <a:pt x="1787" y="365"/>
                  </a:lnTo>
                  <a:lnTo>
                    <a:pt x="1780" y="368"/>
                  </a:lnTo>
                  <a:lnTo>
                    <a:pt x="1774" y="369"/>
                  </a:lnTo>
                  <a:lnTo>
                    <a:pt x="1767" y="370"/>
                  </a:lnTo>
                  <a:lnTo>
                    <a:pt x="1760" y="370"/>
                  </a:lnTo>
                  <a:lnTo>
                    <a:pt x="1754" y="371"/>
                  </a:lnTo>
                  <a:lnTo>
                    <a:pt x="1747" y="371"/>
                  </a:lnTo>
                  <a:lnTo>
                    <a:pt x="1741" y="371"/>
                  </a:lnTo>
                  <a:lnTo>
                    <a:pt x="1734" y="371"/>
                  </a:lnTo>
                  <a:lnTo>
                    <a:pt x="1726" y="371"/>
                  </a:lnTo>
                  <a:lnTo>
                    <a:pt x="1718" y="372"/>
                  </a:lnTo>
                  <a:lnTo>
                    <a:pt x="1709" y="372"/>
                  </a:lnTo>
                  <a:lnTo>
                    <a:pt x="1701" y="374"/>
                  </a:lnTo>
                  <a:lnTo>
                    <a:pt x="1694" y="375"/>
                  </a:lnTo>
                  <a:lnTo>
                    <a:pt x="1686" y="376"/>
                  </a:lnTo>
                  <a:lnTo>
                    <a:pt x="1678" y="377"/>
                  </a:lnTo>
                  <a:lnTo>
                    <a:pt x="1671" y="378"/>
                  </a:lnTo>
                  <a:lnTo>
                    <a:pt x="1667" y="382"/>
                  </a:lnTo>
                  <a:lnTo>
                    <a:pt x="1662" y="383"/>
                  </a:lnTo>
                  <a:lnTo>
                    <a:pt x="1658" y="385"/>
                  </a:lnTo>
                  <a:lnTo>
                    <a:pt x="1652" y="386"/>
                  </a:lnTo>
                  <a:lnTo>
                    <a:pt x="1646" y="386"/>
                  </a:lnTo>
                  <a:lnTo>
                    <a:pt x="1640" y="386"/>
                  </a:lnTo>
                  <a:lnTo>
                    <a:pt x="1636" y="387"/>
                  </a:lnTo>
                  <a:lnTo>
                    <a:pt x="1630" y="387"/>
                  </a:lnTo>
                  <a:lnTo>
                    <a:pt x="1626" y="390"/>
                  </a:lnTo>
                  <a:lnTo>
                    <a:pt x="1623" y="390"/>
                  </a:lnTo>
                  <a:lnTo>
                    <a:pt x="1618" y="391"/>
                  </a:lnTo>
                  <a:lnTo>
                    <a:pt x="1615" y="392"/>
                  </a:lnTo>
                  <a:lnTo>
                    <a:pt x="1600" y="393"/>
                  </a:lnTo>
                  <a:lnTo>
                    <a:pt x="1584" y="394"/>
                  </a:lnTo>
                  <a:lnTo>
                    <a:pt x="1569" y="397"/>
                  </a:lnTo>
                  <a:lnTo>
                    <a:pt x="1554" y="398"/>
                  </a:lnTo>
                  <a:lnTo>
                    <a:pt x="1538" y="399"/>
                  </a:lnTo>
                  <a:lnTo>
                    <a:pt x="1523" y="401"/>
                  </a:lnTo>
                  <a:lnTo>
                    <a:pt x="1507" y="402"/>
                  </a:lnTo>
                  <a:lnTo>
                    <a:pt x="1492" y="403"/>
                  </a:lnTo>
                  <a:lnTo>
                    <a:pt x="1486" y="405"/>
                  </a:lnTo>
                  <a:lnTo>
                    <a:pt x="1481" y="403"/>
                  </a:lnTo>
                  <a:lnTo>
                    <a:pt x="1475" y="403"/>
                  </a:lnTo>
                  <a:lnTo>
                    <a:pt x="1470" y="403"/>
                  </a:lnTo>
                  <a:lnTo>
                    <a:pt x="1463" y="406"/>
                  </a:lnTo>
                  <a:lnTo>
                    <a:pt x="1456" y="406"/>
                  </a:lnTo>
                  <a:lnTo>
                    <a:pt x="1449" y="407"/>
                  </a:lnTo>
                  <a:lnTo>
                    <a:pt x="1443" y="409"/>
                  </a:lnTo>
                  <a:lnTo>
                    <a:pt x="1439" y="409"/>
                  </a:lnTo>
                  <a:lnTo>
                    <a:pt x="1434" y="410"/>
                  </a:lnTo>
                  <a:lnTo>
                    <a:pt x="1428" y="410"/>
                  </a:lnTo>
                  <a:lnTo>
                    <a:pt x="1424" y="412"/>
                  </a:lnTo>
                  <a:lnTo>
                    <a:pt x="1419" y="412"/>
                  </a:lnTo>
                  <a:lnTo>
                    <a:pt x="1413" y="413"/>
                  </a:lnTo>
                  <a:lnTo>
                    <a:pt x="1409" y="413"/>
                  </a:lnTo>
                  <a:lnTo>
                    <a:pt x="1404" y="413"/>
                  </a:lnTo>
                  <a:lnTo>
                    <a:pt x="1396" y="416"/>
                  </a:lnTo>
                  <a:lnTo>
                    <a:pt x="1388" y="417"/>
                  </a:lnTo>
                  <a:lnTo>
                    <a:pt x="1380" y="418"/>
                  </a:lnTo>
                  <a:lnTo>
                    <a:pt x="1372" y="421"/>
                  </a:lnTo>
                  <a:lnTo>
                    <a:pt x="1365" y="424"/>
                  </a:lnTo>
                  <a:lnTo>
                    <a:pt x="1357" y="427"/>
                  </a:lnTo>
                  <a:lnTo>
                    <a:pt x="1350" y="430"/>
                  </a:lnTo>
                  <a:lnTo>
                    <a:pt x="1343" y="432"/>
                  </a:lnTo>
                  <a:lnTo>
                    <a:pt x="1336" y="436"/>
                  </a:lnTo>
                  <a:lnTo>
                    <a:pt x="1329" y="440"/>
                  </a:lnTo>
                  <a:lnTo>
                    <a:pt x="1322" y="444"/>
                  </a:lnTo>
                  <a:lnTo>
                    <a:pt x="1316" y="450"/>
                  </a:lnTo>
                  <a:lnTo>
                    <a:pt x="1312" y="453"/>
                  </a:lnTo>
                  <a:lnTo>
                    <a:pt x="1308" y="457"/>
                  </a:lnTo>
                  <a:lnTo>
                    <a:pt x="1304" y="460"/>
                  </a:lnTo>
                  <a:lnTo>
                    <a:pt x="1299" y="463"/>
                  </a:lnTo>
                  <a:lnTo>
                    <a:pt x="1295" y="467"/>
                  </a:lnTo>
                  <a:lnTo>
                    <a:pt x="1291" y="470"/>
                  </a:lnTo>
                  <a:lnTo>
                    <a:pt x="1286" y="473"/>
                  </a:lnTo>
                  <a:lnTo>
                    <a:pt x="1282" y="475"/>
                  </a:lnTo>
                  <a:lnTo>
                    <a:pt x="1274" y="481"/>
                  </a:lnTo>
                  <a:lnTo>
                    <a:pt x="1265" y="486"/>
                  </a:lnTo>
                  <a:lnTo>
                    <a:pt x="1257" y="492"/>
                  </a:lnTo>
                  <a:lnTo>
                    <a:pt x="1247" y="498"/>
                  </a:lnTo>
                  <a:lnTo>
                    <a:pt x="1239" y="503"/>
                  </a:lnTo>
                  <a:lnTo>
                    <a:pt x="1230" y="508"/>
                  </a:lnTo>
                  <a:lnTo>
                    <a:pt x="1221" y="512"/>
                  </a:lnTo>
                  <a:lnTo>
                    <a:pt x="1212" y="516"/>
                  </a:lnTo>
                  <a:lnTo>
                    <a:pt x="1206" y="519"/>
                  </a:lnTo>
                  <a:lnTo>
                    <a:pt x="1200" y="521"/>
                  </a:lnTo>
                  <a:lnTo>
                    <a:pt x="1195" y="523"/>
                  </a:lnTo>
                  <a:lnTo>
                    <a:pt x="1191" y="526"/>
                  </a:lnTo>
                  <a:lnTo>
                    <a:pt x="1186" y="528"/>
                  </a:lnTo>
                  <a:lnTo>
                    <a:pt x="1182" y="530"/>
                  </a:lnTo>
                  <a:lnTo>
                    <a:pt x="1176" y="531"/>
                  </a:lnTo>
                  <a:lnTo>
                    <a:pt x="1170" y="533"/>
                  </a:lnTo>
                  <a:lnTo>
                    <a:pt x="1165" y="534"/>
                  </a:lnTo>
                  <a:lnTo>
                    <a:pt x="1162" y="535"/>
                  </a:lnTo>
                  <a:lnTo>
                    <a:pt x="1157" y="537"/>
                  </a:lnTo>
                  <a:lnTo>
                    <a:pt x="1153" y="538"/>
                  </a:lnTo>
                  <a:lnTo>
                    <a:pt x="1148" y="540"/>
                  </a:lnTo>
                  <a:lnTo>
                    <a:pt x="1145" y="540"/>
                  </a:lnTo>
                  <a:lnTo>
                    <a:pt x="1139" y="540"/>
                  </a:lnTo>
                  <a:lnTo>
                    <a:pt x="1134" y="540"/>
                  </a:lnTo>
                  <a:lnTo>
                    <a:pt x="1124" y="537"/>
                  </a:lnTo>
                  <a:lnTo>
                    <a:pt x="1114" y="535"/>
                  </a:lnTo>
                  <a:lnTo>
                    <a:pt x="1102" y="535"/>
                  </a:lnTo>
                  <a:lnTo>
                    <a:pt x="1092" y="535"/>
                  </a:lnTo>
                  <a:lnTo>
                    <a:pt x="1080" y="536"/>
                  </a:lnTo>
                  <a:lnTo>
                    <a:pt x="1069" y="536"/>
                  </a:lnTo>
                  <a:lnTo>
                    <a:pt x="1058" y="537"/>
                  </a:lnTo>
                  <a:lnTo>
                    <a:pt x="1048" y="537"/>
                  </a:lnTo>
                  <a:lnTo>
                    <a:pt x="1042" y="535"/>
                  </a:lnTo>
                  <a:lnTo>
                    <a:pt x="1038" y="531"/>
                  </a:lnTo>
                  <a:lnTo>
                    <a:pt x="1032" y="529"/>
                  </a:lnTo>
                  <a:lnTo>
                    <a:pt x="1026" y="526"/>
                  </a:lnTo>
                  <a:lnTo>
                    <a:pt x="1021" y="523"/>
                  </a:lnTo>
                  <a:lnTo>
                    <a:pt x="1016" y="520"/>
                  </a:lnTo>
                  <a:lnTo>
                    <a:pt x="1010" y="516"/>
                  </a:lnTo>
                  <a:lnTo>
                    <a:pt x="1004" y="513"/>
                  </a:lnTo>
                  <a:lnTo>
                    <a:pt x="996" y="510"/>
                  </a:lnTo>
                  <a:lnTo>
                    <a:pt x="989" y="506"/>
                  </a:lnTo>
                  <a:lnTo>
                    <a:pt x="982" y="501"/>
                  </a:lnTo>
                  <a:lnTo>
                    <a:pt x="974" y="497"/>
                  </a:lnTo>
                  <a:lnTo>
                    <a:pt x="967" y="491"/>
                  </a:lnTo>
                  <a:lnTo>
                    <a:pt x="960" y="486"/>
                  </a:lnTo>
                  <a:lnTo>
                    <a:pt x="955" y="481"/>
                  </a:lnTo>
                  <a:lnTo>
                    <a:pt x="948" y="476"/>
                  </a:lnTo>
                  <a:lnTo>
                    <a:pt x="943" y="474"/>
                  </a:lnTo>
                  <a:lnTo>
                    <a:pt x="940" y="472"/>
                  </a:lnTo>
                  <a:lnTo>
                    <a:pt x="935" y="468"/>
                  </a:lnTo>
                  <a:lnTo>
                    <a:pt x="932" y="465"/>
                  </a:lnTo>
                  <a:lnTo>
                    <a:pt x="926" y="460"/>
                  </a:lnTo>
                  <a:lnTo>
                    <a:pt x="921" y="454"/>
                  </a:lnTo>
                  <a:lnTo>
                    <a:pt x="915" y="447"/>
                  </a:lnTo>
                  <a:lnTo>
                    <a:pt x="910" y="442"/>
                  </a:lnTo>
                  <a:lnTo>
                    <a:pt x="905" y="438"/>
                  </a:lnTo>
                  <a:lnTo>
                    <a:pt x="900" y="435"/>
                  </a:lnTo>
                  <a:lnTo>
                    <a:pt x="897" y="431"/>
                  </a:lnTo>
                  <a:lnTo>
                    <a:pt x="893" y="425"/>
                  </a:lnTo>
                  <a:lnTo>
                    <a:pt x="889" y="423"/>
                  </a:lnTo>
                  <a:lnTo>
                    <a:pt x="883" y="420"/>
                  </a:lnTo>
                  <a:lnTo>
                    <a:pt x="879" y="416"/>
                  </a:lnTo>
                  <a:lnTo>
                    <a:pt x="875" y="413"/>
                  </a:lnTo>
                  <a:lnTo>
                    <a:pt x="870" y="410"/>
                  </a:lnTo>
                  <a:lnTo>
                    <a:pt x="866" y="407"/>
                  </a:lnTo>
                  <a:lnTo>
                    <a:pt x="860" y="403"/>
                  </a:lnTo>
                  <a:lnTo>
                    <a:pt x="855" y="401"/>
                  </a:lnTo>
                  <a:lnTo>
                    <a:pt x="844" y="395"/>
                  </a:lnTo>
                  <a:lnTo>
                    <a:pt x="834" y="390"/>
                  </a:lnTo>
                  <a:lnTo>
                    <a:pt x="821" y="385"/>
                  </a:lnTo>
                  <a:lnTo>
                    <a:pt x="809" y="382"/>
                  </a:lnTo>
                  <a:lnTo>
                    <a:pt x="797" y="378"/>
                  </a:lnTo>
                  <a:lnTo>
                    <a:pt x="785" y="375"/>
                  </a:lnTo>
                  <a:lnTo>
                    <a:pt x="772" y="371"/>
                  </a:lnTo>
                  <a:lnTo>
                    <a:pt x="760" y="368"/>
                  </a:lnTo>
                  <a:lnTo>
                    <a:pt x="748" y="367"/>
                  </a:lnTo>
                  <a:lnTo>
                    <a:pt x="737" y="364"/>
                  </a:lnTo>
                  <a:lnTo>
                    <a:pt x="725" y="363"/>
                  </a:lnTo>
                  <a:lnTo>
                    <a:pt x="714" y="362"/>
                  </a:lnTo>
                  <a:lnTo>
                    <a:pt x="701" y="362"/>
                  </a:lnTo>
                  <a:lnTo>
                    <a:pt x="689" y="361"/>
                  </a:lnTo>
                  <a:lnTo>
                    <a:pt x="678" y="359"/>
                  </a:lnTo>
                  <a:lnTo>
                    <a:pt x="666" y="357"/>
                  </a:lnTo>
                  <a:lnTo>
                    <a:pt x="661" y="356"/>
                  </a:lnTo>
                  <a:lnTo>
                    <a:pt x="655" y="354"/>
                  </a:lnTo>
                  <a:lnTo>
                    <a:pt x="649" y="353"/>
                  </a:lnTo>
                  <a:lnTo>
                    <a:pt x="643" y="352"/>
                  </a:lnTo>
                  <a:lnTo>
                    <a:pt x="638" y="350"/>
                  </a:lnTo>
                  <a:lnTo>
                    <a:pt x="632" y="349"/>
                  </a:lnTo>
                  <a:lnTo>
                    <a:pt x="625" y="348"/>
                  </a:lnTo>
                  <a:lnTo>
                    <a:pt x="619" y="347"/>
                  </a:lnTo>
                  <a:lnTo>
                    <a:pt x="611" y="344"/>
                  </a:lnTo>
                  <a:lnTo>
                    <a:pt x="603" y="341"/>
                  </a:lnTo>
                  <a:lnTo>
                    <a:pt x="594" y="340"/>
                  </a:lnTo>
                  <a:lnTo>
                    <a:pt x="586" y="338"/>
                  </a:lnTo>
                  <a:lnTo>
                    <a:pt x="580" y="337"/>
                  </a:lnTo>
                  <a:lnTo>
                    <a:pt x="575" y="335"/>
                  </a:lnTo>
                  <a:lnTo>
                    <a:pt x="570" y="333"/>
                  </a:lnTo>
                  <a:lnTo>
                    <a:pt x="565" y="332"/>
                  </a:lnTo>
                  <a:lnTo>
                    <a:pt x="559" y="330"/>
                  </a:lnTo>
                  <a:lnTo>
                    <a:pt x="555" y="329"/>
                  </a:lnTo>
                  <a:lnTo>
                    <a:pt x="549" y="326"/>
                  </a:lnTo>
                  <a:lnTo>
                    <a:pt x="544" y="325"/>
                  </a:lnTo>
                  <a:lnTo>
                    <a:pt x="534" y="324"/>
                  </a:lnTo>
                  <a:lnTo>
                    <a:pt x="522" y="322"/>
                  </a:lnTo>
                  <a:lnTo>
                    <a:pt x="512" y="319"/>
                  </a:lnTo>
                  <a:lnTo>
                    <a:pt x="502" y="317"/>
                  </a:lnTo>
                  <a:lnTo>
                    <a:pt x="492" y="314"/>
                  </a:lnTo>
                  <a:lnTo>
                    <a:pt x="482" y="311"/>
                  </a:lnTo>
                  <a:lnTo>
                    <a:pt x="472" y="308"/>
                  </a:lnTo>
                  <a:lnTo>
                    <a:pt x="462" y="306"/>
                  </a:lnTo>
                  <a:lnTo>
                    <a:pt x="450" y="304"/>
                  </a:lnTo>
                  <a:lnTo>
                    <a:pt x="446" y="302"/>
                  </a:lnTo>
                  <a:lnTo>
                    <a:pt x="442" y="301"/>
                  </a:lnTo>
                  <a:lnTo>
                    <a:pt x="437" y="301"/>
                  </a:lnTo>
                  <a:lnTo>
                    <a:pt x="434" y="299"/>
                  </a:lnTo>
                  <a:lnTo>
                    <a:pt x="427" y="296"/>
                  </a:lnTo>
                  <a:lnTo>
                    <a:pt x="419" y="294"/>
                  </a:lnTo>
                  <a:lnTo>
                    <a:pt x="412" y="291"/>
                  </a:lnTo>
                  <a:lnTo>
                    <a:pt x="404" y="287"/>
                  </a:lnTo>
                  <a:lnTo>
                    <a:pt x="397" y="284"/>
                  </a:lnTo>
                  <a:lnTo>
                    <a:pt x="389" y="280"/>
                  </a:lnTo>
                  <a:lnTo>
                    <a:pt x="382" y="277"/>
                  </a:lnTo>
                  <a:lnTo>
                    <a:pt x="375" y="273"/>
                  </a:lnTo>
                  <a:lnTo>
                    <a:pt x="328" y="254"/>
                  </a:lnTo>
                  <a:lnTo>
                    <a:pt x="311" y="243"/>
                  </a:lnTo>
                  <a:lnTo>
                    <a:pt x="296" y="234"/>
                  </a:lnTo>
                  <a:lnTo>
                    <a:pt x="284" y="227"/>
                  </a:lnTo>
                  <a:lnTo>
                    <a:pt x="271" y="219"/>
                  </a:lnTo>
                  <a:lnTo>
                    <a:pt x="260" y="211"/>
                  </a:lnTo>
                  <a:lnTo>
                    <a:pt x="248" y="201"/>
                  </a:lnTo>
                  <a:lnTo>
                    <a:pt x="237" y="188"/>
                  </a:lnTo>
                  <a:lnTo>
                    <a:pt x="224" y="172"/>
                  </a:lnTo>
                  <a:lnTo>
                    <a:pt x="217" y="165"/>
                  </a:lnTo>
                  <a:lnTo>
                    <a:pt x="210" y="158"/>
                  </a:lnTo>
                  <a:lnTo>
                    <a:pt x="204" y="151"/>
                  </a:lnTo>
                  <a:lnTo>
                    <a:pt x="199" y="144"/>
                  </a:lnTo>
                  <a:lnTo>
                    <a:pt x="192" y="137"/>
                  </a:lnTo>
                  <a:lnTo>
                    <a:pt x="186" y="130"/>
                  </a:lnTo>
                  <a:lnTo>
                    <a:pt x="180" y="123"/>
                  </a:lnTo>
                  <a:lnTo>
                    <a:pt x="173" y="116"/>
                  </a:lnTo>
                  <a:lnTo>
                    <a:pt x="166" y="106"/>
                  </a:lnTo>
                  <a:lnTo>
                    <a:pt x="159" y="97"/>
                  </a:lnTo>
                  <a:lnTo>
                    <a:pt x="150" y="89"/>
                  </a:lnTo>
                  <a:lnTo>
                    <a:pt x="142" y="81"/>
                  </a:lnTo>
                  <a:lnTo>
                    <a:pt x="134" y="70"/>
                  </a:lnTo>
                  <a:lnTo>
                    <a:pt x="126" y="61"/>
                  </a:lnTo>
                  <a:lnTo>
                    <a:pt x="117" y="52"/>
                  </a:lnTo>
                  <a:lnTo>
                    <a:pt x="107" y="43"/>
                  </a:lnTo>
                  <a:lnTo>
                    <a:pt x="97" y="35"/>
                  </a:lnTo>
                  <a:lnTo>
                    <a:pt x="87" y="27"/>
                  </a:lnTo>
                  <a:lnTo>
                    <a:pt x="76" y="20"/>
                  </a:lnTo>
                  <a:lnTo>
                    <a:pt x="65" y="14"/>
                  </a:lnTo>
                  <a:lnTo>
                    <a:pt x="60" y="14"/>
                  </a:lnTo>
                  <a:lnTo>
                    <a:pt x="56" y="12"/>
                  </a:lnTo>
                  <a:lnTo>
                    <a:pt x="50" y="8"/>
                  </a:lnTo>
                  <a:lnTo>
                    <a:pt x="45" y="7"/>
                  </a:lnTo>
                  <a:lnTo>
                    <a:pt x="42" y="5"/>
                  </a:lnTo>
                  <a:lnTo>
                    <a:pt x="37" y="3"/>
                  </a:lnTo>
                  <a:lnTo>
                    <a:pt x="34" y="2"/>
                  </a:lnTo>
                  <a:lnTo>
                    <a:pt x="29" y="2"/>
                  </a:lnTo>
                  <a:lnTo>
                    <a:pt x="25" y="2"/>
                  </a:lnTo>
                  <a:lnTo>
                    <a:pt x="19" y="1"/>
                  </a:lnTo>
                  <a:lnTo>
                    <a:pt x="14" y="1"/>
                  </a:lnTo>
                  <a:lnTo>
                    <a:pt x="10" y="0"/>
                  </a:lnTo>
                  <a:lnTo>
                    <a:pt x="5" y="2"/>
                  </a:lnTo>
                  <a:lnTo>
                    <a:pt x="1" y="5"/>
                  </a:lnTo>
                  <a:lnTo>
                    <a:pt x="0" y="8"/>
                  </a:lnTo>
                  <a:lnTo>
                    <a:pt x="1" y="13"/>
                  </a:lnTo>
                  <a:lnTo>
                    <a:pt x="1" y="16"/>
                  </a:lnTo>
                  <a:lnTo>
                    <a:pt x="7" y="23"/>
                  </a:lnTo>
                  <a:lnTo>
                    <a:pt x="12" y="29"/>
                  </a:lnTo>
                  <a:lnTo>
                    <a:pt x="18" y="33"/>
                  </a:lnTo>
                  <a:lnTo>
                    <a:pt x="23" y="38"/>
                  </a:lnTo>
                  <a:lnTo>
                    <a:pt x="30" y="43"/>
                  </a:lnTo>
                  <a:lnTo>
                    <a:pt x="36" y="47"/>
                  </a:lnTo>
                  <a:lnTo>
                    <a:pt x="42" y="52"/>
                  </a:lnTo>
                  <a:lnTo>
                    <a:pt x="49" y="56"/>
                  </a:lnTo>
                  <a:lnTo>
                    <a:pt x="57" y="65"/>
                  </a:lnTo>
                  <a:lnTo>
                    <a:pt x="65" y="73"/>
                  </a:lnTo>
                  <a:lnTo>
                    <a:pt x="73" y="81"/>
                  </a:lnTo>
                  <a:lnTo>
                    <a:pt x="80" y="89"/>
                  </a:lnTo>
                  <a:lnTo>
                    <a:pt x="87" y="97"/>
                  </a:lnTo>
                  <a:lnTo>
                    <a:pt x="95" y="104"/>
                  </a:lnTo>
                  <a:lnTo>
                    <a:pt x="102" y="113"/>
                  </a:lnTo>
                  <a:lnTo>
                    <a:pt x="109" y="121"/>
                  </a:lnTo>
                  <a:lnTo>
                    <a:pt x="113" y="123"/>
                  </a:lnTo>
                  <a:lnTo>
                    <a:pt x="117" y="126"/>
                  </a:lnTo>
                  <a:lnTo>
                    <a:pt x="119" y="130"/>
                  </a:lnTo>
                  <a:lnTo>
                    <a:pt x="121" y="134"/>
                  </a:lnTo>
                  <a:lnTo>
                    <a:pt x="125" y="136"/>
                  </a:lnTo>
                  <a:lnTo>
                    <a:pt x="127" y="139"/>
                  </a:lnTo>
                  <a:lnTo>
                    <a:pt x="129" y="144"/>
                  </a:lnTo>
                  <a:lnTo>
                    <a:pt x="132" y="146"/>
                  </a:lnTo>
                  <a:lnTo>
                    <a:pt x="131" y="148"/>
                  </a:lnTo>
                  <a:lnTo>
                    <a:pt x="129" y="146"/>
                  </a:lnTo>
                  <a:lnTo>
                    <a:pt x="128" y="145"/>
                  </a:lnTo>
                  <a:lnTo>
                    <a:pt x="126" y="145"/>
                  </a:lnTo>
                  <a:lnTo>
                    <a:pt x="119" y="139"/>
                  </a:lnTo>
                  <a:lnTo>
                    <a:pt x="112" y="134"/>
                  </a:lnTo>
                  <a:lnTo>
                    <a:pt x="104" y="128"/>
                  </a:lnTo>
                  <a:lnTo>
                    <a:pt x="97" y="122"/>
                  </a:lnTo>
                  <a:lnTo>
                    <a:pt x="93" y="120"/>
                  </a:lnTo>
                  <a:lnTo>
                    <a:pt x="88" y="118"/>
                  </a:lnTo>
                  <a:lnTo>
                    <a:pt x="83" y="116"/>
                  </a:lnTo>
                  <a:lnTo>
                    <a:pt x="79" y="114"/>
                  </a:lnTo>
                  <a:lnTo>
                    <a:pt x="73" y="113"/>
                  </a:lnTo>
                  <a:lnTo>
                    <a:pt x="68" y="111"/>
                  </a:lnTo>
                  <a:lnTo>
                    <a:pt x="64" y="110"/>
                  </a:lnTo>
                  <a:lnTo>
                    <a:pt x="59" y="107"/>
                  </a:lnTo>
                  <a:lnTo>
                    <a:pt x="34" y="106"/>
                  </a:lnTo>
                  <a:lnTo>
                    <a:pt x="30" y="110"/>
                  </a:lnTo>
                  <a:lnTo>
                    <a:pt x="27" y="112"/>
                  </a:lnTo>
                  <a:lnTo>
                    <a:pt x="23" y="114"/>
                  </a:lnTo>
                  <a:lnTo>
                    <a:pt x="25" y="119"/>
                  </a:lnTo>
                  <a:lnTo>
                    <a:pt x="26" y="122"/>
                  </a:lnTo>
                  <a:lnTo>
                    <a:pt x="27" y="126"/>
                  </a:lnTo>
                  <a:lnTo>
                    <a:pt x="29" y="129"/>
                  </a:lnTo>
                  <a:lnTo>
                    <a:pt x="31" y="133"/>
                  </a:lnTo>
                  <a:lnTo>
                    <a:pt x="39" y="138"/>
                  </a:lnTo>
                  <a:lnTo>
                    <a:pt x="48" y="143"/>
                  </a:lnTo>
                  <a:lnTo>
                    <a:pt x="56" y="149"/>
                  </a:lnTo>
                  <a:lnTo>
                    <a:pt x="63" y="154"/>
                  </a:lnTo>
                  <a:lnTo>
                    <a:pt x="65" y="165"/>
                  </a:lnTo>
                  <a:lnTo>
                    <a:pt x="72" y="173"/>
                  </a:lnTo>
                  <a:lnTo>
                    <a:pt x="80" y="181"/>
                  </a:lnTo>
                  <a:lnTo>
                    <a:pt x="87" y="189"/>
                  </a:lnTo>
                  <a:lnTo>
                    <a:pt x="87" y="190"/>
                  </a:lnTo>
                  <a:lnTo>
                    <a:pt x="81" y="190"/>
                  </a:lnTo>
                  <a:lnTo>
                    <a:pt x="75" y="191"/>
                  </a:lnTo>
                  <a:lnTo>
                    <a:pt x="69" y="194"/>
                  </a:lnTo>
                  <a:lnTo>
                    <a:pt x="65" y="197"/>
                  </a:lnTo>
                  <a:lnTo>
                    <a:pt x="65" y="202"/>
                  </a:lnTo>
                  <a:lnTo>
                    <a:pt x="66" y="206"/>
                  </a:lnTo>
                  <a:lnTo>
                    <a:pt x="68" y="211"/>
                  </a:lnTo>
                  <a:lnTo>
                    <a:pt x="72" y="213"/>
                  </a:lnTo>
                  <a:lnTo>
                    <a:pt x="75" y="218"/>
                  </a:lnTo>
                  <a:lnTo>
                    <a:pt x="80" y="222"/>
                  </a:lnTo>
                  <a:lnTo>
                    <a:pt x="82" y="227"/>
                  </a:lnTo>
                  <a:lnTo>
                    <a:pt x="82" y="233"/>
                  </a:lnTo>
                  <a:lnTo>
                    <a:pt x="68" y="228"/>
                  </a:lnTo>
                  <a:lnTo>
                    <a:pt x="61" y="229"/>
                  </a:lnTo>
                  <a:lnTo>
                    <a:pt x="54" y="229"/>
                  </a:lnTo>
                  <a:lnTo>
                    <a:pt x="48" y="231"/>
                  </a:lnTo>
                  <a:lnTo>
                    <a:pt x="42" y="235"/>
                  </a:lnTo>
                  <a:lnTo>
                    <a:pt x="41" y="237"/>
                  </a:lnTo>
                  <a:lnTo>
                    <a:pt x="41" y="239"/>
                  </a:lnTo>
                  <a:lnTo>
                    <a:pt x="41" y="241"/>
                  </a:lnTo>
                  <a:lnTo>
                    <a:pt x="42" y="243"/>
                  </a:lnTo>
                  <a:lnTo>
                    <a:pt x="48" y="250"/>
                  </a:lnTo>
                  <a:lnTo>
                    <a:pt x="53" y="256"/>
                  </a:lnTo>
                  <a:lnTo>
                    <a:pt x="60" y="261"/>
                  </a:lnTo>
                  <a:lnTo>
                    <a:pt x="68" y="265"/>
                  </a:lnTo>
                  <a:lnTo>
                    <a:pt x="75" y="270"/>
                  </a:lnTo>
                  <a:lnTo>
                    <a:pt x="82" y="273"/>
                  </a:lnTo>
                  <a:lnTo>
                    <a:pt x="90" y="278"/>
                  </a:lnTo>
                  <a:lnTo>
                    <a:pt x="97" y="281"/>
                  </a:lnTo>
                  <a:lnTo>
                    <a:pt x="96" y="282"/>
                  </a:lnTo>
                  <a:lnTo>
                    <a:pt x="95" y="284"/>
                  </a:lnTo>
                  <a:lnTo>
                    <a:pt x="94" y="284"/>
                  </a:lnTo>
                  <a:lnTo>
                    <a:pt x="93" y="285"/>
                  </a:lnTo>
                  <a:lnTo>
                    <a:pt x="90" y="288"/>
                  </a:lnTo>
                  <a:lnTo>
                    <a:pt x="90" y="292"/>
                  </a:lnTo>
                  <a:lnTo>
                    <a:pt x="91" y="295"/>
                  </a:lnTo>
                  <a:lnTo>
                    <a:pt x="93" y="299"/>
                  </a:lnTo>
                  <a:lnTo>
                    <a:pt x="94" y="302"/>
                  </a:lnTo>
                  <a:lnTo>
                    <a:pt x="95" y="304"/>
                  </a:lnTo>
                  <a:lnTo>
                    <a:pt x="95" y="308"/>
                  </a:lnTo>
                  <a:lnTo>
                    <a:pt x="97" y="308"/>
                  </a:lnTo>
                  <a:lnTo>
                    <a:pt x="105" y="316"/>
                  </a:lnTo>
                  <a:lnTo>
                    <a:pt x="113" y="323"/>
                  </a:lnTo>
                  <a:lnTo>
                    <a:pt x="121" y="331"/>
                  </a:lnTo>
                  <a:lnTo>
                    <a:pt x="129" y="339"/>
                  </a:lnTo>
                  <a:lnTo>
                    <a:pt x="121" y="341"/>
                  </a:lnTo>
                  <a:lnTo>
                    <a:pt x="114" y="340"/>
                  </a:lnTo>
                  <a:lnTo>
                    <a:pt x="107" y="341"/>
                  </a:lnTo>
                  <a:lnTo>
                    <a:pt x="103" y="347"/>
                  </a:lnTo>
                  <a:lnTo>
                    <a:pt x="101" y="349"/>
                  </a:lnTo>
                  <a:lnTo>
                    <a:pt x="101" y="352"/>
                  </a:lnTo>
                  <a:lnTo>
                    <a:pt x="101" y="355"/>
                  </a:lnTo>
                  <a:lnTo>
                    <a:pt x="99" y="357"/>
                  </a:lnTo>
                  <a:lnTo>
                    <a:pt x="104" y="362"/>
                  </a:lnTo>
                  <a:lnTo>
                    <a:pt x="110" y="367"/>
                  </a:lnTo>
                  <a:lnTo>
                    <a:pt x="116" y="370"/>
                  </a:lnTo>
                  <a:lnTo>
                    <a:pt x="121" y="372"/>
                  </a:lnTo>
                  <a:lnTo>
                    <a:pt x="129" y="377"/>
                  </a:lnTo>
                  <a:lnTo>
                    <a:pt x="137" y="382"/>
                  </a:lnTo>
                  <a:lnTo>
                    <a:pt x="146" y="385"/>
                  </a:lnTo>
                  <a:lnTo>
                    <a:pt x="154" y="390"/>
                  </a:lnTo>
                  <a:lnTo>
                    <a:pt x="162" y="394"/>
                  </a:lnTo>
                  <a:lnTo>
                    <a:pt x="169" y="400"/>
                  </a:lnTo>
                  <a:lnTo>
                    <a:pt x="174" y="407"/>
                  </a:lnTo>
                  <a:lnTo>
                    <a:pt x="179" y="415"/>
                  </a:lnTo>
                  <a:lnTo>
                    <a:pt x="177" y="416"/>
                  </a:lnTo>
                  <a:lnTo>
                    <a:pt x="174" y="417"/>
                  </a:lnTo>
                  <a:lnTo>
                    <a:pt x="172" y="420"/>
                  </a:lnTo>
                  <a:lnTo>
                    <a:pt x="171" y="422"/>
                  </a:lnTo>
                  <a:lnTo>
                    <a:pt x="171" y="427"/>
                  </a:lnTo>
                  <a:lnTo>
                    <a:pt x="174" y="429"/>
                  </a:lnTo>
                  <a:lnTo>
                    <a:pt x="177" y="431"/>
                  </a:lnTo>
                  <a:lnTo>
                    <a:pt x="180" y="433"/>
                  </a:lnTo>
                  <a:lnTo>
                    <a:pt x="189" y="438"/>
                  </a:lnTo>
                  <a:lnTo>
                    <a:pt x="197" y="444"/>
                  </a:lnTo>
                  <a:lnTo>
                    <a:pt x="207" y="450"/>
                  </a:lnTo>
                  <a:lnTo>
                    <a:pt x="215" y="455"/>
                  </a:lnTo>
                  <a:lnTo>
                    <a:pt x="224" y="461"/>
                  </a:lnTo>
                  <a:lnTo>
                    <a:pt x="233" y="467"/>
                  </a:lnTo>
                  <a:lnTo>
                    <a:pt x="242" y="472"/>
                  </a:lnTo>
                  <a:lnTo>
                    <a:pt x="252" y="476"/>
                  </a:lnTo>
                  <a:lnTo>
                    <a:pt x="254" y="477"/>
                  </a:lnTo>
                  <a:lnTo>
                    <a:pt x="255" y="480"/>
                  </a:lnTo>
                  <a:lnTo>
                    <a:pt x="257" y="481"/>
                  </a:lnTo>
                  <a:lnTo>
                    <a:pt x="261" y="481"/>
                  </a:lnTo>
                  <a:lnTo>
                    <a:pt x="268" y="484"/>
                  </a:lnTo>
                  <a:lnTo>
                    <a:pt x="275" y="489"/>
                  </a:lnTo>
                  <a:lnTo>
                    <a:pt x="282" y="492"/>
                  </a:lnTo>
                  <a:lnTo>
                    <a:pt x="288" y="496"/>
                  </a:lnTo>
                  <a:lnTo>
                    <a:pt x="295" y="500"/>
                  </a:lnTo>
                  <a:lnTo>
                    <a:pt x="303" y="504"/>
                  </a:lnTo>
                  <a:lnTo>
                    <a:pt x="310" y="507"/>
                  </a:lnTo>
                  <a:lnTo>
                    <a:pt x="317" y="511"/>
                  </a:lnTo>
                  <a:lnTo>
                    <a:pt x="315" y="515"/>
                  </a:lnTo>
                  <a:lnTo>
                    <a:pt x="316" y="520"/>
                  </a:lnTo>
                  <a:lnTo>
                    <a:pt x="318" y="525"/>
                  </a:lnTo>
                  <a:lnTo>
                    <a:pt x="322" y="529"/>
                  </a:lnTo>
                  <a:lnTo>
                    <a:pt x="333" y="537"/>
                  </a:lnTo>
                  <a:lnTo>
                    <a:pt x="340" y="542"/>
                  </a:lnTo>
                  <a:lnTo>
                    <a:pt x="344" y="544"/>
                  </a:lnTo>
                  <a:lnTo>
                    <a:pt x="345" y="545"/>
                  </a:lnTo>
                  <a:lnTo>
                    <a:pt x="346" y="546"/>
                  </a:lnTo>
                  <a:lnTo>
                    <a:pt x="350" y="548"/>
                  </a:lnTo>
                  <a:lnTo>
                    <a:pt x="356" y="551"/>
                  </a:lnTo>
                  <a:lnTo>
                    <a:pt x="369" y="558"/>
                  </a:lnTo>
                  <a:lnTo>
                    <a:pt x="376" y="560"/>
                  </a:lnTo>
                  <a:lnTo>
                    <a:pt x="383" y="563"/>
                  </a:lnTo>
                  <a:lnTo>
                    <a:pt x="390" y="565"/>
                  </a:lnTo>
                  <a:lnTo>
                    <a:pt x="397" y="567"/>
                  </a:lnTo>
                  <a:lnTo>
                    <a:pt x="403" y="569"/>
                  </a:lnTo>
                  <a:lnTo>
                    <a:pt x="409" y="573"/>
                  </a:lnTo>
                  <a:lnTo>
                    <a:pt x="415" y="576"/>
                  </a:lnTo>
                  <a:lnTo>
                    <a:pt x="422" y="581"/>
                  </a:lnTo>
                  <a:lnTo>
                    <a:pt x="415" y="583"/>
                  </a:lnTo>
                  <a:lnTo>
                    <a:pt x="408" y="583"/>
                  </a:lnTo>
                  <a:lnTo>
                    <a:pt x="403" y="586"/>
                  </a:lnTo>
                  <a:lnTo>
                    <a:pt x="398" y="591"/>
                  </a:lnTo>
                  <a:lnTo>
                    <a:pt x="397" y="594"/>
                  </a:lnTo>
                  <a:lnTo>
                    <a:pt x="397" y="597"/>
                  </a:lnTo>
                  <a:lnTo>
                    <a:pt x="398" y="601"/>
                  </a:lnTo>
                  <a:lnTo>
                    <a:pt x="400" y="603"/>
                  </a:lnTo>
                  <a:lnTo>
                    <a:pt x="407" y="606"/>
                  </a:lnTo>
                  <a:lnTo>
                    <a:pt x="415" y="608"/>
                  </a:lnTo>
                  <a:lnTo>
                    <a:pt x="423" y="609"/>
                  </a:lnTo>
                  <a:lnTo>
                    <a:pt x="430" y="610"/>
                  </a:lnTo>
                  <a:lnTo>
                    <a:pt x="438" y="609"/>
                  </a:lnTo>
                  <a:lnTo>
                    <a:pt x="447" y="608"/>
                  </a:lnTo>
                  <a:lnTo>
                    <a:pt x="456" y="608"/>
                  </a:lnTo>
                  <a:lnTo>
                    <a:pt x="464" y="609"/>
                  </a:lnTo>
                  <a:lnTo>
                    <a:pt x="473" y="610"/>
                  </a:lnTo>
                  <a:lnTo>
                    <a:pt x="481" y="611"/>
                  </a:lnTo>
                  <a:lnTo>
                    <a:pt x="489" y="612"/>
                  </a:lnTo>
                  <a:lnTo>
                    <a:pt x="497" y="613"/>
                  </a:lnTo>
                  <a:lnTo>
                    <a:pt x="503" y="613"/>
                  </a:lnTo>
                  <a:lnTo>
                    <a:pt x="509" y="616"/>
                  </a:lnTo>
                  <a:lnTo>
                    <a:pt x="513" y="617"/>
                  </a:lnTo>
                  <a:lnTo>
                    <a:pt x="518" y="619"/>
                  </a:lnTo>
                  <a:lnTo>
                    <a:pt x="513" y="620"/>
                  </a:lnTo>
                  <a:lnTo>
                    <a:pt x="507" y="620"/>
                  </a:lnTo>
                  <a:lnTo>
                    <a:pt x="503" y="621"/>
                  </a:lnTo>
                  <a:lnTo>
                    <a:pt x="497" y="621"/>
                  </a:lnTo>
                  <a:lnTo>
                    <a:pt x="492" y="623"/>
                  </a:lnTo>
                  <a:lnTo>
                    <a:pt x="488" y="623"/>
                  </a:lnTo>
                  <a:lnTo>
                    <a:pt x="483" y="624"/>
                  </a:lnTo>
                  <a:lnTo>
                    <a:pt x="479" y="625"/>
                  </a:lnTo>
                  <a:lnTo>
                    <a:pt x="476" y="626"/>
                  </a:lnTo>
                  <a:lnTo>
                    <a:pt x="474" y="628"/>
                  </a:lnTo>
                  <a:lnTo>
                    <a:pt x="473" y="632"/>
                  </a:lnTo>
                  <a:lnTo>
                    <a:pt x="472" y="634"/>
                  </a:lnTo>
                  <a:lnTo>
                    <a:pt x="474" y="635"/>
                  </a:lnTo>
                  <a:lnTo>
                    <a:pt x="476" y="636"/>
                  </a:lnTo>
                  <a:lnTo>
                    <a:pt x="480" y="636"/>
                  </a:lnTo>
                  <a:lnTo>
                    <a:pt x="482" y="638"/>
                  </a:lnTo>
                  <a:lnTo>
                    <a:pt x="490" y="636"/>
                  </a:lnTo>
                  <a:lnTo>
                    <a:pt x="497" y="635"/>
                  </a:lnTo>
                  <a:lnTo>
                    <a:pt x="505" y="634"/>
                  </a:lnTo>
                  <a:lnTo>
                    <a:pt x="512" y="633"/>
                  </a:lnTo>
                  <a:lnTo>
                    <a:pt x="519" y="632"/>
                  </a:lnTo>
                  <a:lnTo>
                    <a:pt x="527" y="631"/>
                  </a:lnTo>
                  <a:lnTo>
                    <a:pt x="534" y="629"/>
                  </a:lnTo>
                  <a:lnTo>
                    <a:pt x="542" y="628"/>
                  </a:lnTo>
                  <a:lnTo>
                    <a:pt x="562" y="627"/>
                  </a:lnTo>
                  <a:lnTo>
                    <a:pt x="580" y="627"/>
                  </a:lnTo>
                  <a:lnTo>
                    <a:pt x="598" y="628"/>
                  </a:lnTo>
                  <a:lnTo>
                    <a:pt x="617" y="632"/>
                  </a:lnTo>
                  <a:lnTo>
                    <a:pt x="634" y="635"/>
                  </a:lnTo>
                  <a:lnTo>
                    <a:pt x="653" y="639"/>
                  </a:lnTo>
                  <a:lnTo>
                    <a:pt x="670" y="642"/>
                  </a:lnTo>
                  <a:lnTo>
                    <a:pt x="688" y="646"/>
                  </a:lnTo>
                  <a:lnTo>
                    <a:pt x="689" y="642"/>
                  </a:lnTo>
                  <a:lnTo>
                    <a:pt x="695" y="643"/>
                  </a:lnTo>
                  <a:lnTo>
                    <a:pt x="701" y="644"/>
                  </a:lnTo>
                  <a:lnTo>
                    <a:pt x="707" y="644"/>
                  </a:lnTo>
                  <a:lnTo>
                    <a:pt x="713" y="644"/>
                  </a:lnTo>
                  <a:lnTo>
                    <a:pt x="718" y="644"/>
                  </a:lnTo>
                  <a:lnTo>
                    <a:pt x="724" y="646"/>
                  </a:lnTo>
                  <a:lnTo>
                    <a:pt x="730" y="646"/>
                  </a:lnTo>
                  <a:lnTo>
                    <a:pt x="736" y="647"/>
                  </a:lnTo>
                  <a:lnTo>
                    <a:pt x="740" y="648"/>
                  </a:lnTo>
                  <a:lnTo>
                    <a:pt x="746" y="649"/>
                  </a:lnTo>
                  <a:lnTo>
                    <a:pt x="751" y="649"/>
                  </a:lnTo>
                  <a:lnTo>
                    <a:pt x="755" y="651"/>
                  </a:lnTo>
                  <a:lnTo>
                    <a:pt x="763" y="653"/>
                  </a:lnTo>
                  <a:lnTo>
                    <a:pt x="771" y="654"/>
                  </a:lnTo>
                  <a:lnTo>
                    <a:pt x="778" y="656"/>
                  </a:lnTo>
                  <a:lnTo>
                    <a:pt x="785" y="658"/>
                  </a:lnTo>
                  <a:lnTo>
                    <a:pt x="793" y="662"/>
                  </a:lnTo>
                  <a:lnTo>
                    <a:pt x="800" y="664"/>
                  </a:lnTo>
                  <a:lnTo>
                    <a:pt x="807" y="666"/>
                  </a:lnTo>
                  <a:lnTo>
                    <a:pt x="815" y="669"/>
                  </a:lnTo>
                  <a:lnTo>
                    <a:pt x="821" y="670"/>
                  </a:lnTo>
                  <a:lnTo>
                    <a:pt x="828" y="672"/>
                  </a:lnTo>
                  <a:lnTo>
                    <a:pt x="834" y="676"/>
                  </a:lnTo>
                  <a:lnTo>
                    <a:pt x="839" y="678"/>
                  </a:lnTo>
                  <a:lnTo>
                    <a:pt x="845" y="681"/>
                  </a:lnTo>
                  <a:lnTo>
                    <a:pt x="850" y="685"/>
                  </a:lnTo>
                  <a:lnTo>
                    <a:pt x="855" y="688"/>
                  </a:lnTo>
                  <a:lnTo>
                    <a:pt x="861" y="691"/>
                  </a:lnTo>
                  <a:lnTo>
                    <a:pt x="865" y="694"/>
                  </a:lnTo>
                  <a:lnTo>
                    <a:pt x="868" y="696"/>
                  </a:lnTo>
                  <a:lnTo>
                    <a:pt x="872" y="699"/>
                  </a:lnTo>
                  <a:lnTo>
                    <a:pt x="875" y="701"/>
                  </a:lnTo>
                  <a:lnTo>
                    <a:pt x="883" y="707"/>
                  </a:lnTo>
                  <a:lnTo>
                    <a:pt x="892" y="714"/>
                  </a:lnTo>
                  <a:lnTo>
                    <a:pt x="900" y="719"/>
                  </a:lnTo>
                  <a:lnTo>
                    <a:pt x="908" y="726"/>
                  </a:lnTo>
                  <a:lnTo>
                    <a:pt x="905" y="732"/>
                  </a:lnTo>
                  <a:lnTo>
                    <a:pt x="907" y="742"/>
                  </a:lnTo>
                  <a:lnTo>
                    <a:pt x="908" y="754"/>
                  </a:lnTo>
                  <a:lnTo>
                    <a:pt x="907" y="767"/>
                  </a:lnTo>
                  <a:lnTo>
                    <a:pt x="907" y="779"/>
                  </a:lnTo>
                  <a:lnTo>
                    <a:pt x="904" y="786"/>
                  </a:lnTo>
                  <a:lnTo>
                    <a:pt x="900" y="792"/>
                  </a:lnTo>
                  <a:lnTo>
                    <a:pt x="896" y="799"/>
                  </a:lnTo>
                  <a:lnTo>
                    <a:pt x="892" y="806"/>
                  </a:lnTo>
                  <a:lnTo>
                    <a:pt x="888" y="817"/>
                  </a:lnTo>
                  <a:lnTo>
                    <a:pt x="882" y="828"/>
                  </a:lnTo>
                  <a:lnTo>
                    <a:pt x="874" y="838"/>
                  </a:lnTo>
                  <a:lnTo>
                    <a:pt x="865" y="846"/>
                  </a:lnTo>
                  <a:lnTo>
                    <a:pt x="857" y="850"/>
                  </a:lnTo>
                  <a:lnTo>
                    <a:pt x="850" y="853"/>
                  </a:lnTo>
                  <a:lnTo>
                    <a:pt x="843" y="857"/>
                  </a:lnTo>
                  <a:lnTo>
                    <a:pt x="835" y="860"/>
                  </a:lnTo>
                  <a:lnTo>
                    <a:pt x="828" y="863"/>
                  </a:lnTo>
                  <a:lnTo>
                    <a:pt x="821" y="867"/>
                  </a:lnTo>
                  <a:lnTo>
                    <a:pt x="815" y="872"/>
                  </a:lnTo>
                  <a:lnTo>
                    <a:pt x="808" y="876"/>
                  </a:lnTo>
                  <a:lnTo>
                    <a:pt x="801" y="878"/>
                  </a:lnTo>
                  <a:lnTo>
                    <a:pt x="793" y="882"/>
                  </a:lnTo>
                  <a:lnTo>
                    <a:pt x="786" y="884"/>
                  </a:lnTo>
                  <a:lnTo>
                    <a:pt x="779" y="887"/>
                  </a:lnTo>
                  <a:lnTo>
                    <a:pt x="771" y="889"/>
                  </a:lnTo>
                  <a:lnTo>
                    <a:pt x="764" y="891"/>
                  </a:lnTo>
                  <a:lnTo>
                    <a:pt x="756" y="893"/>
                  </a:lnTo>
                  <a:lnTo>
                    <a:pt x="749" y="896"/>
                  </a:lnTo>
                  <a:lnTo>
                    <a:pt x="744" y="898"/>
                  </a:lnTo>
                  <a:lnTo>
                    <a:pt x="739" y="899"/>
                  </a:lnTo>
                  <a:lnTo>
                    <a:pt x="733" y="902"/>
                  </a:lnTo>
                  <a:lnTo>
                    <a:pt x="728" y="903"/>
                  </a:lnTo>
                  <a:lnTo>
                    <a:pt x="723" y="904"/>
                  </a:lnTo>
                  <a:lnTo>
                    <a:pt x="717" y="905"/>
                  </a:lnTo>
                  <a:lnTo>
                    <a:pt x="711" y="906"/>
                  </a:lnTo>
                  <a:lnTo>
                    <a:pt x="706" y="907"/>
                  </a:lnTo>
                  <a:lnTo>
                    <a:pt x="701" y="908"/>
                  </a:lnTo>
                  <a:lnTo>
                    <a:pt x="698" y="910"/>
                  </a:lnTo>
                  <a:lnTo>
                    <a:pt x="693" y="911"/>
                  </a:lnTo>
                  <a:lnTo>
                    <a:pt x="689" y="911"/>
                  </a:lnTo>
                  <a:lnTo>
                    <a:pt x="683" y="912"/>
                  </a:lnTo>
                  <a:lnTo>
                    <a:pt x="675" y="913"/>
                  </a:lnTo>
                  <a:lnTo>
                    <a:pt x="668" y="914"/>
                  </a:lnTo>
                  <a:lnTo>
                    <a:pt x="661" y="915"/>
                  </a:lnTo>
                  <a:lnTo>
                    <a:pt x="653" y="918"/>
                  </a:lnTo>
                  <a:lnTo>
                    <a:pt x="646" y="919"/>
                  </a:lnTo>
                  <a:lnTo>
                    <a:pt x="639" y="920"/>
                  </a:lnTo>
                  <a:lnTo>
                    <a:pt x="632" y="921"/>
                  </a:lnTo>
                  <a:lnTo>
                    <a:pt x="626" y="921"/>
                  </a:lnTo>
                  <a:lnTo>
                    <a:pt x="620" y="920"/>
                  </a:lnTo>
                  <a:lnTo>
                    <a:pt x="615" y="920"/>
                  </a:lnTo>
                  <a:lnTo>
                    <a:pt x="609" y="920"/>
                  </a:lnTo>
                  <a:lnTo>
                    <a:pt x="603" y="920"/>
                  </a:lnTo>
                  <a:lnTo>
                    <a:pt x="597" y="920"/>
                  </a:lnTo>
                  <a:lnTo>
                    <a:pt x="593" y="921"/>
                  </a:lnTo>
                  <a:lnTo>
                    <a:pt x="587" y="923"/>
                  </a:lnTo>
                  <a:lnTo>
                    <a:pt x="585" y="927"/>
                  </a:lnTo>
                  <a:lnTo>
                    <a:pt x="582" y="931"/>
                  </a:lnTo>
                  <a:lnTo>
                    <a:pt x="582" y="937"/>
                  </a:lnTo>
                  <a:lnTo>
                    <a:pt x="583" y="942"/>
                  </a:lnTo>
                  <a:lnTo>
                    <a:pt x="586" y="945"/>
                  </a:lnTo>
                  <a:lnTo>
                    <a:pt x="589" y="946"/>
                  </a:lnTo>
                  <a:lnTo>
                    <a:pt x="594" y="948"/>
                  </a:lnTo>
                  <a:lnTo>
                    <a:pt x="597" y="950"/>
                  </a:lnTo>
                  <a:lnTo>
                    <a:pt x="604" y="951"/>
                  </a:lnTo>
                  <a:lnTo>
                    <a:pt x="612" y="952"/>
                  </a:lnTo>
                  <a:lnTo>
                    <a:pt x="619" y="951"/>
                  </a:lnTo>
                  <a:lnTo>
                    <a:pt x="626" y="951"/>
                  </a:lnTo>
                  <a:lnTo>
                    <a:pt x="634" y="951"/>
                  </a:lnTo>
                  <a:lnTo>
                    <a:pt x="641" y="950"/>
                  </a:lnTo>
                  <a:lnTo>
                    <a:pt x="648" y="950"/>
                  </a:lnTo>
                  <a:lnTo>
                    <a:pt x="655" y="950"/>
                  </a:lnTo>
                  <a:lnTo>
                    <a:pt x="661" y="948"/>
                  </a:lnTo>
                  <a:lnTo>
                    <a:pt x="665" y="946"/>
                  </a:lnTo>
                  <a:lnTo>
                    <a:pt x="671" y="946"/>
                  </a:lnTo>
                  <a:lnTo>
                    <a:pt x="677" y="945"/>
                  </a:lnTo>
                  <a:lnTo>
                    <a:pt x="683" y="945"/>
                  </a:lnTo>
                  <a:lnTo>
                    <a:pt x="688" y="944"/>
                  </a:lnTo>
                  <a:lnTo>
                    <a:pt x="693" y="943"/>
                  </a:lnTo>
                  <a:lnTo>
                    <a:pt x="699" y="942"/>
                  </a:lnTo>
                  <a:lnTo>
                    <a:pt x="702" y="944"/>
                  </a:lnTo>
                  <a:lnTo>
                    <a:pt x="701" y="948"/>
                  </a:lnTo>
                  <a:lnTo>
                    <a:pt x="698" y="953"/>
                  </a:lnTo>
                  <a:lnTo>
                    <a:pt x="700" y="958"/>
                  </a:lnTo>
                  <a:lnTo>
                    <a:pt x="706" y="960"/>
                  </a:lnTo>
                  <a:lnTo>
                    <a:pt x="710" y="961"/>
                  </a:lnTo>
                  <a:lnTo>
                    <a:pt x="716" y="963"/>
                  </a:lnTo>
                  <a:lnTo>
                    <a:pt x="721" y="963"/>
                  </a:lnTo>
                  <a:lnTo>
                    <a:pt x="730" y="959"/>
                  </a:lnTo>
                  <a:lnTo>
                    <a:pt x="739" y="955"/>
                  </a:lnTo>
                  <a:lnTo>
                    <a:pt x="747" y="950"/>
                  </a:lnTo>
                  <a:lnTo>
                    <a:pt x="756" y="945"/>
                  </a:lnTo>
                  <a:lnTo>
                    <a:pt x="766" y="942"/>
                  </a:lnTo>
                  <a:lnTo>
                    <a:pt x="774" y="937"/>
                  </a:lnTo>
                  <a:lnTo>
                    <a:pt x="783" y="933"/>
                  </a:lnTo>
                  <a:lnTo>
                    <a:pt x="792" y="929"/>
                  </a:lnTo>
                  <a:lnTo>
                    <a:pt x="797" y="928"/>
                  </a:lnTo>
                  <a:lnTo>
                    <a:pt x="802" y="927"/>
                  </a:lnTo>
                  <a:lnTo>
                    <a:pt x="807" y="927"/>
                  </a:lnTo>
                  <a:lnTo>
                    <a:pt x="812" y="927"/>
                  </a:lnTo>
                  <a:lnTo>
                    <a:pt x="809" y="929"/>
                  </a:lnTo>
                  <a:lnTo>
                    <a:pt x="807" y="933"/>
                  </a:lnTo>
                  <a:lnTo>
                    <a:pt x="804" y="936"/>
                  </a:lnTo>
                  <a:lnTo>
                    <a:pt x="801" y="938"/>
                  </a:lnTo>
                  <a:lnTo>
                    <a:pt x="794" y="944"/>
                  </a:lnTo>
                  <a:lnTo>
                    <a:pt x="786" y="949"/>
                  </a:lnTo>
                  <a:lnTo>
                    <a:pt x="781" y="956"/>
                  </a:lnTo>
                  <a:lnTo>
                    <a:pt x="774" y="961"/>
                  </a:lnTo>
                  <a:lnTo>
                    <a:pt x="768" y="967"/>
                  </a:lnTo>
                  <a:lnTo>
                    <a:pt x="762" y="973"/>
                  </a:lnTo>
                  <a:lnTo>
                    <a:pt x="756" y="980"/>
                  </a:lnTo>
                  <a:lnTo>
                    <a:pt x="749" y="986"/>
                  </a:lnTo>
                  <a:lnTo>
                    <a:pt x="749" y="985"/>
                  </a:lnTo>
                  <a:lnTo>
                    <a:pt x="748" y="987"/>
                  </a:lnTo>
                  <a:lnTo>
                    <a:pt x="748" y="989"/>
                  </a:lnTo>
                  <a:lnTo>
                    <a:pt x="748" y="993"/>
                  </a:lnTo>
                  <a:lnTo>
                    <a:pt x="749" y="995"/>
                  </a:lnTo>
                  <a:lnTo>
                    <a:pt x="755" y="997"/>
                  </a:lnTo>
                  <a:lnTo>
                    <a:pt x="761" y="997"/>
                  </a:lnTo>
                  <a:lnTo>
                    <a:pt x="767" y="996"/>
                  </a:lnTo>
                  <a:lnTo>
                    <a:pt x="772" y="994"/>
                  </a:lnTo>
                  <a:lnTo>
                    <a:pt x="777" y="990"/>
                  </a:lnTo>
                  <a:lnTo>
                    <a:pt x="783" y="988"/>
                  </a:lnTo>
                  <a:lnTo>
                    <a:pt x="789" y="986"/>
                  </a:lnTo>
                  <a:lnTo>
                    <a:pt x="794" y="986"/>
                  </a:lnTo>
                  <a:lnTo>
                    <a:pt x="799" y="989"/>
                  </a:lnTo>
                  <a:lnTo>
                    <a:pt x="804" y="993"/>
                  </a:lnTo>
                  <a:lnTo>
                    <a:pt x="809" y="995"/>
                  </a:lnTo>
                  <a:lnTo>
                    <a:pt x="815" y="996"/>
                  </a:lnTo>
                  <a:lnTo>
                    <a:pt x="820" y="995"/>
                  </a:lnTo>
                  <a:lnTo>
                    <a:pt x="824" y="994"/>
                  </a:lnTo>
                  <a:lnTo>
                    <a:pt x="829" y="993"/>
                  </a:lnTo>
                  <a:lnTo>
                    <a:pt x="834" y="990"/>
                  </a:lnTo>
                  <a:lnTo>
                    <a:pt x="837" y="988"/>
                  </a:lnTo>
                  <a:lnTo>
                    <a:pt x="842" y="986"/>
                  </a:lnTo>
                  <a:lnTo>
                    <a:pt x="846" y="983"/>
                  </a:lnTo>
                  <a:lnTo>
                    <a:pt x="851" y="981"/>
                  </a:lnTo>
                  <a:lnTo>
                    <a:pt x="855" y="981"/>
                  </a:lnTo>
                  <a:lnTo>
                    <a:pt x="860" y="981"/>
                  </a:lnTo>
                  <a:lnTo>
                    <a:pt x="865" y="980"/>
                  </a:lnTo>
                  <a:lnTo>
                    <a:pt x="869" y="978"/>
                  </a:lnTo>
                  <a:lnTo>
                    <a:pt x="874" y="976"/>
                  </a:lnTo>
                  <a:lnTo>
                    <a:pt x="877" y="974"/>
                  </a:lnTo>
                  <a:lnTo>
                    <a:pt x="882" y="972"/>
                  </a:lnTo>
                  <a:lnTo>
                    <a:pt x="887" y="971"/>
                  </a:lnTo>
                  <a:lnTo>
                    <a:pt x="889" y="973"/>
                  </a:lnTo>
                  <a:lnTo>
                    <a:pt x="893" y="978"/>
                  </a:lnTo>
                  <a:lnTo>
                    <a:pt x="892" y="985"/>
                  </a:lnTo>
                  <a:lnTo>
                    <a:pt x="891" y="991"/>
                  </a:lnTo>
                  <a:lnTo>
                    <a:pt x="892" y="998"/>
                  </a:lnTo>
                  <a:lnTo>
                    <a:pt x="896" y="1002"/>
                  </a:lnTo>
                  <a:lnTo>
                    <a:pt x="896" y="1008"/>
                  </a:lnTo>
                  <a:lnTo>
                    <a:pt x="896" y="1013"/>
                  </a:lnTo>
                  <a:lnTo>
                    <a:pt x="895" y="1019"/>
                  </a:lnTo>
                  <a:lnTo>
                    <a:pt x="896" y="1023"/>
                  </a:lnTo>
                  <a:lnTo>
                    <a:pt x="897" y="1025"/>
                  </a:lnTo>
                  <a:lnTo>
                    <a:pt x="898" y="1027"/>
                  </a:lnTo>
                  <a:lnTo>
                    <a:pt x="896" y="1031"/>
                  </a:lnTo>
                  <a:lnTo>
                    <a:pt x="897" y="1033"/>
                  </a:lnTo>
                  <a:lnTo>
                    <a:pt x="899" y="1034"/>
                  </a:lnTo>
                  <a:lnTo>
                    <a:pt x="902" y="1035"/>
                  </a:lnTo>
                  <a:lnTo>
                    <a:pt x="904" y="1036"/>
                  </a:lnTo>
                  <a:lnTo>
                    <a:pt x="905" y="1039"/>
                  </a:lnTo>
                  <a:lnTo>
                    <a:pt x="905" y="1042"/>
                  </a:lnTo>
                  <a:lnTo>
                    <a:pt x="905" y="1046"/>
                  </a:lnTo>
                  <a:lnTo>
                    <a:pt x="906" y="1050"/>
                  </a:lnTo>
                  <a:lnTo>
                    <a:pt x="907" y="1053"/>
                  </a:lnTo>
                  <a:lnTo>
                    <a:pt x="910" y="1054"/>
                  </a:lnTo>
                  <a:lnTo>
                    <a:pt x="912" y="1055"/>
                  </a:lnTo>
                  <a:lnTo>
                    <a:pt x="914" y="1055"/>
                  </a:lnTo>
                  <a:lnTo>
                    <a:pt x="915" y="1063"/>
                  </a:lnTo>
                  <a:lnTo>
                    <a:pt x="915" y="1072"/>
                  </a:lnTo>
                  <a:lnTo>
                    <a:pt x="917" y="1080"/>
                  </a:lnTo>
                  <a:lnTo>
                    <a:pt x="920" y="1088"/>
                  </a:lnTo>
                  <a:lnTo>
                    <a:pt x="921" y="1088"/>
                  </a:lnTo>
                  <a:lnTo>
                    <a:pt x="925" y="1088"/>
                  </a:lnTo>
                  <a:lnTo>
                    <a:pt x="927" y="1087"/>
                  </a:lnTo>
                  <a:lnTo>
                    <a:pt x="928" y="1085"/>
                  </a:lnTo>
                  <a:lnTo>
                    <a:pt x="932" y="1089"/>
                  </a:lnTo>
                  <a:lnTo>
                    <a:pt x="932" y="1097"/>
                  </a:lnTo>
                  <a:lnTo>
                    <a:pt x="928" y="1103"/>
                  </a:lnTo>
                  <a:lnTo>
                    <a:pt x="923" y="1109"/>
                  </a:lnTo>
                  <a:lnTo>
                    <a:pt x="920" y="1116"/>
                  </a:lnTo>
                  <a:lnTo>
                    <a:pt x="917" y="1121"/>
                  </a:lnTo>
                  <a:lnTo>
                    <a:pt x="913" y="1124"/>
                  </a:lnTo>
                  <a:lnTo>
                    <a:pt x="911" y="1129"/>
                  </a:lnTo>
                  <a:lnTo>
                    <a:pt x="910" y="1133"/>
                  </a:lnTo>
                  <a:lnTo>
                    <a:pt x="907" y="1139"/>
                  </a:lnTo>
                  <a:lnTo>
                    <a:pt x="907" y="1145"/>
                  </a:lnTo>
                  <a:lnTo>
                    <a:pt x="907" y="1151"/>
                  </a:lnTo>
                  <a:lnTo>
                    <a:pt x="908" y="1156"/>
                  </a:lnTo>
                  <a:lnTo>
                    <a:pt x="907" y="1160"/>
                  </a:lnTo>
                  <a:lnTo>
                    <a:pt x="906" y="1163"/>
                  </a:lnTo>
                  <a:lnTo>
                    <a:pt x="906" y="1168"/>
                  </a:lnTo>
                  <a:lnTo>
                    <a:pt x="907" y="1171"/>
                  </a:lnTo>
                  <a:lnTo>
                    <a:pt x="910" y="1169"/>
                  </a:lnTo>
                  <a:lnTo>
                    <a:pt x="912" y="1166"/>
                  </a:lnTo>
                  <a:lnTo>
                    <a:pt x="913" y="1163"/>
                  </a:lnTo>
                  <a:lnTo>
                    <a:pt x="917" y="1161"/>
                  </a:lnTo>
                  <a:lnTo>
                    <a:pt x="918" y="1159"/>
                  </a:lnTo>
                  <a:lnTo>
                    <a:pt x="919" y="1156"/>
                  </a:lnTo>
                  <a:lnTo>
                    <a:pt x="921" y="1155"/>
                  </a:lnTo>
                  <a:lnTo>
                    <a:pt x="923" y="1154"/>
                  </a:lnTo>
                  <a:lnTo>
                    <a:pt x="926" y="1151"/>
                  </a:lnTo>
                  <a:lnTo>
                    <a:pt x="929" y="1149"/>
                  </a:lnTo>
                  <a:lnTo>
                    <a:pt x="933" y="1147"/>
                  </a:lnTo>
                  <a:lnTo>
                    <a:pt x="935" y="1145"/>
                  </a:lnTo>
                  <a:lnTo>
                    <a:pt x="937" y="1144"/>
                  </a:lnTo>
                  <a:lnTo>
                    <a:pt x="940" y="1144"/>
                  </a:lnTo>
                  <a:lnTo>
                    <a:pt x="942" y="1144"/>
                  </a:lnTo>
                  <a:lnTo>
                    <a:pt x="944" y="1146"/>
                  </a:lnTo>
                  <a:lnTo>
                    <a:pt x="945" y="1146"/>
                  </a:lnTo>
                  <a:lnTo>
                    <a:pt x="947" y="1146"/>
                  </a:lnTo>
                  <a:lnTo>
                    <a:pt x="949" y="1159"/>
                  </a:lnTo>
                  <a:lnTo>
                    <a:pt x="951" y="1171"/>
                  </a:lnTo>
                  <a:lnTo>
                    <a:pt x="952" y="1185"/>
                  </a:lnTo>
                  <a:lnTo>
                    <a:pt x="952" y="1198"/>
                  </a:lnTo>
                  <a:lnTo>
                    <a:pt x="953" y="1201"/>
                  </a:lnTo>
                  <a:lnTo>
                    <a:pt x="956" y="1205"/>
                  </a:lnTo>
                  <a:lnTo>
                    <a:pt x="957" y="1208"/>
                  </a:lnTo>
                  <a:lnTo>
                    <a:pt x="956" y="1212"/>
                  </a:lnTo>
                  <a:lnTo>
                    <a:pt x="958" y="1214"/>
                  </a:lnTo>
                  <a:lnTo>
                    <a:pt x="958" y="1217"/>
                  </a:lnTo>
                  <a:lnTo>
                    <a:pt x="959" y="1220"/>
                  </a:lnTo>
                  <a:lnTo>
                    <a:pt x="963" y="1220"/>
                  </a:lnTo>
                  <a:lnTo>
                    <a:pt x="964" y="1215"/>
                  </a:lnTo>
                  <a:lnTo>
                    <a:pt x="965" y="1212"/>
                  </a:lnTo>
                  <a:lnTo>
                    <a:pt x="967" y="1207"/>
                  </a:lnTo>
                  <a:lnTo>
                    <a:pt x="971" y="1204"/>
                  </a:lnTo>
                  <a:lnTo>
                    <a:pt x="975" y="1202"/>
                  </a:lnTo>
                  <a:lnTo>
                    <a:pt x="979" y="1198"/>
                  </a:lnTo>
                  <a:lnTo>
                    <a:pt x="980" y="1193"/>
                  </a:lnTo>
                  <a:lnTo>
                    <a:pt x="982" y="1189"/>
                  </a:lnTo>
                  <a:lnTo>
                    <a:pt x="983" y="1177"/>
                  </a:lnTo>
                  <a:lnTo>
                    <a:pt x="985" y="1167"/>
                  </a:lnTo>
                  <a:lnTo>
                    <a:pt x="985" y="1156"/>
                  </a:lnTo>
                  <a:lnTo>
                    <a:pt x="987" y="1145"/>
                  </a:lnTo>
                  <a:lnTo>
                    <a:pt x="990" y="1140"/>
                  </a:lnTo>
                  <a:lnTo>
                    <a:pt x="993" y="1139"/>
                  </a:lnTo>
                  <a:lnTo>
                    <a:pt x="995" y="1140"/>
                  </a:lnTo>
                  <a:lnTo>
                    <a:pt x="996" y="1141"/>
                  </a:lnTo>
                  <a:lnTo>
                    <a:pt x="998" y="1141"/>
                  </a:lnTo>
                  <a:lnTo>
                    <a:pt x="1000" y="1148"/>
                  </a:lnTo>
                  <a:lnTo>
                    <a:pt x="1003" y="1155"/>
                  </a:lnTo>
                  <a:lnTo>
                    <a:pt x="1008" y="1161"/>
                  </a:lnTo>
                  <a:lnTo>
                    <a:pt x="1011" y="1167"/>
                  </a:lnTo>
                  <a:lnTo>
                    <a:pt x="1014" y="1172"/>
                  </a:lnTo>
                  <a:lnTo>
                    <a:pt x="1014" y="1178"/>
                  </a:lnTo>
                  <a:lnTo>
                    <a:pt x="1014" y="1185"/>
                  </a:lnTo>
                  <a:lnTo>
                    <a:pt x="1014" y="1192"/>
                  </a:lnTo>
                  <a:lnTo>
                    <a:pt x="1014" y="1193"/>
                  </a:lnTo>
                  <a:lnTo>
                    <a:pt x="1016" y="1194"/>
                  </a:lnTo>
                  <a:lnTo>
                    <a:pt x="1017" y="1194"/>
                  </a:lnTo>
                  <a:lnTo>
                    <a:pt x="1018" y="1193"/>
                  </a:lnTo>
                  <a:lnTo>
                    <a:pt x="1020" y="1191"/>
                  </a:lnTo>
                  <a:lnTo>
                    <a:pt x="1021" y="1187"/>
                  </a:lnTo>
                  <a:lnTo>
                    <a:pt x="1021" y="1184"/>
                  </a:lnTo>
                  <a:lnTo>
                    <a:pt x="1021" y="1180"/>
                  </a:lnTo>
                  <a:lnTo>
                    <a:pt x="1023" y="1178"/>
                  </a:lnTo>
                  <a:lnTo>
                    <a:pt x="1024" y="1176"/>
                  </a:lnTo>
                  <a:lnTo>
                    <a:pt x="1026" y="1175"/>
                  </a:lnTo>
                  <a:lnTo>
                    <a:pt x="1028" y="1174"/>
                  </a:lnTo>
                  <a:lnTo>
                    <a:pt x="1034" y="1168"/>
                  </a:lnTo>
                  <a:lnTo>
                    <a:pt x="1035" y="1160"/>
                  </a:lnTo>
                  <a:lnTo>
                    <a:pt x="1034" y="1152"/>
                  </a:lnTo>
                  <a:lnTo>
                    <a:pt x="1033" y="1145"/>
                  </a:lnTo>
                  <a:lnTo>
                    <a:pt x="1029" y="1136"/>
                  </a:lnTo>
                  <a:lnTo>
                    <a:pt x="1026" y="1126"/>
                  </a:lnTo>
                  <a:lnTo>
                    <a:pt x="1023" y="1118"/>
                  </a:lnTo>
                  <a:lnTo>
                    <a:pt x="1018" y="1110"/>
                  </a:lnTo>
                  <a:lnTo>
                    <a:pt x="1012" y="1102"/>
                  </a:lnTo>
                  <a:lnTo>
                    <a:pt x="1008" y="1095"/>
                  </a:lnTo>
                  <a:lnTo>
                    <a:pt x="1001" y="1088"/>
                  </a:lnTo>
                  <a:lnTo>
                    <a:pt x="995" y="1081"/>
                  </a:lnTo>
                  <a:lnTo>
                    <a:pt x="993" y="1071"/>
                  </a:lnTo>
                  <a:lnTo>
                    <a:pt x="990" y="1061"/>
                  </a:lnTo>
                  <a:lnTo>
                    <a:pt x="990" y="1050"/>
                  </a:lnTo>
                  <a:lnTo>
                    <a:pt x="991" y="1040"/>
                  </a:lnTo>
                  <a:lnTo>
                    <a:pt x="996" y="1035"/>
                  </a:lnTo>
                  <a:lnTo>
                    <a:pt x="996" y="1028"/>
                  </a:lnTo>
                  <a:lnTo>
                    <a:pt x="994" y="1023"/>
                  </a:lnTo>
                  <a:lnTo>
                    <a:pt x="994" y="1017"/>
                  </a:lnTo>
                  <a:lnTo>
                    <a:pt x="998" y="1012"/>
                  </a:lnTo>
                  <a:lnTo>
                    <a:pt x="998" y="1008"/>
                  </a:lnTo>
                  <a:lnTo>
                    <a:pt x="997" y="1002"/>
                  </a:lnTo>
                  <a:lnTo>
                    <a:pt x="998" y="996"/>
                  </a:lnTo>
                  <a:lnTo>
                    <a:pt x="1003" y="993"/>
                  </a:lnTo>
                  <a:lnTo>
                    <a:pt x="1004" y="988"/>
                  </a:lnTo>
                  <a:lnTo>
                    <a:pt x="1004" y="982"/>
                  </a:lnTo>
                  <a:lnTo>
                    <a:pt x="1008" y="979"/>
                  </a:lnTo>
                  <a:lnTo>
                    <a:pt x="1011" y="986"/>
                  </a:lnTo>
                  <a:lnTo>
                    <a:pt x="1012" y="993"/>
                  </a:lnTo>
                  <a:lnTo>
                    <a:pt x="1014" y="1000"/>
                  </a:lnTo>
                  <a:lnTo>
                    <a:pt x="1017" y="1006"/>
                  </a:lnTo>
                  <a:lnTo>
                    <a:pt x="1025" y="1009"/>
                  </a:lnTo>
                  <a:lnTo>
                    <a:pt x="1029" y="1014"/>
                  </a:lnTo>
                  <a:lnTo>
                    <a:pt x="1034" y="1023"/>
                  </a:lnTo>
                  <a:lnTo>
                    <a:pt x="1040" y="1027"/>
                  </a:lnTo>
                  <a:lnTo>
                    <a:pt x="1043" y="1026"/>
                  </a:lnTo>
                  <a:lnTo>
                    <a:pt x="1044" y="1023"/>
                  </a:lnTo>
                  <a:lnTo>
                    <a:pt x="1046" y="1019"/>
                  </a:lnTo>
                  <a:lnTo>
                    <a:pt x="1047" y="1016"/>
                  </a:lnTo>
                  <a:lnTo>
                    <a:pt x="1058" y="1001"/>
                  </a:lnTo>
                  <a:lnTo>
                    <a:pt x="1064" y="983"/>
                  </a:lnTo>
                  <a:lnTo>
                    <a:pt x="1066" y="964"/>
                  </a:lnTo>
                  <a:lnTo>
                    <a:pt x="1070" y="945"/>
                  </a:lnTo>
                  <a:lnTo>
                    <a:pt x="1071" y="944"/>
                  </a:lnTo>
                  <a:lnTo>
                    <a:pt x="1072" y="945"/>
                  </a:lnTo>
                  <a:lnTo>
                    <a:pt x="1073" y="946"/>
                  </a:lnTo>
                  <a:lnTo>
                    <a:pt x="1073" y="948"/>
                  </a:lnTo>
                  <a:lnTo>
                    <a:pt x="1074" y="949"/>
                  </a:lnTo>
                  <a:lnTo>
                    <a:pt x="1074" y="950"/>
                  </a:lnTo>
                  <a:lnTo>
                    <a:pt x="1073" y="951"/>
                  </a:lnTo>
                  <a:lnTo>
                    <a:pt x="1072" y="951"/>
                  </a:lnTo>
                  <a:lnTo>
                    <a:pt x="1071" y="959"/>
                  </a:lnTo>
                  <a:lnTo>
                    <a:pt x="1073" y="965"/>
                  </a:lnTo>
                  <a:lnTo>
                    <a:pt x="1076" y="970"/>
                  </a:lnTo>
                  <a:lnTo>
                    <a:pt x="1077" y="975"/>
                  </a:lnTo>
                  <a:lnTo>
                    <a:pt x="1077" y="981"/>
                  </a:lnTo>
                  <a:lnTo>
                    <a:pt x="1079" y="990"/>
                  </a:lnTo>
                  <a:lnTo>
                    <a:pt x="1078" y="1001"/>
                  </a:lnTo>
                  <a:lnTo>
                    <a:pt x="1076" y="1011"/>
                  </a:lnTo>
                  <a:lnTo>
                    <a:pt x="1077" y="1023"/>
                  </a:lnTo>
                  <a:lnTo>
                    <a:pt x="1080" y="1025"/>
                  </a:lnTo>
                  <a:lnTo>
                    <a:pt x="1082" y="1028"/>
                  </a:lnTo>
                  <a:lnTo>
                    <a:pt x="1084" y="1031"/>
                  </a:lnTo>
                  <a:lnTo>
                    <a:pt x="1085" y="1034"/>
                  </a:lnTo>
                  <a:lnTo>
                    <a:pt x="1086" y="1035"/>
                  </a:lnTo>
                  <a:lnTo>
                    <a:pt x="1088" y="1036"/>
                  </a:lnTo>
                  <a:lnTo>
                    <a:pt x="1091" y="1038"/>
                  </a:lnTo>
                  <a:lnTo>
                    <a:pt x="1093" y="1038"/>
                  </a:lnTo>
                  <a:lnTo>
                    <a:pt x="1094" y="1043"/>
                  </a:lnTo>
                  <a:lnTo>
                    <a:pt x="1094" y="1049"/>
                  </a:lnTo>
                  <a:lnTo>
                    <a:pt x="1095" y="1055"/>
                  </a:lnTo>
                  <a:lnTo>
                    <a:pt x="1097" y="1059"/>
                  </a:lnTo>
                  <a:lnTo>
                    <a:pt x="1097" y="1064"/>
                  </a:lnTo>
                  <a:lnTo>
                    <a:pt x="1096" y="1069"/>
                  </a:lnTo>
                  <a:lnTo>
                    <a:pt x="1094" y="1072"/>
                  </a:lnTo>
                  <a:lnTo>
                    <a:pt x="1092" y="1076"/>
                  </a:lnTo>
                  <a:lnTo>
                    <a:pt x="1089" y="1080"/>
                  </a:lnTo>
                  <a:lnTo>
                    <a:pt x="1089" y="1085"/>
                  </a:lnTo>
                  <a:lnTo>
                    <a:pt x="1089" y="1088"/>
                  </a:lnTo>
                  <a:lnTo>
                    <a:pt x="1093" y="1091"/>
                  </a:lnTo>
                  <a:lnTo>
                    <a:pt x="1093" y="1094"/>
                  </a:lnTo>
                  <a:lnTo>
                    <a:pt x="1094" y="1097"/>
                  </a:lnTo>
                  <a:lnTo>
                    <a:pt x="1095" y="1101"/>
                  </a:lnTo>
                  <a:lnTo>
                    <a:pt x="1096" y="1103"/>
                  </a:lnTo>
                  <a:lnTo>
                    <a:pt x="1102" y="1101"/>
                  </a:lnTo>
                  <a:lnTo>
                    <a:pt x="1103" y="1096"/>
                  </a:lnTo>
                  <a:lnTo>
                    <a:pt x="1104" y="1089"/>
                  </a:lnTo>
                  <a:lnTo>
                    <a:pt x="1107" y="1085"/>
                  </a:lnTo>
                  <a:lnTo>
                    <a:pt x="1109" y="1091"/>
                  </a:lnTo>
                  <a:lnTo>
                    <a:pt x="1111" y="1096"/>
                  </a:lnTo>
                  <a:lnTo>
                    <a:pt x="1115" y="1101"/>
                  </a:lnTo>
                  <a:lnTo>
                    <a:pt x="1119" y="1104"/>
                  </a:lnTo>
                  <a:lnTo>
                    <a:pt x="1121" y="1108"/>
                  </a:lnTo>
                  <a:lnTo>
                    <a:pt x="1121" y="1111"/>
                  </a:lnTo>
                  <a:lnTo>
                    <a:pt x="1121" y="1116"/>
                  </a:lnTo>
                  <a:lnTo>
                    <a:pt x="1119" y="1119"/>
                  </a:lnTo>
                  <a:lnTo>
                    <a:pt x="1122" y="1125"/>
                  </a:lnTo>
                  <a:lnTo>
                    <a:pt x="1123" y="1131"/>
                  </a:lnTo>
                  <a:lnTo>
                    <a:pt x="1123" y="1138"/>
                  </a:lnTo>
                  <a:lnTo>
                    <a:pt x="1123" y="1144"/>
                  </a:lnTo>
                  <a:lnTo>
                    <a:pt x="1121" y="1147"/>
                  </a:lnTo>
                  <a:lnTo>
                    <a:pt x="1121" y="1151"/>
                  </a:lnTo>
                  <a:lnTo>
                    <a:pt x="1121" y="1155"/>
                  </a:lnTo>
                  <a:lnTo>
                    <a:pt x="1121" y="1159"/>
                  </a:lnTo>
                  <a:lnTo>
                    <a:pt x="1124" y="1159"/>
                  </a:lnTo>
                  <a:lnTo>
                    <a:pt x="1127" y="1155"/>
                  </a:lnTo>
                  <a:lnTo>
                    <a:pt x="1130" y="1152"/>
                  </a:lnTo>
                  <a:lnTo>
                    <a:pt x="1131" y="1147"/>
                  </a:lnTo>
                  <a:lnTo>
                    <a:pt x="1134" y="1142"/>
                  </a:lnTo>
                  <a:lnTo>
                    <a:pt x="1139" y="1140"/>
                  </a:lnTo>
                  <a:lnTo>
                    <a:pt x="1145" y="1137"/>
                  </a:lnTo>
                  <a:lnTo>
                    <a:pt x="1149" y="1133"/>
                  </a:lnTo>
                  <a:lnTo>
                    <a:pt x="1152" y="1127"/>
                  </a:lnTo>
                  <a:lnTo>
                    <a:pt x="1159" y="1130"/>
                  </a:lnTo>
                  <a:lnTo>
                    <a:pt x="1162" y="1136"/>
                  </a:lnTo>
                  <a:lnTo>
                    <a:pt x="1165" y="1142"/>
                  </a:lnTo>
                  <a:lnTo>
                    <a:pt x="1169" y="1149"/>
                  </a:lnTo>
                  <a:lnTo>
                    <a:pt x="1169" y="1154"/>
                  </a:lnTo>
                  <a:lnTo>
                    <a:pt x="1171" y="1159"/>
                  </a:lnTo>
                  <a:lnTo>
                    <a:pt x="1172" y="1162"/>
                  </a:lnTo>
                  <a:lnTo>
                    <a:pt x="1176" y="1166"/>
                  </a:lnTo>
                  <a:lnTo>
                    <a:pt x="1177" y="1184"/>
                  </a:lnTo>
                  <a:lnTo>
                    <a:pt x="1178" y="1184"/>
                  </a:lnTo>
                  <a:lnTo>
                    <a:pt x="1179" y="1184"/>
                  </a:lnTo>
                  <a:lnTo>
                    <a:pt x="1180" y="1184"/>
                  </a:lnTo>
                  <a:lnTo>
                    <a:pt x="1182" y="1183"/>
                  </a:lnTo>
                  <a:lnTo>
                    <a:pt x="1187" y="1169"/>
                  </a:lnTo>
                  <a:lnTo>
                    <a:pt x="1191" y="1163"/>
                  </a:lnTo>
                  <a:lnTo>
                    <a:pt x="1193" y="1156"/>
                  </a:lnTo>
                  <a:lnTo>
                    <a:pt x="1194" y="1149"/>
                  </a:lnTo>
                  <a:lnTo>
                    <a:pt x="1195" y="1141"/>
                  </a:lnTo>
                  <a:lnTo>
                    <a:pt x="1200" y="1145"/>
                  </a:lnTo>
                  <a:lnTo>
                    <a:pt x="1206" y="1148"/>
                  </a:lnTo>
                  <a:lnTo>
                    <a:pt x="1210" y="1153"/>
                  </a:lnTo>
                  <a:lnTo>
                    <a:pt x="1214" y="1157"/>
                  </a:lnTo>
                  <a:lnTo>
                    <a:pt x="1217" y="1159"/>
                  </a:lnTo>
                  <a:lnTo>
                    <a:pt x="1221" y="1160"/>
                  </a:lnTo>
                  <a:lnTo>
                    <a:pt x="1223" y="1162"/>
                  </a:lnTo>
                  <a:lnTo>
                    <a:pt x="1224" y="1166"/>
                  </a:lnTo>
                  <a:lnTo>
                    <a:pt x="1225" y="1169"/>
                  </a:lnTo>
                  <a:lnTo>
                    <a:pt x="1225" y="1172"/>
                  </a:lnTo>
                  <a:lnTo>
                    <a:pt x="1225" y="1176"/>
                  </a:lnTo>
                  <a:lnTo>
                    <a:pt x="1230" y="1175"/>
                  </a:lnTo>
                  <a:lnTo>
                    <a:pt x="1231" y="1168"/>
                  </a:lnTo>
                  <a:lnTo>
                    <a:pt x="1231" y="1161"/>
                  </a:lnTo>
                  <a:lnTo>
                    <a:pt x="1230" y="1154"/>
                  </a:lnTo>
                  <a:lnTo>
                    <a:pt x="1229" y="1146"/>
                  </a:lnTo>
                  <a:lnTo>
                    <a:pt x="1229" y="1145"/>
                  </a:lnTo>
                  <a:lnTo>
                    <a:pt x="1230" y="1144"/>
                  </a:lnTo>
                  <a:lnTo>
                    <a:pt x="1230" y="1142"/>
                  </a:lnTo>
                  <a:lnTo>
                    <a:pt x="1229" y="1141"/>
                  </a:lnTo>
                  <a:lnTo>
                    <a:pt x="1229" y="1138"/>
                  </a:lnTo>
                  <a:lnTo>
                    <a:pt x="1227" y="1134"/>
                  </a:lnTo>
                  <a:lnTo>
                    <a:pt x="1225" y="1131"/>
                  </a:lnTo>
                  <a:lnTo>
                    <a:pt x="1224" y="1127"/>
                  </a:lnTo>
                  <a:lnTo>
                    <a:pt x="1218" y="1121"/>
                  </a:lnTo>
                  <a:lnTo>
                    <a:pt x="1213" y="1114"/>
                  </a:lnTo>
                  <a:lnTo>
                    <a:pt x="1206" y="1108"/>
                  </a:lnTo>
                  <a:lnTo>
                    <a:pt x="1199" y="1103"/>
                  </a:lnTo>
                  <a:lnTo>
                    <a:pt x="1193" y="1099"/>
                  </a:lnTo>
                  <a:lnTo>
                    <a:pt x="1186" y="1095"/>
                  </a:lnTo>
                  <a:lnTo>
                    <a:pt x="1179" y="1091"/>
                  </a:lnTo>
                  <a:lnTo>
                    <a:pt x="1172" y="1085"/>
                  </a:lnTo>
                  <a:lnTo>
                    <a:pt x="1171" y="1071"/>
                  </a:lnTo>
                  <a:lnTo>
                    <a:pt x="1171" y="1069"/>
                  </a:lnTo>
                  <a:lnTo>
                    <a:pt x="1172" y="1066"/>
                  </a:lnTo>
                  <a:lnTo>
                    <a:pt x="1172" y="1064"/>
                  </a:lnTo>
                  <a:lnTo>
                    <a:pt x="1172" y="1062"/>
                  </a:lnTo>
                  <a:lnTo>
                    <a:pt x="1172" y="1051"/>
                  </a:lnTo>
                  <a:lnTo>
                    <a:pt x="1172" y="1041"/>
                  </a:lnTo>
                  <a:lnTo>
                    <a:pt x="1174" y="1032"/>
                  </a:lnTo>
                  <a:lnTo>
                    <a:pt x="1176" y="1021"/>
                  </a:lnTo>
                  <a:lnTo>
                    <a:pt x="1176" y="1017"/>
                  </a:lnTo>
                  <a:lnTo>
                    <a:pt x="1177" y="1011"/>
                  </a:lnTo>
                  <a:lnTo>
                    <a:pt x="1178" y="1006"/>
                  </a:lnTo>
                  <a:lnTo>
                    <a:pt x="1180" y="1002"/>
                  </a:lnTo>
                  <a:lnTo>
                    <a:pt x="1184" y="1004"/>
                  </a:lnTo>
                  <a:lnTo>
                    <a:pt x="1189" y="1008"/>
                  </a:lnTo>
                  <a:lnTo>
                    <a:pt x="1193" y="1010"/>
                  </a:lnTo>
                  <a:lnTo>
                    <a:pt x="1198" y="1012"/>
                  </a:lnTo>
                  <a:lnTo>
                    <a:pt x="1202" y="1014"/>
                  </a:lnTo>
                  <a:lnTo>
                    <a:pt x="1208" y="1017"/>
                  </a:lnTo>
                  <a:lnTo>
                    <a:pt x="1213" y="1018"/>
                  </a:lnTo>
                  <a:lnTo>
                    <a:pt x="1218" y="1018"/>
                  </a:lnTo>
                  <a:lnTo>
                    <a:pt x="1221" y="1017"/>
                  </a:lnTo>
                  <a:lnTo>
                    <a:pt x="1222" y="1016"/>
                  </a:lnTo>
                  <a:lnTo>
                    <a:pt x="1224" y="1014"/>
                  </a:lnTo>
                  <a:lnTo>
                    <a:pt x="1224" y="1013"/>
                  </a:lnTo>
                  <a:lnTo>
                    <a:pt x="1225" y="1011"/>
                  </a:lnTo>
                  <a:lnTo>
                    <a:pt x="1225" y="1008"/>
                  </a:lnTo>
                  <a:lnTo>
                    <a:pt x="1223" y="1004"/>
                  </a:lnTo>
                  <a:lnTo>
                    <a:pt x="1223" y="1001"/>
                  </a:lnTo>
                  <a:lnTo>
                    <a:pt x="1231" y="1001"/>
                  </a:lnTo>
                  <a:lnTo>
                    <a:pt x="1240" y="1002"/>
                  </a:lnTo>
                  <a:lnTo>
                    <a:pt x="1248" y="1004"/>
                  </a:lnTo>
                  <a:lnTo>
                    <a:pt x="1257" y="1004"/>
                  </a:lnTo>
                  <a:lnTo>
                    <a:pt x="1262" y="1006"/>
                  </a:lnTo>
                  <a:lnTo>
                    <a:pt x="1268" y="1008"/>
                  </a:lnTo>
                  <a:lnTo>
                    <a:pt x="1274" y="1009"/>
                  </a:lnTo>
                  <a:lnTo>
                    <a:pt x="1280" y="1008"/>
                  </a:lnTo>
                  <a:lnTo>
                    <a:pt x="1285" y="1006"/>
                  </a:lnTo>
                  <a:lnTo>
                    <a:pt x="1290" y="1004"/>
                  </a:lnTo>
                  <a:lnTo>
                    <a:pt x="1296" y="1001"/>
                  </a:lnTo>
                  <a:lnTo>
                    <a:pt x="1300" y="997"/>
                  </a:lnTo>
                  <a:lnTo>
                    <a:pt x="1300" y="995"/>
                  </a:lnTo>
                  <a:lnTo>
                    <a:pt x="1300" y="994"/>
                  </a:lnTo>
                  <a:lnTo>
                    <a:pt x="1299" y="991"/>
                  </a:lnTo>
                  <a:lnTo>
                    <a:pt x="1299" y="990"/>
                  </a:lnTo>
                  <a:lnTo>
                    <a:pt x="1295" y="987"/>
                  </a:lnTo>
                  <a:lnTo>
                    <a:pt x="1290" y="982"/>
                  </a:lnTo>
                  <a:lnTo>
                    <a:pt x="1285" y="979"/>
                  </a:lnTo>
                  <a:lnTo>
                    <a:pt x="1280" y="975"/>
                  </a:lnTo>
                  <a:lnTo>
                    <a:pt x="1275" y="972"/>
                  </a:lnTo>
                  <a:lnTo>
                    <a:pt x="1269" y="970"/>
                  </a:lnTo>
                  <a:lnTo>
                    <a:pt x="1265" y="967"/>
                  </a:lnTo>
                  <a:lnTo>
                    <a:pt x="1259" y="965"/>
                  </a:lnTo>
                  <a:lnTo>
                    <a:pt x="1254" y="961"/>
                  </a:lnTo>
                  <a:lnTo>
                    <a:pt x="1250" y="958"/>
                  </a:lnTo>
                  <a:lnTo>
                    <a:pt x="1245" y="953"/>
                  </a:lnTo>
                  <a:lnTo>
                    <a:pt x="1240" y="950"/>
                  </a:lnTo>
                  <a:lnTo>
                    <a:pt x="1236" y="945"/>
                  </a:lnTo>
                  <a:lnTo>
                    <a:pt x="1232" y="941"/>
                  </a:lnTo>
                  <a:lnTo>
                    <a:pt x="1228" y="937"/>
                  </a:lnTo>
                  <a:lnTo>
                    <a:pt x="1224" y="933"/>
                  </a:lnTo>
                  <a:lnTo>
                    <a:pt x="1220" y="923"/>
                  </a:lnTo>
                  <a:lnTo>
                    <a:pt x="1215" y="914"/>
                  </a:lnTo>
                  <a:lnTo>
                    <a:pt x="1209" y="906"/>
                  </a:lnTo>
                  <a:lnTo>
                    <a:pt x="1206" y="896"/>
                  </a:lnTo>
                  <a:lnTo>
                    <a:pt x="1200" y="888"/>
                  </a:lnTo>
                  <a:lnTo>
                    <a:pt x="1195" y="880"/>
                  </a:lnTo>
                  <a:lnTo>
                    <a:pt x="1194" y="870"/>
                  </a:lnTo>
                  <a:lnTo>
                    <a:pt x="1195" y="860"/>
                  </a:lnTo>
                  <a:lnTo>
                    <a:pt x="1197" y="860"/>
                  </a:lnTo>
                  <a:lnTo>
                    <a:pt x="1197" y="859"/>
                  </a:lnTo>
                  <a:lnTo>
                    <a:pt x="1197" y="857"/>
                  </a:lnTo>
                  <a:lnTo>
                    <a:pt x="1197" y="855"/>
                  </a:lnTo>
                  <a:lnTo>
                    <a:pt x="1200" y="846"/>
                  </a:lnTo>
                  <a:lnTo>
                    <a:pt x="1204" y="837"/>
                  </a:lnTo>
                  <a:lnTo>
                    <a:pt x="1207" y="829"/>
                  </a:lnTo>
                  <a:lnTo>
                    <a:pt x="1207" y="819"/>
                  </a:lnTo>
                  <a:lnTo>
                    <a:pt x="1212" y="808"/>
                  </a:lnTo>
                  <a:lnTo>
                    <a:pt x="1217" y="798"/>
                  </a:lnTo>
                  <a:lnTo>
                    <a:pt x="1222" y="787"/>
                  </a:lnTo>
                  <a:lnTo>
                    <a:pt x="1227" y="777"/>
                  </a:lnTo>
                  <a:lnTo>
                    <a:pt x="1229" y="770"/>
                  </a:lnTo>
                  <a:lnTo>
                    <a:pt x="1232" y="764"/>
                  </a:lnTo>
                  <a:lnTo>
                    <a:pt x="1235" y="759"/>
                  </a:lnTo>
                  <a:lnTo>
                    <a:pt x="1235" y="752"/>
                  </a:lnTo>
                  <a:lnTo>
                    <a:pt x="1242" y="746"/>
                  </a:lnTo>
                  <a:lnTo>
                    <a:pt x="1250" y="740"/>
                  </a:lnTo>
                  <a:lnTo>
                    <a:pt x="1259" y="737"/>
                  </a:lnTo>
                  <a:lnTo>
                    <a:pt x="1268" y="736"/>
                  </a:lnTo>
                  <a:lnTo>
                    <a:pt x="1275" y="733"/>
                  </a:lnTo>
                  <a:lnTo>
                    <a:pt x="1283" y="733"/>
                  </a:lnTo>
                  <a:lnTo>
                    <a:pt x="1291" y="733"/>
                  </a:lnTo>
                  <a:lnTo>
                    <a:pt x="1298" y="733"/>
                  </a:lnTo>
                  <a:lnTo>
                    <a:pt x="1308" y="736"/>
                  </a:lnTo>
                  <a:lnTo>
                    <a:pt x="1319" y="737"/>
                  </a:lnTo>
                  <a:lnTo>
                    <a:pt x="1329" y="739"/>
                  </a:lnTo>
                  <a:lnTo>
                    <a:pt x="1341" y="740"/>
                  </a:lnTo>
                  <a:lnTo>
                    <a:pt x="1351" y="741"/>
                  </a:lnTo>
                  <a:lnTo>
                    <a:pt x="1361" y="740"/>
                  </a:lnTo>
                  <a:lnTo>
                    <a:pt x="1372" y="739"/>
                  </a:lnTo>
                  <a:lnTo>
                    <a:pt x="1382" y="736"/>
                  </a:lnTo>
                  <a:lnTo>
                    <a:pt x="1384" y="734"/>
                  </a:lnTo>
                  <a:lnTo>
                    <a:pt x="1388" y="733"/>
                  </a:lnTo>
                  <a:lnTo>
                    <a:pt x="1390" y="733"/>
                  </a:lnTo>
                  <a:lnTo>
                    <a:pt x="1393" y="732"/>
                  </a:lnTo>
                  <a:lnTo>
                    <a:pt x="1401" y="729"/>
                  </a:lnTo>
                  <a:lnTo>
                    <a:pt x="1409" y="725"/>
                  </a:lnTo>
                  <a:lnTo>
                    <a:pt x="1418" y="722"/>
                  </a:lnTo>
                  <a:lnTo>
                    <a:pt x="1426" y="718"/>
                  </a:lnTo>
                  <a:lnTo>
                    <a:pt x="1448" y="712"/>
                  </a:lnTo>
                  <a:lnTo>
                    <a:pt x="1470" y="707"/>
                  </a:lnTo>
                  <a:lnTo>
                    <a:pt x="1493" y="702"/>
                  </a:lnTo>
                  <a:lnTo>
                    <a:pt x="1516" y="697"/>
                  </a:lnTo>
                  <a:lnTo>
                    <a:pt x="1538" y="694"/>
                  </a:lnTo>
                  <a:lnTo>
                    <a:pt x="1562" y="691"/>
                  </a:lnTo>
                  <a:lnTo>
                    <a:pt x="1585" y="688"/>
                  </a:lnTo>
                  <a:lnTo>
                    <a:pt x="1608" y="687"/>
                  </a:lnTo>
                  <a:lnTo>
                    <a:pt x="1654" y="685"/>
                  </a:lnTo>
                  <a:lnTo>
                    <a:pt x="1669" y="687"/>
                  </a:lnTo>
                  <a:lnTo>
                    <a:pt x="1677" y="686"/>
                  </a:lnTo>
                  <a:lnTo>
                    <a:pt x="1686" y="686"/>
                  </a:lnTo>
                  <a:lnTo>
                    <a:pt x="1694" y="686"/>
                  </a:lnTo>
                  <a:lnTo>
                    <a:pt x="1704" y="686"/>
                  </a:lnTo>
                  <a:lnTo>
                    <a:pt x="1712" y="687"/>
                  </a:lnTo>
                  <a:lnTo>
                    <a:pt x="1721" y="687"/>
                  </a:lnTo>
                  <a:lnTo>
                    <a:pt x="1729" y="687"/>
                  </a:lnTo>
                  <a:lnTo>
                    <a:pt x="1738" y="686"/>
                  </a:lnTo>
                  <a:lnTo>
                    <a:pt x="1743" y="685"/>
                  </a:lnTo>
                  <a:lnTo>
                    <a:pt x="1749" y="682"/>
                  </a:lnTo>
                  <a:lnTo>
                    <a:pt x="1752" y="679"/>
                  </a:lnTo>
                  <a:lnTo>
                    <a:pt x="1754" y="674"/>
                  </a:lnTo>
                  <a:lnTo>
                    <a:pt x="1753" y="669"/>
                  </a:lnTo>
                  <a:lnTo>
                    <a:pt x="1750" y="664"/>
                  </a:lnTo>
                  <a:lnTo>
                    <a:pt x="1747" y="661"/>
                  </a:lnTo>
                  <a:lnTo>
                    <a:pt x="1750" y="655"/>
                  </a:lnTo>
                  <a:lnTo>
                    <a:pt x="1759" y="651"/>
                  </a:lnTo>
                  <a:lnTo>
                    <a:pt x="1767" y="648"/>
                  </a:lnTo>
                  <a:lnTo>
                    <a:pt x="1776" y="643"/>
                  </a:lnTo>
                  <a:lnTo>
                    <a:pt x="1784" y="640"/>
                  </a:lnTo>
                  <a:lnTo>
                    <a:pt x="1794" y="636"/>
                  </a:lnTo>
                  <a:lnTo>
                    <a:pt x="1802" y="633"/>
                  </a:lnTo>
                  <a:lnTo>
                    <a:pt x="1811" y="628"/>
                  </a:lnTo>
                  <a:lnTo>
                    <a:pt x="1820" y="624"/>
                  </a:lnTo>
                  <a:lnTo>
                    <a:pt x="1820" y="621"/>
                  </a:lnTo>
                  <a:lnTo>
                    <a:pt x="1827" y="619"/>
                  </a:lnTo>
                  <a:lnTo>
                    <a:pt x="1833" y="616"/>
                  </a:lnTo>
                  <a:lnTo>
                    <a:pt x="1840" y="612"/>
                  </a:lnTo>
                  <a:lnTo>
                    <a:pt x="1845" y="608"/>
                  </a:lnTo>
                  <a:lnTo>
                    <a:pt x="1851" y="604"/>
                  </a:lnTo>
                  <a:lnTo>
                    <a:pt x="1856" y="599"/>
                  </a:lnTo>
                  <a:lnTo>
                    <a:pt x="1862" y="595"/>
                  </a:lnTo>
                  <a:lnTo>
                    <a:pt x="1867" y="590"/>
                  </a:lnTo>
                  <a:lnTo>
                    <a:pt x="1870" y="579"/>
                  </a:lnTo>
                  <a:lnTo>
                    <a:pt x="1874" y="576"/>
                  </a:lnTo>
                  <a:lnTo>
                    <a:pt x="1880" y="574"/>
                  </a:lnTo>
                  <a:lnTo>
                    <a:pt x="1885" y="572"/>
                  </a:lnTo>
                  <a:lnTo>
                    <a:pt x="1890" y="569"/>
                  </a:lnTo>
                  <a:lnTo>
                    <a:pt x="1895" y="567"/>
                  </a:lnTo>
                  <a:lnTo>
                    <a:pt x="1901" y="565"/>
                  </a:lnTo>
                  <a:lnTo>
                    <a:pt x="1905" y="563"/>
                  </a:lnTo>
                  <a:lnTo>
                    <a:pt x="1911" y="560"/>
                  </a:lnTo>
                  <a:lnTo>
                    <a:pt x="1918" y="557"/>
                  </a:lnTo>
                  <a:lnTo>
                    <a:pt x="1925" y="553"/>
                  </a:lnTo>
                  <a:lnTo>
                    <a:pt x="1932" y="550"/>
                  </a:lnTo>
                  <a:lnTo>
                    <a:pt x="1939" y="545"/>
                  </a:lnTo>
                  <a:lnTo>
                    <a:pt x="1945" y="541"/>
                  </a:lnTo>
                  <a:lnTo>
                    <a:pt x="1949" y="536"/>
                  </a:lnTo>
                  <a:lnTo>
                    <a:pt x="1955" y="530"/>
                  </a:lnTo>
                  <a:lnTo>
                    <a:pt x="1958" y="523"/>
                  </a:lnTo>
                  <a:lnTo>
                    <a:pt x="1957" y="520"/>
                  </a:lnTo>
                  <a:lnTo>
                    <a:pt x="1956" y="518"/>
                  </a:lnTo>
                  <a:lnTo>
                    <a:pt x="1954" y="514"/>
                  </a:lnTo>
                  <a:lnTo>
                    <a:pt x="1953" y="512"/>
                  </a:lnTo>
                  <a:lnTo>
                    <a:pt x="1954" y="507"/>
                  </a:lnTo>
                  <a:lnTo>
                    <a:pt x="1957" y="504"/>
                  </a:lnTo>
                  <a:lnTo>
                    <a:pt x="1962" y="501"/>
                  </a:lnTo>
                  <a:lnTo>
                    <a:pt x="1966" y="500"/>
                  </a:lnTo>
                  <a:lnTo>
                    <a:pt x="1971" y="498"/>
                  </a:lnTo>
                  <a:lnTo>
                    <a:pt x="1977" y="496"/>
                  </a:lnTo>
                  <a:lnTo>
                    <a:pt x="1981" y="492"/>
                  </a:lnTo>
                  <a:lnTo>
                    <a:pt x="1986" y="489"/>
                  </a:lnTo>
                  <a:lnTo>
                    <a:pt x="1991" y="486"/>
                  </a:lnTo>
                  <a:lnTo>
                    <a:pt x="1996" y="483"/>
                  </a:lnTo>
                  <a:lnTo>
                    <a:pt x="2001" y="481"/>
                  </a:lnTo>
                  <a:lnTo>
                    <a:pt x="2007" y="478"/>
                  </a:lnTo>
                  <a:lnTo>
                    <a:pt x="2015" y="475"/>
                  </a:lnTo>
                  <a:lnTo>
                    <a:pt x="2022" y="473"/>
                  </a:lnTo>
                  <a:lnTo>
                    <a:pt x="2030" y="469"/>
                  </a:lnTo>
                  <a:lnTo>
                    <a:pt x="2038" y="466"/>
                  </a:lnTo>
                  <a:lnTo>
                    <a:pt x="2046" y="462"/>
                  </a:lnTo>
                  <a:lnTo>
                    <a:pt x="2053" y="459"/>
                  </a:lnTo>
                  <a:lnTo>
                    <a:pt x="2061" y="455"/>
                  </a:lnTo>
                  <a:lnTo>
                    <a:pt x="2068" y="452"/>
                  </a:lnTo>
                  <a:lnTo>
                    <a:pt x="2069" y="450"/>
                  </a:lnTo>
                  <a:lnTo>
                    <a:pt x="2069" y="446"/>
                  </a:lnTo>
                  <a:lnTo>
                    <a:pt x="2070" y="443"/>
                  </a:lnTo>
                  <a:lnTo>
                    <a:pt x="2071" y="439"/>
                  </a:lnTo>
                  <a:lnTo>
                    <a:pt x="2081" y="437"/>
                  </a:lnTo>
                  <a:lnTo>
                    <a:pt x="2089" y="433"/>
                  </a:lnTo>
                  <a:lnTo>
                    <a:pt x="2098" y="430"/>
                  </a:lnTo>
                  <a:lnTo>
                    <a:pt x="2107" y="427"/>
                  </a:lnTo>
                  <a:lnTo>
                    <a:pt x="2115" y="423"/>
                  </a:lnTo>
                  <a:lnTo>
                    <a:pt x="2124" y="421"/>
                  </a:lnTo>
                  <a:lnTo>
                    <a:pt x="2132" y="417"/>
                  </a:lnTo>
                  <a:lnTo>
                    <a:pt x="2142" y="415"/>
                  </a:lnTo>
                  <a:lnTo>
                    <a:pt x="2147" y="413"/>
                  </a:lnTo>
                  <a:lnTo>
                    <a:pt x="2152" y="410"/>
                  </a:lnTo>
                  <a:lnTo>
                    <a:pt x="2158" y="408"/>
                  </a:lnTo>
                  <a:lnTo>
                    <a:pt x="2164" y="406"/>
                  </a:lnTo>
                  <a:lnTo>
                    <a:pt x="2168" y="403"/>
                  </a:lnTo>
                  <a:lnTo>
                    <a:pt x="2173" y="400"/>
                  </a:lnTo>
                  <a:lnTo>
                    <a:pt x="2177" y="395"/>
                  </a:lnTo>
                  <a:lnTo>
                    <a:pt x="2181" y="391"/>
                  </a:lnTo>
                  <a:lnTo>
                    <a:pt x="2181" y="389"/>
                  </a:lnTo>
                  <a:lnTo>
                    <a:pt x="2180" y="387"/>
                  </a:lnTo>
                  <a:lnTo>
                    <a:pt x="2177" y="385"/>
                  </a:lnTo>
                  <a:lnTo>
                    <a:pt x="2176" y="385"/>
                  </a:lnTo>
                  <a:lnTo>
                    <a:pt x="2169" y="385"/>
                  </a:lnTo>
                  <a:lnTo>
                    <a:pt x="2162" y="385"/>
                  </a:lnTo>
                  <a:lnTo>
                    <a:pt x="2155" y="386"/>
                  </a:lnTo>
                  <a:lnTo>
                    <a:pt x="2149" y="387"/>
                  </a:lnTo>
                  <a:lnTo>
                    <a:pt x="2142" y="390"/>
                  </a:lnTo>
                  <a:lnTo>
                    <a:pt x="2135" y="390"/>
                  </a:lnTo>
                  <a:lnTo>
                    <a:pt x="2129" y="391"/>
                  </a:lnTo>
                  <a:lnTo>
                    <a:pt x="2122" y="391"/>
                  </a:lnTo>
                  <a:lnTo>
                    <a:pt x="2121" y="389"/>
                  </a:lnTo>
                  <a:lnTo>
                    <a:pt x="2127" y="385"/>
                  </a:lnTo>
                  <a:lnTo>
                    <a:pt x="2132" y="383"/>
                  </a:lnTo>
                  <a:lnTo>
                    <a:pt x="2138" y="379"/>
                  </a:lnTo>
                  <a:lnTo>
                    <a:pt x="2145" y="377"/>
                  </a:lnTo>
                  <a:lnTo>
                    <a:pt x="2151" y="374"/>
                  </a:lnTo>
                  <a:lnTo>
                    <a:pt x="2158" y="371"/>
                  </a:lnTo>
                  <a:lnTo>
                    <a:pt x="2165" y="369"/>
                  </a:lnTo>
                  <a:lnTo>
                    <a:pt x="2172" y="367"/>
                  </a:lnTo>
                  <a:lnTo>
                    <a:pt x="2179" y="363"/>
                  </a:lnTo>
                  <a:lnTo>
                    <a:pt x="2187" y="361"/>
                  </a:lnTo>
                  <a:lnTo>
                    <a:pt x="2195" y="359"/>
                  </a:lnTo>
                  <a:lnTo>
                    <a:pt x="2202" y="356"/>
                  </a:lnTo>
                  <a:lnTo>
                    <a:pt x="2210" y="354"/>
                  </a:lnTo>
                  <a:lnTo>
                    <a:pt x="2218" y="352"/>
                  </a:lnTo>
                  <a:lnTo>
                    <a:pt x="2225" y="347"/>
                  </a:lnTo>
                  <a:lnTo>
                    <a:pt x="2232" y="342"/>
                  </a:lnTo>
                  <a:lnTo>
                    <a:pt x="2234" y="340"/>
                  </a:lnTo>
                  <a:lnTo>
                    <a:pt x="2235" y="337"/>
                  </a:lnTo>
                  <a:lnTo>
                    <a:pt x="2235" y="332"/>
                  </a:lnTo>
                  <a:lnTo>
                    <a:pt x="2233" y="327"/>
                  </a:lnTo>
                  <a:lnTo>
                    <a:pt x="2227" y="325"/>
                  </a:lnTo>
                  <a:lnTo>
                    <a:pt x="2219" y="324"/>
                  </a:lnTo>
                  <a:lnTo>
                    <a:pt x="2212" y="324"/>
                  </a:lnTo>
                  <a:lnTo>
                    <a:pt x="2205" y="323"/>
                  </a:lnTo>
                  <a:lnTo>
                    <a:pt x="2199" y="324"/>
                  </a:lnTo>
                  <a:lnTo>
                    <a:pt x="2193" y="326"/>
                  </a:lnTo>
                  <a:lnTo>
                    <a:pt x="2188" y="327"/>
                  </a:lnTo>
                  <a:lnTo>
                    <a:pt x="2181" y="329"/>
                  </a:lnTo>
                  <a:lnTo>
                    <a:pt x="2175" y="330"/>
                  </a:lnTo>
                  <a:lnTo>
                    <a:pt x="2169" y="331"/>
                  </a:lnTo>
                  <a:lnTo>
                    <a:pt x="2162" y="333"/>
                  </a:lnTo>
                  <a:lnTo>
                    <a:pt x="2157" y="334"/>
                  </a:lnTo>
                  <a:lnTo>
                    <a:pt x="2159" y="331"/>
                  </a:lnTo>
                  <a:lnTo>
                    <a:pt x="2162" y="327"/>
                  </a:lnTo>
                  <a:lnTo>
                    <a:pt x="2166" y="325"/>
                  </a:lnTo>
                  <a:lnTo>
                    <a:pt x="2168" y="322"/>
                  </a:lnTo>
                  <a:lnTo>
                    <a:pt x="2170" y="318"/>
                  </a:lnTo>
                  <a:lnTo>
                    <a:pt x="2170" y="314"/>
                  </a:lnTo>
                  <a:lnTo>
                    <a:pt x="2170" y="310"/>
                  </a:lnTo>
                  <a:lnTo>
                    <a:pt x="2169" y="306"/>
                  </a:lnTo>
                  <a:lnTo>
                    <a:pt x="2176" y="300"/>
                  </a:lnTo>
                  <a:lnTo>
                    <a:pt x="2183" y="296"/>
                  </a:lnTo>
                  <a:lnTo>
                    <a:pt x="2190" y="294"/>
                  </a:lnTo>
                  <a:lnTo>
                    <a:pt x="2197" y="288"/>
                  </a:lnTo>
                  <a:lnTo>
                    <a:pt x="2200" y="286"/>
                  </a:lnTo>
                  <a:lnTo>
                    <a:pt x="2205" y="284"/>
                  </a:lnTo>
                  <a:lnTo>
                    <a:pt x="2208" y="282"/>
                  </a:lnTo>
                  <a:lnTo>
                    <a:pt x="2212" y="279"/>
                  </a:lnTo>
                  <a:lnTo>
                    <a:pt x="2219" y="276"/>
                  </a:lnTo>
                  <a:lnTo>
                    <a:pt x="2226" y="271"/>
                  </a:lnTo>
                  <a:lnTo>
                    <a:pt x="2233" y="269"/>
                  </a:lnTo>
                  <a:lnTo>
                    <a:pt x="2241" y="265"/>
                  </a:lnTo>
                  <a:lnTo>
                    <a:pt x="2248" y="262"/>
                  </a:lnTo>
                  <a:lnTo>
                    <a:pt x="2255" y="258"/>
                  </a:lnTo>
                  <a:lnTo>
                    <a:pt x="2261" y="255"/>
                  </a:lnTo>
                  <a:lnTo>
                    <a:pt x="2268" y="250"/>
                  </a:lnTo>
                  <a:lnTo>
                    <a:pt x="2285" y="239"/>
                  </a:lnTo>
                  <a:lnTo>
                    <a:pt x="2287" y="235"/>
                  </a:lnTo>
                  <a:lnTo>
                    <a:pt x="2287" y="232"/>
                  </a:lnTo>
                  <a:lnTo>
                    <a:pt x="2286" y="229"/>
                  </a:lnTo>
                  <a:lnTo>
                    <a:pt x="2285" y="226"/>
                  </a:lnTo>
                  <a:close/>
                </a:path>
              </a:pathLst>
            </a:custGeom>
            <a:solidFill>
              <a:srgbClr val="D28C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5" name="Freeform 16"/>
            <p:cNvSpPr>
              <a:spLocks noChangeAspect="1"/>
            </p:cNvSpPr>
            <p:nvPr/>
          </p:nvSpPr>
          <p:spPr bwMode="auto">
            <a:xfrm>
              <a:off x="3398" y="990"/>
              <a:ext cx="70" cy="57"/>
            </a:xfrm>
            <a:custGeom>
              <a:avLst/>
              <a:gdLst>
                <a:gd name="T0" fmla="*/ 24 w 141"/>
                <a:gd name="T1" fmla="*/ 13 h 114"/>
                <a:gd name="T2" fmla="*/ 28 w 141"/>
                <a:gd name="T3" fmla="*/ 16 h 114"/>
                <a:gd name="T4" fmla="*/ 32 w 141"/>
                <a:gd name="T5" fmla="*/ 18 h 114"/>
                <a:gd name="T6" fmla="*/ 35 w 141"/>
                <a:gd name="T7" fmla="*/ 20 h 114"/>
                <a:gd name="T8" fmla="*/ 38 w 141"/>
                <a:gd name="T9" fmla="*/ 23 h 114"/>
                <a:gd name="T10" fmla="*/ 41 w 141"/>
                <a:gd name="T11" fmla="*/ 25 h 114"/>
                <a:gd name="T12" fmla="*/ 45 w 141"/>
                <a:gd name="T13" fmla="*/ 28 h 114"/>
                <a:gd name="T14" fmla="*/ 48 w 141"/>
                <a:gd name="T15" fmla="*/ 31 h 114"/>
                <a:gd name="T16" fmla="*/ 51 w 141"/>
                <a:gd name="T17" fmla="*/ 33 h 114"/>
                <a:gd name="T18" fmla="*/ 54 w 141"/>
                <a:gd name="T19" fmla="*/ 36 h 114"/>
                <a:gd name="T20" fmla="*/ 56 w 141"/>
                <a:gd name="T21" fmla="*/ 39 h 114"/>
                <a:gd name="T22" fmla="*/ 59 w 141"/>
                <a:gd name="T23" fmla="*/ 41 h 114"/>
                <a:gd name="T24" fmla="*/ 61 w 141"/>
                <a:gd name="T25" fmla="*/ 43 h 114"/>
                <a:gd name="T26" fmla="*/ 64 w 141"/>
                <a:gd name="T27" fmla="*/ 47 h 114"/>
                <a:gd name="T28" fmla="*/ 66 w 141"/>
                <a:gd name="T29" fmla="*/ 50 h 114"/>
                <a:gd name="T30" fmla="*/ 68 w 141"/>
                <a:gd name="T31" fmla="*/ 54 h 114"/>
                <a:gd name="T32" fmla="*/ 70 w 141"/>
                <a:gd name="T33" fmla="*/ 57 h 114"/>
                <a:gd name="T34" fmla="*/ 67 w 141"/>
                <a:gd name="T35" fmla="*/ 55 h 114"/>
                <a:gd name="T36" fmla="*/ 63 w 141"/>
                <a:gd name="T37" fmla="*/ 53 h 114"/>
                <a:gd name="T38" fmla="*/ 60 w 141"/>
                <a:gd name="T39" fmla="*/ 50 h 114"/>
                <a:gd name="T40" fmla="*/ 56 w 141"/>
                <a:gd name="T41" fmla="*/ 48 h 114"/>
                <a:gd name="T42" fmla="*/ 53 w 141"/>
                <a:gd name="T43" fmla="*/ 45 h 114"/>
                <a:gd name="T44" fmla="*/ 50 w 141"/>
                <a:gd name="T45" fmla="*/ 42 h 114"/>
                <a:gd name="T46" fmla="*/ 47 w 141"/>
                <a:gd name="T47" fmla="*/ 40 h 114"/>
                <a:gd name="T48" fmla="*/ 43 w 141"/>
                <a:gd name="T49" fmla="*/ 38 h 114"/>
                <a:gd name="T50" fmla="*/ 39 w 141"/>
                <a:gd name="T51" fmla="*/ 35 h 114"/>
                <a:gd name="T52" fmla="*/ 36 w 141"/>
                <a:gd name="T53" fmla="*/ 32 h 114"/>
                <a:gd name="T54" fmla="*/ 32 w 141"/>
                <a:gd name="T55" fmla="*/ 30 h 114"/>
                <a:gd name="T56" fmla="*/ 28 w 141"/>
                <a:gd name="T57" fmla="*/ 27 h 114"/>
                <a:gd name="T58" fmla="*/ 24 w 141"/>
                <a:gd name="T59" fmla="*/ 24 h 114"/>
                <a:gd name="T60" fmla="*/ 21 w 141"/>
                <a:gd name="T61" fmla="*/ 22 h 114"/>
                <a:gd name="T62" fmla="*/ 17 w 141"/>
                <a:gd name="T63" fmla="*/ 19 h 114"/>
                <a:gd name="T64" fmla="*/ 14 w 141"/>
                <a:gd name="T65" fmla="*/ 16 h 114"/>
                <a:gd name="T66" fmla="*/ 0 w 141"/>
                <a:gd name="T67" fmla="*/ 0 h 114"/>
                <a:gd name="T68" fmla="*/ 2 w 141"/>
                <a:gd name="T69" fmla="*/ 1 h 114"/>
                <a:gd name="T70" fmla="*/ 5 w 141"/>
                <a:gd name="T71" fmla="*/ 2 h 114"/>
                <a:gd name="T72" fmla="*/ 9 w 141"/>
                <a:gd name="T73" fmla="*/ 4 h 114"/>
                <a:gd name="T74" fmla="*/ 13 w 141"/>
                <a:gd name="T75" fmla="*/ 6 h 114"/>
                <a:gd name="T76" fmla="*/ 17 w 141"/>
                <a:gd name="T77" fmla="*/ 8 h 114"/>
                <a:gd name="T78" fmla="*/ 20 w 141"/>
                <a:gd name="T79" fmla="*/ 10 h 114"/>
                <a:gd name="T80" fmla="*/ 23 w 141"/>
                <a:gd name="T81" fmla="*/ 12 h 114"/>
                <a:gd name="T82" fmla="*/ 24 w 141"/>
                <a:gd name="T83" fmla="*/ 13 h 11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1"/>
                <a:gd name="T127" fmla="*/ 0 h 114"/>
                <a:gd name="T128" fmla="*/ 141 w 141"/>
                <a:gd name="T129" fmla="*/ 114 h 11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1" h="114">
                  <a:moveTo>
                    <a:pt x="49" y="26"/>
                  </a:moveTo>
                  <a:lnTo>
                    <a:pt x="56" y="31"/>
                  </a:lnTo>
                  <a:lnTo>
                    <a:pt x="64" y="35"/>
                  </a:lnTo>
                  <a:lnTo>
                    <a:pt x="71" y="40"/>
                  </a:lnTo>
                  <a:lnTo>
                    <a:pt x="76" y="45"/>
                  </a:lnTo>
                  <a:lnTo>
                    <a:pt x="83" y="50"/>
                  </a:lnTo>
                  <a:lnTo>
                    <a:pt x="90" y="55"/>
                  </a:lnTo>
                  <a:lnTo>
                    <a:pt x="96" y="61"/>
                  </a:lnTo>
                  <a:lnTo>
                    <a:pt x="103" y="66"/>
                  </a:lnTo>
                  <a:lnTo>
                    <a:pt x="108" y="71"/>
                  </a:lnTo>
                  <a:lnTo>
                    <a:pt x="113" y="77"/>
                  </a:lnTo>
                  <a:lnTo>
                    <a:pt x="119" y="81"/>
                  </a:lnTo>
                  <a:lnTo>
                    <a:pt x="123" y="86"/>
                  </a:lnTo>
                  <a:lnTo>
                    <a:pt x="128" y="93"/>
                  </a:lnTo>
                  <a:lnTo>
                    <a:pt x="133" y="100"/>
                  </a:lnTo>
                  <a:lnTo>
                    <a:pt x="136" y="107"/>
                  </a:lnTo>
                  <a:lnTo>
                    <a:pt x="141" y="114"/>
                  </a:lnTo>
                  <a:lnTo>
                    <a:pt x="134" y="110"/>
                  </a:lnTo>
                  <a:lnTo>
                    <a:pt x="127" y="106"/>
                  </a:lnTo>
                  <a:lnTo>
                    <a:pt x="120" y="100"/>
                  </a:lnTo>
                  <a:lnTo>
                    <a:pt x="113" y="95"/>
                  </a:lnTo>
                  <a:lnTo>
                    <a:pt x="106" y="90"/>
                  </a:lnTo>
                  <a:lnTo>
                    <a:pt x="101" y="84"/>
                  </a:lnTo>
                  <a:lnTo>
                    <a:pt x="94" y="79"/>
                  </a:lnTo>
                  <a:lnTo>
                    <a:pt x="87" y="75"/>
                  </a:lnTo>
                  <a:lnTo>
                    <a:pt x="79" y="70"/>
                  </a:lnTo>
                  <a:lnTo>
                    <a:pt x="72" y="64"/>
                  </a:lnTo>
                  <a:lnTo>
                    <a:pt x="64" y="60"/>
                  </a:lnTo>
                  <a:lnTo>
                    <a:pt x="57" y="54"/>
                  </a:lnTo>
                  <a:lnTo>
                    <a:pt x="49" y="48"/>
                  </a:lnTo>
                  <a:lnTo>
                    <a:pt x="42" y="43"/>
                  </a:lnTo>
                  <a:lnTo>
                    <a:pt x="35" y="37"/>
                  </a:lnTo>
                  <a:lnTo>
                    <a:pt x="29" y="31"/>
                  </a:lnTo>
                  <a:lnTo>
                    <a:pt x="0" y="0"/>
                  </a:lnTo>
                  <a:lnTo>
                    <a:pt x="4" y="1"/>
                  </a:lnTo>
                  <a:lnTo>
                    <a:pt x="10" y="4"/>
                  </a:lnTo>
                  <a:lnTo>
                    <a:pt x="18" y="8"/>
                  </a:lnTo>
                  <a:lnTo>
                    <a:pt x="26" y="12"/>
                  </a:lnTo>
                  <a:lnTo>
                    <a:pt x="34" y="16"/>
                  </a:lnTo>
                  <a:lnTo>
                    <a:pt x="41" y="20"/>
                  </a:lnTo>
                  <a:lnTo>
                    <a:pt x="46" y="24"/>
                  </a:lnTo>
                  <a:lnTo>
                    <a:pt x="49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6" name="Freeform 17"/>
            <p:cNvSpPr>
              <a:spLocks noChangeAspect="1"/>
            </p:cNvSpPr>
            <p:nvPr/>
          </p:nvSpPr>
          <p:spPr bwMode="auto">
            <a:xfrm>
              <a:off x="3483" y="1023"/>
              <a:ext cx="359" cy="180"/>
            </a:xfrm>
            <a:custGeom>
              <a:avLst/>
              <a:gdLst>
                <a:gd name="T0" fmla="*/ 51 w 718"/>
                <a:gd name="T1" fmla="*/ 29 h 361"/>
                <a:gd name="T2" fmla="*/ 58 w 718"/>
                <a:gd name="T3" fmla="*/ 32 h 361"/>
                <a:gd name="T4" fmla="*/ 68 w 718"/>
                <a:gd name="T5" fmla="*/ 35 h 361"/>
                <a:gd name="T6" fmla="*/ 79 w 718"/>
                <a:gd name="T7" fmla="*/ 39 h 361"/>
                <a:gd name="T8" fmla="*/ 91 w 718"/>
                <a:gd name="T9" fmla="*/ 43 h 361"/>
                <a:gd name="T10" fmla="*/ 106 w 718"/>
                <a:gd name="T11" fmla="*/ 46 h 361"/>
                <a:gd name="T12" fmla="*/ 120 w 718"/>
                <a:gd name="T13" fmla="*/ 50 h 361"/>
                <a:gd name="T14" fmla="*/ 134 w 718"/>
                <a:gd name="T15" fmla="*/ 53 h 361"/>
                <a:gd name="T16" fmla="*/ 152 w 718"/>
                <a:gd name="T17" fmla="*/ 57 h 361"/>
                <a:gd name="T18" fmla="*/ 170 w 718"/>
                <a:gd name="T19" fmla="*/ 63 h 361"/>
                <a:gd name="T20" fmla="*/ 188 w 718"/>
                <a:gd name="T21" fmla="*/ 67 h 361"/>
                <a:gd name="T22" fmla="*/ 207 w 718"/>
                <a:gd name="T23" fmla="*/ 71 h 361"/>
                <a:gd name="T24" fmla="*/ 219 w 718"/>
                <a:gd name="T25" fmla="*/ 73 h 361"/>
                <a:gd name="T26" fmla="*/ 229 w 718"/>
                <a:gd name="T27" fmla="*/ 74 h 361"/>
                <a:gd name="T28" fmla="*/ 239 w 718"/>
                <a:gd name="T29" fmla="*/ 75 h 361"/>
                <a:gd name="T30" fmla="*/ 250 w 718"/>
                <a:gd name="T31" fmla="*/ 77 h 361"/>
                <a:gd name="T32" fmla="*/ 263 w 718"/>
                <a:gd name="T33" fmla="*/ 79 h 361"/>
                <a:gd name="T34" fmla="*/ 276 w 718"/>
                <a:gd name="T35" fmla="*/ 83 h 361"/>
                <a:gd name="T36" fmla="*/ 285 w 718"/>
                <a:gd name="T37" fmla="*/ 85 h 361"/>
                <a:gd name="T38" fmla="*/ 298 w 718"/>
                <a:gd name="T39" fmla="*/ 91 h 361"/>
                <a:gd name="T40" fmla="*/ 306 w 718"/>
                <a:gd name="T41" fmla="*/ 96 h 361"/>
                <a:gd name="T42" fmla="*/ 323 w 718"/>
                <a:gd name="T43" fmla="*/ 108 h 361"/>
                <a:gd name="T44" fmla="*/ 332 w 718"/>
                <a:gd name="T45" fmla="*/ 116 h 361"/>
                <a:gd name="T46" fmla="*/ 341 w 718"/>
                <a:gd name="T47" fmla="*/ 126 h 361"/>
                <a:gd name="T48" fmla="*/ 349 w 718"/>
                <a:gd name="T49" fmla="*/ 132 h 361"/>
                <a:gd name="T50" fmla="*/ 343 w 718"/>
                <a:gd name="T51" fmla="*/ 129 h 361"/>
                <a:gd name="T52" fmla="*/ 323 w 718"/>
                <a:gd name="T53" fmla="*/ 120 h 361"/>
                <a:gd name="T54" fmla="*/ 305 w 718"/>
                <a:gd name="T55" fmla="*/ 109 h 361"/>
                <a:gd name="T56" fmla="*/ 287 w 718"/>
                <a:gd name="T57" fmla="*/ 101 h 361"/>
                <a:gd name="T58" fmla="*/ 276 w 718"/>
                <a:gd name="T59" fmla="*/ 98 h 361"/>
                <a:gd name="T60" fmla="*/ 277 w 718"/>
                <a:gd name="T61" fmla="*/ 103 h 361"/>
                <a:gd name="T62" fmla="*/ 289 w 718"/>
                <a:gd name="T63" fmla="*/ 108 h 361"/>
                <a:gd name="T64" fmla="*/ 306 w 718"/>
                <a:gd name="T65" fmla="*/ 117 h 361"/>
                <a:gd name="T66" fmla="*/ 311 w 718"/>
                <a:gd name="T67" fmla="*/ 122 h 361"/>
                <a:gd name="T68" fmla="*/ 321 w 718"/>
                <a:gd name="T69" fmla="*/ 132 h 361"/>
                <a:gd name="T70" fmla="*/ 333 w 718"/>
                <a:gd name="T71" fmla="*/ 141 h 361"/>
                <a:gd name="T72" fmla="*/ 344 w 718"/>
                <a:gd name="T73" fmla="*/ 152 h 361"/>
                <a:gd name="T74" fmla="*/ 356 w 718"/>
                <a:gd name="T75" fmla="*/ 175 h 361"/>
                <a:gd name="T76" fmla="*/ 359 w 718"/>
                <a:gd name="T77" fmla="*/ 180 h 361"/>
                <a:gd name="T78" fmla="*/ 357 w 718"/>
                <a:gd name="T79" fmla="*/ 180 h 361"/>
                <a:gd name="T80" fmla="*/ 344 w 718"/>
                <a:gd name="T81" fmla="*/ 168 h 361"/>
                <a:gd name="T82" fmla="*/ 315 w 718"/>
                <a:gd name="T83" fmla="*/ 137 h 361"/>
                <a:gd name="T84" fmla="*/ 296 w 718"/>
                <a:gd name="T85" fmla="*/ 122 h 361"/>
                <a:gd name="T86" fmla="*/ 278 w 718"/>
                <a:gd name="T87" fmla="*/ 108 h 361"/>
                <a:gd name="T88" fmla="*/ 257 w 718"/>
                <a:gd name="T89" fmla="*/ 98 h 361"/>
                <a:gd name="T90" fmla="*/ 241 w 718"/>
                <a:gd name="T91" fmla="*/ 94 h 361"/>
                <a:gd name="T92" fmla="*/ 212 w 718"/>
                <a:gd name="T93" fmla="*/ 89 h 361"/>
                <a:gd name="T94" fmla="*/ 199 w 718"/>
                <a:gd name="T95" fmla="*/ 86 h 361"/>
                <a:gd name="T96" fmla="*/ 170 w 718"/>
                <a:gd name="T97" fmla="*/ 79 h 361"/>
                <a:gd name="T98" fmla="*/ 127 w 718"/>
                <a:gd name="T99" fmla="*/ 63 h 361"/>
                <a:gd name="T100" fmla="*/ 99 w 718"/>
                <a:gd name="T101" fmla="*/ 52 h 361"/>
                <a:gd name="T102" fmla="*/ 84 w 718"/>
                <a:gd name="T103" fmla="*/ 46 h 361"/>
                <a:gd name="T104" fmla="*/ 74 w 718"/>
                <a:gd name="T105" fmla="*/ 43 h 361"/>
                <a:gd name="T106" fmla="*/ 58 w 718"/>
                <a:gd name="T107" fmla="*/ 37 h 361"/>
                <a:gd name="T108" fmla="*/ 55 w 718"/>
                <a:gd name="T109" fmla="*/ 40 h 361"/>
                <a:gd name="T110" fmla="*/ 50 w 718"/>
                <a:gd name="T111" fmla="*/ 40 h 361"/>
                <a:gd name="T112" fmla="*/ 37 w 718"/>
                <a:gd name="T113" fmla="*/ 32 h 361"/>
                <a:gd name="T114" fmla="*/ 24 w 718"/>
                <a:gd name="T115" fmla="*/ 22 h 361"/>
                <a:gd name="T116" fmla="*/ 8 w 718"/>
                <a:gd name="T117" fmla="*/ 7 h 361"/>
                <a:gd name="T118" fmla="*/ 30 w 718"/>
                <a:gd name="T119" fmla="*/ 18 h 361"/>
                <a:gd name="T120" fmla="*/ 37 w 718"/>
                <a:gd name="T121" fmla="*/ 22 h 36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718"/>
                <a:gd name="T184" fmla="*/ 0 h 361"/>
                <a:gd name="T185" fmla="*/ 718 w 718"/>
                <a:gd name="T186" fmla="*/ 361 h 36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718" h="361">
                  <a:moveTo>
                    <a:pt x="88" y="52"/>
                  </a:moveTo>
                  <a:lnTo>
                    <a:pt x="93" y="55"/>
                  </a:lnTo>
                  <a:lnTo>
                    <a:pt x="98" y="56"/>
                  </a:lnTo>
                  <a:lnTo>
                    <a:pt x="101" y="58"/>
                  </a:lnTo>
                  <a:lnTo>
                    <a:pt x="107" y="60"/>
                  </a:lnTo>
                  <a:lnTo>
                    <a:pt x="111" y="61"/>
                  </a:lnTo>
                  <a:lnTo>
                    <a:pt x="114" y="63"/>
                  </a:lnTo>
                  <a:lnTo>
                    <a:pt x="116" y="64"/>
                  </a:lnTo>
                  <a:lnTo>
                    <a:pt x="120" y="64"/>
                  </a:lnTo>
                  <a:lnTo>
                    <a:pt x="126" y="66"/>
                  </a:lnTo>
                  <a:lnTo>
                    <a:pt x="130" y="68"/>
                  </a:lnTo>
                  <a:lnTo>
                    <a:pt x="135" y="71"/>
                  </a:lnTo>
                  <a:lnTo>
                    <a:pt x="142" y="73"/>
                  </a:lnTo>
                  <a:lnTo>
                    <a:pt x="146" y="74"/>
                  </a:lnTo>
                  <a:lnTo>
                    <a:pt x="152" y="75"/>
                  </a:lnTo>
                  <a:lnTo>
                    <a:pt x="157" y="78"/>
                  </a:lnTo>
                  <a:lnTo>
                    <a:pt x="161" y="80"/>
                  </a:lnTo>
                  <a:lnTo>
                    <a:pt x="168" y="82"/>
                  </a:lnTo>
                  <a:lnTo>
                    <a:pt x="175" y="83"/>
                  </a:lnTo>
                  <a:lnTo>
                    <a:pt x="182" y="86"/>
                  </a:lnTo>
                  <a:lnTo>
                    <a:pt x="190" y="88"/>
                  </a:lnTo>
                  <a:lnTo>
                    <a:pt x="197" y="89"/>
                  </a:lnTo>
                  <a:lnTo>
                    <a:pt x="204" y="91"/>
                  </a:lnTo>
                  <a:lnTo>
                    <a:pt x="211" y="93"/>
                  </a:lnTo>
                  <a:lnTo>
                    <a:pt x="218" y="94"/>
                  </a:lnTo>
                  <a:lnTo>
                    <a:pt x="225" y="96"/>
                  </a:lnTo>
                  <a:lnTo>
                    <a:pt x="232" y="98"/>
                  </a:lnTo>
                  <a:lnTo>
                    <a:pt x="239" y="101"/>
                  </a:lnTo>
                  <a:lnTo>
                    <a:pt x="245" y="102"/>
                  </a:lnTo>
                  <a:lnTo>
                    <a:pt x="252" y="103"/>
                  </a:lnTo>
                  <a:lnTo>
                    <a:pt x="260" y="104"/>
                  </a:lnTo>
                  <a:lnTo>
                    <a:pt x="267" y="106"/>
                  </a:lnTo>
                  <a:lnTo>
                    <a:pt x="274" y="109"/>
                  </a:lnTo>
                  <a:lnTo>
                    <a:pt x="283" y="110"/>
                  </a:lnTo>
                  <a:lnTo>
                    <a:pt x="294" y="112"/>
                  </a:lnTo>
                  <a:lnTo>
                    <a:pt x="303" y="114"/>
                  </a:lnTo>
                  <a:lnTo>
                    <a:pt x="312" y="118"/>
                  </a:lnTo>
                  <a:lnTo>
                    <a:pt x="320" y="121"/>
                  </a:lnTo>
                  <a:lnTo>
                    <a:pt x="330" y="124"/>
                  </a:lnTo>
                  <a:lnTo>
                    <a:pt x="340" y="126"/>
                  </a:lnTo>
                  <a:lnTo>
                    <a:pt x="349" y="128"/>
                  </a:lnTo>
                  <a:lnTo>
                    <a:pt x="358" y="131"/>
                  </a:lnTo>
                  <a:lnTo>
                    <a:pt x="366" y="133"/>
                  </a:lnTo>
                  <a:lnTo>
                    <a:pt x="376" y="135"/>
                  </a:lnTo>
                  <a:lnTo>
                    <a:pt x="385" y="138"/>
                  </a:lnTo>
                  <a:lnTo>
                    <a:pt x="394" y="139"/>
                  </a:lnTo>
                  <a:lnTo>
                    <a:pt x="403" y="141"/>
                  </a:lnTo>
                  <a:lnTo>
                    <a:pt x="413" y="142"/>
                  </a:lnTo>
                  <a:lnTo>
                    <a:pt x="422" y="144"/>
                  </a:lnTo>
                  <a:lnTo>
                    <a:pt x="426" y="146"/>
                  </a:lnTo>
                  <a:lnTo>
                    <a:pt x="431" y="147"/>
                  </a:lnTo>
                  <a:lnTo>
                    <a:pt x="437" y="147"/>
                  </a:lnTo>
                  <a:lnTo>
                    <a:pt x="441" y="148"/>
                  </a:lnTo>
                  <a:lnTo>
                    <a:pt x="447" y="148"/>
                  </a:lnTo>
                  <a:lnTo>
                    <a:pt x="452" y="149"/>
                  </a:lnTo>
                  <a:lnTo>
                    <a:pt x="457" y="149"/>
                  </a:lnTo>
                  <a:lnTo>
                    <a:pt x="462" y="150"/>
                  </a:lnTo>
                  <a:lnTo>
                    <a:pt x="468" y="150"/>
                  </a:lnTo>
                  <a:lnTo>
                    <a:pt x="474" y="150"/>
                  </a:lnTo>
                  <a:lnTo>
                    <a:pt x="478" y="151"/>
                  </a:lnTo>
                  <a:lnTo>
                    <a:pt x="484" y="151"/>
                  </a:lnTo>
                  <a:lnTo>
                    <a:pt x="489" y="153"/>
                  </a:lnTo>
                  <a:lnTo>
                    <a:pt x="494" y="154"/>
                  </a:lnTo>
                  <a:lnTo>
                    <a:pt x="499" y="154"/>
                  </a:lnTo>
                  <a:lnTo>
                    <a:pt x="505" y="155"/>
                  </a:lnTo>
                  <a:lnTo>
                    <a:pt x="512" y="156"/>
                  </a:lnTo>
                  <a:lnTo>
                    <a:pt x="519" y="157"/>
                  </a:lnTo>
                  <a:lnTo>
                    <a:pt x="525" y="159"/>
                  </a:lnTo>
                  <a:lnTo>
                    <a:pt x="532" y="161"/>
                  </a:lnTo>
                  <a:lnTo>
                    <a:pt x="538" y="163"/>
                  </a:lnTo>
                  <a:lnTo>
                    <a:pt x="545" y="164"/>
                  </a:lnTo>
                  <a:lnTo>
                    <a:pt x="552" y="166"/>
                  </a:lnTo>
                  <a:lnTo>
                    <a:pt x="559" y="168"/>
                  </a:lnTo>
                  <a:lnTo>
                    <a:pt x="562" y="169"/>
                  </a:lnTo>
                  <a:lnTo>
                    <a:pt x="567" y="170"/>
                  </a:lnTo>
                  <a:lnTo>
                    <a:pt x="570" y="171"/>
                  </a:lnTo>
                  <a:lnTo>
                    <a:pt x="575" y="172"/>
                  </a:lnTo>
                  <a:lnTo>
                    <a:pt x="582" y="176"/>
                  </a:lnTo>
                  <a:lnTo>
                    <a:pt x="589" y="179"/>
                  </a:lnTo>
                  <a:lnTo>
                    <a:pt x="596" y="182"/>
                  </a:lnTo>
                  <a:lnTo>
                    <a:pt x="603" y="186"/>
                  </a:lnTo>
                  <a:lnTo>
                    <a:pt x="605" y="188"/>
                  </a:lnTo>
                  <a:lnTo>
                    <a:pt x="608" y="191"/>
                  </a:lnTo>
                  <a:lnTo>
                    <a:pt x="611" y="192"/>
                  </a:lnTo>
                  <a:lnTo>
                    <a:pt x="614" y="192"/>
                  </a:lnTo>
                  <a:lnTo>
                    <a:pt x="635" y="207"/>
                  </a:lnTo>
                  <a:lnTo>
                    <a:pt x="640" y="211"/>
                  </a:lnTo>
                  <a:lnTo>
                    <a:pt x="645" y="216"/>
                  </a:lnTo>
                  <a:lnTo>
                    <a:pt x="650" y="219"/>
                  </a:lnTo>
                  <a:lnTo>
                    <a:pt x="655" y="224"/>
                  </a:lnTo>
                  <a:lnTo>
                    <a:pt x="659" y="229"/>
                  </a:lnTo>
                  <a:lnTo>
                    <a:pt x="664" y="233"/>
                  </a:lnTo>
                  <a:lnTo>
                    <a:pt x="668" y="238"/>
                  </a:lnTo>
                  <a:lnTo>
                    <a:pt x="672" y="242"/>
                  </a:lnTo>
                  <a:lnTo>
                    <a:pt x="676" y="247"/>
                  </a:lnTo>
                  <a:lnTo>
                    <a:pt x="681" y="252"/>
                  </a:lnTo>
                  <a:lnTo>
                    <a:pt x="686" y="255"/>
                  </a:lnTo>
                  <a:lnTo>
                    <a:pt x="691" y="259"/>
                  </a:lnTo>
                  <a:lnTo>
                    <a:pt x="694" y="262"/>
                  </a:lnTo>
                  <a:lnTo>
                    <a:pt x="697" y="264"/>
                  </a:lnTo>
                  <a:lnTo>
                    <a:pt x="701" y="267"/>
                  </a:lnTo>
                  <a:lnTo>
                    <a:pt x="703" y="270"/>
                  </a:lnTo>
                  <a:lnTo>
                    <a:pt x="695" y="264"/>
                  </a:lnTo>
                  <a:lnTo>
                    <a:pt x="686" y="259"/>
                  </a:lnTo>
                  <a:lnTo>
                    <a:pt x="675" y="254"/>
                  </a:lnTo>
                  <a:lnTo>
                    <a:pt x="666" y="251"/>
                  </a:lnTo>
                  <a:lnTo>
                    <a:pt x="656" y="246"/>
                  </a:lnTo>
                  <a:lnTo>
                    <a:pt x="646" y="241"/>
                  </a:lnTo>
                  <a:lnTo>
                    <a:pt x="636" y="236"/>
                  </a:lnTo>
                  <a:lnTo>
                    <a:pt x="628" y="229"/>
                  </a:lnTo>
                  <a:lnTo>
                    <a:pt x="619" y="224"/>
                  </a:lnTo>
                  <a:lnTo>
                    <a:pt x="610" y="219"/>
                  </a:lnTo>
                  <a:lnTo>
                    <a:pt x="600" y="215"/>
                  </a:lnTo>
                  <a:lnTo>
                    <a:pt x="591" y="210"/>
                  </a:lnTo>
                  <a:lnTo>
                    <a:pt x="582" y="207"/>
                  </a:lnTo>
                  <a:lnTo>
                    <a:pt x="573" y="202"/>
                  </a:lnTo>
                  <a:lnTo>
                    <a:pt x="564" y="197"/>
                  </a:lnTo>
                  <a:lnTo>
                    <a:pt x="554" y="194"/>
                  </a:lnTo>
                  <a:lnTo>
                    <a:pt x="553" y="195"/>
                  </a:lnTo>
                  <a:lnTo>
                    <a:pt x="551" y="196"/>
                  </a:lnTo>
                  <a:lnTo>
                    <a:pt x="550" y="197"/>
                  </a:lnTo>
                  <a:lnTo>
                    <a:pt x="550" y="199"/>
                  </a:lnTo>
                  <a:lnTo>
                    <a:pt x="551" y="203"/>
                  </a:lnTo>
                  <a:lnTo>
                    <a:pt x="554" y="206"/>
                  </a:lnTo>
                  <a:lnTo>
                    <a:pt x="559" y="208"/>
                  </a:lnTo>
                  <a:lnTo>
                    <a:pt x="562" y="209"/>
                  </a:lnTo>
                  <a:lnTo>
                    <a:pt x="570" y="212"/>
                  </a:lnTo>
                  <a:lnTo>
                    <a:pt x="578" y="217"/>
                  </a:lnTo>
                  <a:lnTo>
                    <a:pt x="587" y="221"/>
                  </a:lnTo>
                  <a:lnTo>
                    <a:pt x="596" y="225"/>
                  </a:lnTo>
                  <a:lnTo>
                    <a:pt x="603" y="230"/>
                  </a:lnTo>
                  <a:lnTo>
                    <a:pt x="611" y="234"/>
                  </a:lnTo>
                  <a:lnTo>
                    <a:pt x="618" y="240"/>
                  </a:lnTo>
                  <a:lnTo>
                    <a:pt x="625" y="246"/>
                  </a:lnTo>
                  <a:lnTo>
                    <a:pt x="623" y="246"/>
                  </a:lnTo>
                  <a:lnTo>
                    <a:pt x="621" y="245"/>
                  </a:lnTo>
                  <a:lnTo>
                    <a:pt x="618" y="246"/>
                  </a:lnTo>
                  <a:lnTo>
                    <a:pt x="617" y="248"/>
                  </a:lnTo>
                  <a:lnTo>
                    <a:pt x="618" y="252"/>
                  </a:lnTo>
                  <a:lnTo>
                    <a:pt x="641" y="265"/>
                  </a:lnTo>
                  <a:lnTo>
                    <a:pt x="645" y="271"/>
                  </a:lnTo>
                  <a:lnTo>
                    <a:pt x="651" y="276"/>
                  </a:lnTo>
                  <a:lnTo>
                    <a:pt x="658" y="279"/>
                  </a:lnTo>
                  <a:lnTo>
                    <a:pt x="666" y="283"/>
                  </a:lnTo>
                  <a:lnTo>
                    <a:pt x="673" y="287"/>
                  </a:lnTo>
                  <a:lnTo>
                    <a:pt x="680" y="292"/>
                  </a:lnTo>
                  <a:lnTo>
                    <a:pt x="685" y="297"/>
                  </a:lnTo>
                  <a:lnTo>
                    <a:pt x="688" y="304"/>
                  </a:lnTo>
                  <a:lnTo>
                    <a:pt x="695" y="315"/>
                  </a:lnTo>
                  <a:lnTo>
                    <a:pt x="700" y="327"/>
                  </a:lnTo>
                  <a:lnTo>
                    <a:pt x="705" y="338"/>
                  </a:lnTo>
                  <a:lnTo>
                    <a:pt x="711" y="350"/>
                  </a:lnTo>
                  <a:lnTo>
                    <a:pt x="712" y="352"/>
                  </a:lnTo>
                  <a:lnTo>
                    <a:pt x="714" y="354"/>
                  </a:lnTo>
                  <a:lnTo>
                    <a:pt x="716" y="358"/>
                  </a:lnTo>
                  <a:lnTo>
                    <a:pt x="718" y="360"/>
                  </a:lnTo>
                  <a:lnTo>
                    <a:pt x="717" y="361"/>
                  </a:lnTo>
                  <a:lnTo>
                    <a:pt x="716" y="361"/>
                  </a:lnTo>
                  <a:lnTo>
                    <a:pt x="714" y="361"/>
                  </a:lnTo>
                  <a:lnTo>
                    <a:pt x="714" y="360"/>
                  </a:lnTo>
                  <a:lnTo>
                    <a:pt x="708" y="354"/>
                  </a:lnTo>
                  <a:lnTo>
                    <a:pt x="701" y="347"/>
                  </a:lnTo>
                  <a:lnTo>
                    <a:pt x="693" y="342"/>
                  </a:lnTo>
                  <a:lnTo>
                    <a:pt x="687" y="336"/>
                  </a:lnTo>
                  <a:lnTo>
                    <a:pt x="660" y="294"/>
                  </a:lnTo>
                  <a:lnTo>
                    <a:pt x="650" y="287"/>
                  </a:lnTo>
                  <a:lnTo>
                    <a:pt x="641" y="280"/>
                  </a:lnTo>
                  <a:lnTo>
                    <a:pt x="630" y="274"/>
                  </a:lnTo>
                  <a:lnTo>
                    <a:pt x="620" y="267"/>
                  </a:lnTo>
                  <a:lnTo>
                    <a:pt x="611" y="260"/>
                  </a:lnTo>
                  <a:lnTo>
                    <a:pt x="602" y="253"/>
                  </a:lnTo>
                  <a:lnTo>
                    <a:pt x="592" y="245"/>
                  </a:lnTo>
                  <a:lnTo>
                    <a:pt x="583" y="236"/>
                  </a:lnTo>
                  <a:lnTo>
                    <a:pt x="574" y="229"/>
                  </a:lnTo>
                  <a:lnTo>
                    <a:pt x="565" y="222"/>
                  </a:lnTo>
                  <a:lnTo>
                    <a:pt x="555" y="216"/>
                  </a:lnTo>
                  <a:lnTo>
                    <a:pt x="545" y="210"/>
                  </a:lnTo>
                  <a:lnTo>
                    <a:pt x="535" y="206"/>
                  </a:lnTo>
                  <a:lnTo>
                    <a:pt x="524" y="201"/>
                  </a:lnTo>
                  <a:lnTo>
                    <a:pt x="514" y="196"/>
                  </a:lnTo>
                  <a:lnTo>
                    <a:pt x="504" y="192"/>
                  </a:lnTo>
                  <a:lnTo>
                    <a:pt x="496" y="192"/>
                  </a:lnTo>
                  <a:lnTo>
                    <a:pt x="489" y="191"/>
                  </a:lnTo>
                  <a:lnTo>
                    <a:pt x="481" y="188"/>
                  </a:lnTo>
                  <a:lnTo>
                    <a:pt x="474" y="186"/>
                  </a:lnTo>
                  <a:lnTo>
                    <a:pt x="436" y="181"/>
                  </a:lnTo>
                  <a:lnTo>
                    <a:pt x="430" y="179"/>
                  </a:lnTo>
                  <a:lnTo>
                    <a:pt x="423" y="178"/>
                  </a:lnTo>
                  <a:lnTo>
                    <a:pt x="417" y="177"/>
                  </a:lnTo>
                  <a:lnTo>
                    <a:pt x="410" y="176"/>
                  </a:lnTo>
                  <a:lnTo>
                    <a:pt x="403" y="174"/>
                  </a:lnTo>
                  <a:lnTo>
                    <a:pt x="398" y="173"/>
                  </a:lnTo>
                  <a:lnTo>
                    <a:pt x="391" y="172"/>
                  </a:lnTo>
                  <a:lnTo>
                    <a:pt x="385" y="171"/>
                  </a:lnTo>
                  <a:lnTo>
                    <a:pt x="362" y="165"/>
                  </a:lnTo>
                  <a:lnTo>
                    <a:pt x="339" y="158"/>
                  </a:lnTo>
                  <a:lnTo>
                    <a:pt x="317" y="151"/>
                  </a:lnTo>
                  <a:lnTo>
                    <a:pt x="296" y="143"/>
                  </a:lnTo>
                  <a:lnTo>
                    <a:pt x="274" y="136"/>
                  </a:lnTo>
                  <a:lnTo>
                    <a:pt x="253" y="127"/>
                  </a:lnTo>
                  <a:lnTo>
                    <a:pt x="232" y="119"/>
                  </a:lnTo>
                  <a:lnTo>
                    <a:pt x="210" y="110"/>
                  </a:lnTo>
                  <a:lnTo>
                    <a:pt x="204" y="108"/>
                  </a:lnTo>
                  <a:lnTo>
                    <a:pt x="197" y="104"/>
                  </a:lnTo>
                  <a:lnTo>
                    <a:pt x="190" y="101"/>
                  </a:lnTo>
                  <a:lnTo>
                    <a:pt x="182" y="98"/>
                  </a:lnTo>
                  <a:lnTo>
                    <a:pt x="175" y="95"/>
                  </a:lnTo>
                  <a:lnTo>
                    <a:pt x="167" y="93"/>
                  </a:lnTo>
                  <a:lnTo>
                    <a:pt x="160" y="91"/>
                  </a:lnTo>
                  <a:lnTo>
                    <a:pt x="153" y="90"/>
                  </a:lnTo>
                  <a:lnTo>
                    <a:pt x="152" y="89"/>
                  </a:lnTo>
                  <a:lnTo>
                    <a:pt x="147" y="87"/>
                  </a:lnTo>
                  <a:lnTo>
                    <a:pt x="141" y="85"/>
                  </a:lnTo>
                  <a:lnTo>
                    <a:pt x="132" y="81"/>
                  </a:lnTo>
                  <a:lnTo>
                    <a:pt x="124" y="78"/>
                  </a:lnTo>
                  <a:lnTo>
                    <a:pt x="116" y="74"/>
                  </a:lnTo>
                  <a:lnTo>
                    <a:pt x="111" y="73"/>
                  </a:lnTo>
                  <a:lnTo>
                    <a:pt x="108" y="73"/>
                  </a:lnTo>
                  <a:lnTo>
                    <a:pt x="105" y="75"/>
                  </a:lnTo>
                  <a:lnTo>
                    <a:pt x="109" y="81"/>
                  </a:lnTo>
                  <a:lnTo>
                    <a:pt x="113" y="87"/>
                  </a:lnTo>
                  <a:lnTo>
                    <a:pt x="109" y="87"/>
                  </a:lnTo>
                  <a:lnTo>
                    <a:pt x="106" y="85"/>
                  </a:lnTo>
                  <a:lnTo>
                    <a:pt x="100" y="81"/>
                  </a:lnTo>
                  <a:lnTo>
                    <a:pt x="94" y="78"/>
                  </a:lnTo>
                  <a:lnTo>
                    <a:pt x="86" y="73"/>
                  </a:lnTo>
                  <a:lnTo>
                    <a:pt x="79" y="68"/>
                  </a:lnTo>
                  <a:lnTo>
                    <a:pt x="73" y="64"/>
                  </a:lnTo>
                  <a:lnTo>
                    <a:pt x="68" y="60"/>
                  </a:lnTo>
                  <a:lnTo>
                    <a:pt x="64" y="57"/>
                  </a:lnTo>
                  <a:lnTo>
                    <a:pt x="55" y="50"/>
                  </a:lnTo>
                  <a:lnTo>
                    <a:pt x="47" y="44"/>
                  </a:lnTo>
                  <a:lnTo>
                    <a:pt x="39" y="37"/>
                  </a:lnTo>
                  <a:lnTo>
                    <a:pt x="31" y="30"/>
                  </a:lnTo>
                  <a:lnTo>
                    <a:pt x="23" y="22"/>
                  </a:lnTo>
                  <a:lnTo>
                    <a:pt x="16" y="15"/>
                  </a:lnTo>
                  <a:lnTo>
                    <a:pt x="8" y="8"/>
                  </a:lnTo>
                  <a:lnTo>
                    <a:pt x="0" y="0"/>
                  </a:lnTo>
                  <a:lnTo>
                    <a:pt x="52" y="34"/>
                  </a:lnTo>
                  <a:lnTo>
                    <a:pt x="59" y="37"/>
                  </a:lnTo>
                  <a:lnTo>
                    <a:pt x="63" y="40"/>
                  </a:lnTo>
                  <a:lnTo>
                    <a:pt x="67" y="42"/>
                  </a:lnTo>
                  <a:lnTo>
                    <a:pt x="69" y="43"/>
                  </a:lnTo>
                  <a:lnTo>
                    <a:pt x="73" y="45"/>
                  </a:lnTo>
                  <a:lnTo>
                    <a:pt x="76" y="46"/>
                  </a:lnTo>
                  <a:lnTo>
                    <a:pt x="81" y="49"/>
                  </a:lnTo>
                  <a:lnTo>
                    <a:pt x="88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7" name="Freeform 18"/>
            <p:cNvSpPr>
              <a:spLocks noChangeAspect="1"/>
            </p:cNvSpPr>
            <p:nvPr/>
          </p:nvSpPr>
          <p:spPr bwMode="auto">
            <a:xfrm>
              <a:off x="3928" y="1045"/>
              <a:ext cx="536" cy="150"/>
            </a:xfrm>
            <a:custGeom>
              <a:avLst/>
              <a:gdLst>
                <a:gd name="T0" fmla="*/ 522 w 1070"/>
                <a:gd name="T1" fmla="*/ 11 h 300"/>
                <a:gd name="T2" fmla="*/ 494 w 1070"/>
                <a:gd name="T3" fmla="*/ 23 h 300"/>
                <a:gd name="T4" fmla="*/ 454 w 1070"/>
                <a:gd name="T5" fmla="*/ 41 h 300"/>
                <a:gd name="T6" fmla="*/ 470 w 1070"/>
                <a:gd name="T7" fmla="*/ 35 h 300"/>
                <a:gd name="T8" fmla="*/ 486 w 1070"/>
                <a:gd name="T9" fmla="*/ 29 h 300"/>
                <a:gd name="T10" fmla="*/ 502 w 1070"/>
                <a:gd name="T11" fmla="*/ 27 h 300"/>
                <a:gd name="T12" fmla="*/ 498 w 1070"/>
                <a:gd name="T13" fmla="*/ 34 h 300"/>
                <a:gd name="T14" fmla="*/ 483 w 1070"/>
                <a:gd name="T15" fmla="*/ 38 h 300"/>
                <a:gd name="T16" fmla="*/ 478 w 1070"/>
                <a:gd name="T17" fmla="*/ 39 h 300"/>
                <a:gd name="T18" fmla="*/ 464 w 1070"/>
                <a:gd name="T19" fmla="*/ 45 h 300"/>
                <a:gd name="T20" fmla="*/ 454 w 1070"/>
                <a:gd name="T21" fmla="*/ 45 h 300"/>
                <a:gd name="T22" fmla="*/ 443 w 1070"/>
                <a:gd name="T23" fmla="*/ 47 h 300"/>
                <a:gd name="T24" fmla="*/ 417 w 1070"/>
                <a:gd name="T25" fmla="*/ 52 h 300"/>
                <a:gd name="T26" fmla="*/ 387 w 1070"/>
                <a:gd name="T27" fmla="*/ 60 h 300"/>
                <a:gd name="T28" fmla="*/ 362 w 1070"/>
                <a:gd name="T29" fmla="*/ 66 h 300"/>
                <a:gd name="T30" fmla="*/ 345 w 1070"/>
                <a:gd name="T31" fmla="*/ 69 h 300"/>
                <a:gd name="T32" fmla="*/ 320 w 1070"/>
                <a:gd name="T33" fmla="*/ 74 h 300"/>
                <a:gd name="T34" fmla="*/ 283 w 1070"/>
                <a:gd name="T35" fmla="*/ 85 h 300"/>
                <a:gd name="T36" fmla="*/ 254 w 1070"/>
                <a:gd name="T37" fmla="*/ 87 h 300"/>
                <a:gd name="T38" fmla="*/ 237 w 1070"/>
                <a:gd name="T39" fmla="*/ 87 h 300"/>
                <a:gd name="T40" fmla="*/ 212 w 1070"/>
                <a:gd name="T41" fmla="*/ 88 h 300"/>
                <a:gd name="T42" fmla="*/ 182 w 1070"/>
                <a:gd name="T43" fmla="*/ 90 h 300"/>
                <a:gd name="T44" fmla="*/ 153 w 1070"/>
                <a:gd name="T45" fmla="*/ 95 h 300"/>
                <a:gd name="T46" fmla="*/ 133 w 1070"/>
                <a:gd name="T47" fmla="*/ 102 h 300"/>
                <a:gd name="T48" fmla="*/ 124 w 1070"/>
                <a:gd name="T49" fmla="*/ 102 h 300"/>
                <a:gd name="T50" fmla="*/ 113 w 1070"/>
                <a:gd name="T51" fmla="*/ 102 h 300"/>
                <a:gd name="T52" fmla="*/ 96 w 1070"/>
                <a:gd name="T53" fmla="*/ 108 h 300"/>
                <a:gd name="T54" fmla="*/ 74 w 1070"/>
                <a:gd name="T55" fmla="*/ 119 h 300"/>
                <a:gd name="T56" fmla="*/ 59 w 1070"/>
                <a:gd name="T57" fmla="*/ 129 h 300"/>
                <a:gd name="T58" fmla="*/ 40 w 1070"/>
                <a:gd name="T59" fmla="*/ 140 h 300"/>
                <a:gd name="T60" fmla="*/ 21 w 1070"/>
                <a:gd name="T61" fmla="*/ 146 h 300"/>
                <a:gd name="T62" fmla="*/ 6 w 1070"/>
                <a:gd name="T63" fmla="*/ 148 h 300"/>
                <a:gd name="T64" fmla="*/ 0 w 1070"/>
                <a:gd name="T65" fmla="*/ 142 h 300"/>
                <a:gd name="T66" fmla="*/ 40 w 1070"/>
                <a:gd name="T67" fmla="*/ 130 h 300"/>
                <a:gd name="T68" fmla="*/ 52 w 1070"/>
                <a:gd name="T69" fmla="*/ 124 h 300"/>
                <a:gd name="T70" fmla="*/ 74 w 1070"/>
                <a:gd name="T71" fmla="*/ 110 h 300"/>
                <a:gd name="T72" fmla="*/ 96 w 1070"/>
                <a:gd name="T73" fmla="*/ 94 h 300"/>
                <a:gd name="T74" fmla="*/ 116 w 1070"/>
                <a:gd name="T75" fmla="*/ 83 h 300"/>
                <a:gd name="T76" fmla="*/ 137 w 1070"/>
                <a:gd name="T77" fmla="*/ 79 h 300"/>
                <a:gd name="T78" fmla="*/ 165 w 1070"/>
                <a:gd name="T79" fmla="*/ 75 h 300"/>
                <a:gd name="T80" fmla="*/ 165 w 1070"/>
                <a:gd name="T81" fmla="*/ 78 h 300"/>
                <a:gd name="T82" fmla="*/ 145 w 1070"/>
                <a:gd name="T83" fmla="*/ 82 h 300"/>
                <a:gd name="T84" fmla="*/ 146 w 1070"/>
                <a:gd name="T85" fmla="*/ 86 h 300"/>
                <a:gd name="T86" fmla="*/ 169 w 1070"/>
                <a:gd name="T87" fmla="*/ 83 h 300"/>
                <a:gd name="T88" fmla="*/ 190 w 1070"/>
                <a:gd name="T89" fmla="*/ 82 h 300"/>
                <a:gd name="T90" fmla="*/ 216 w 1070"/>
                <a:gd name="T91" fmla="*/ 80 h 300"/>
                <a:gd name="T92" fmla="*/ 254 w 1070"/>
                <a:gd name="T93" fmla="*/ 77 h 300"/>
                <a:gd name="T94" fmla="*/ 286 w 1070"/>
                <a:gd name="T95" fmla="*/ 69 h 300"/>
                <a:gd name="T96" fmla="*/ 325 w 1070"/>
                <a:gd name="T97" fmla="*/ 60 h 300"/>
                <a:gd name="T98" fmla="*/ 345 w 1070"/>
                <a:gd name="T99" fmla="*/ 57 h 300"/>
                <a:gd name="T100" fmla="*/ 364 w 1070"/>
                <a:gd name="T101" fmla="*/ 55 h 300"/>
                <a:gd name="T102" fmla="*/ 377 w 1070"/>
                <a:gd name="T103" fmla="*/ 48 h 300"/>
                <a:gd name="T104" fmla="*/ 397 w 1070"/>
                <a:gd name="T105" fmla="*/ 44 h 300"/>
                <a:gd name="T106" fmla="*/ 418 w 1070"/>
                <a:gd name="T107" fmla="*/ 41 h 300"/>
                <a:gd name="T108" fmla="*/ 438 w 1070"/>
                <a:gd name="T109" fmla="*/ 38 h 300"/>
                <a:gd name="T110" fmla="*/ 463 w 1070"/>
                <a:gd name="T111" fmla="*/ 32 h 300"/>
                <a:gd name="T112" fmla="*/ 477 w 1070"/>
                <a:gd name="T113" fmla="*/ 25 h 300"/>
                <a:gd name="T114" fmla="*/ 511 w 1070"/>
                <a:gd name="T115" fmla="*/ 13 h 300"/>
                <a:gd name="T116" fmla="*/ 535 w 1070"/>
                <a:gd name="T117" fmla="*/ 0 h 30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070"/>
                <a:gd name="T178" fmla="*/ 0 h 300"/>
                <a:gd name="T179" fmla="*/ 1070 w 1070"/>
                <a:gd name="T180" fmla="*/ 300 h 30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070" h="300">
                  <a:moveTo>
                    <a:pt x="1070" y="5"/>
                  </a:moveTo>
                  <a:lnTo>
                    <a:pt x="1066" y="10"/>
                  </a:lnTo>
                  <a:lnTo>
                    <a:pt x="1060" y="13"/>
                  </a:lnTo>
                  <a:lnTo>
                    <a:pt x="1054" y="16"/>
                  </a:lnTo>
                  <a:lnTo>
                    <a:pt x="1048" y="19"/>
                  </a:lnTo>
                  <a:lnTo>
                    <a:pt x="1043" y="22"/>
                  </a:lnTo>
                  <a:lnTo>
                    <a:pt x="1037" y="26"/>
                  </a:lnTo>
                  <a:lnTo>
                    <a:pt x="1031" y="29"/>
                  </a:lnTo>
                  <a:lnTo>
                    <a:pt x="1027" y="33"/>
                  </a:lnTo>
                  <a:lnTo>
                    <a:pt x="1013" y="37"/>
                  </a:lnTo>
                  <a:lnTo>
                    <a:pt x="999" y="42"/>
                  </a:lnTo>
                  <a:lnTo>
                    <a:pt x="986" y="46"/>
                  </a:lnTo>
                  <a:lnTo>
                    <a:pt x="972" y="51"/>
                  </a:lnTo>
                  <a:lnTo>
                    <a:pt x="959" y="56"/>
                  </a:lnTo>
                  <a:lnTo>
                    <a:pt x="945" y="61"/>
                  </a:lnTo>
                  <a:lnTo>
                    <a:pt x="931" y="67"/>
                  </a:lnTo>
                  <a:lnTo>
                    <a:pt x="918" y="73"/>
                  </a:lnTo>
                  <a:lnTo>
                    <a:pt x="907" y="81"/>
                  </a:lnTo>
                  <a:lnTo>
                    <a:pt x="912" y="80"/>
                  </a:lnTo>
                  <a:lnTo>
                    <a:pt x="917" y="78"/>
                  </a:lnTo>
                  <a:lnTo>
                    <a:pt x="923" y="76"/>
                  </a:lnTo>
                  <a:lnTo>
                    <a:pt x="927" y="74"/>
                  </a:lnTo>
                  <a:lnTo>
                    <a:pt x="933" y="72"/>
                  </a:lnTo>
                  <a:lnTo>
                    <a:pt x="938" y="69"/>
                  </a:lnTo>
                  <a:lnTo>
                    <a:pt x="944" y="67"/>
                  </a:lnTo>
                  <a:lnTo>
                    <a:pt x="949" y="65"/>
                  </a:lnTo>
                  <a:lnTo>
                    <a:pt x="955" y="63"/>
                  </a:lnTo>
                  <a:lnTo>
                    <a:pt x="960" y="60"/>
                  </a:lnTo>
                  <a:lnTo>
                    <a:pt x="965" y="59"/>
                  </a:lnTo>
                  <a:lnTo>
                    <a:pt x="971" y="57"/>
                  </a:lnTo>
                  <a:lnTo>
                    <a:pt x="977" y="56"/>
                  </a:lnTo>
                  <a:lnTo>
                    <a:pt x="983" y="53"/>
                  </a:lnTo>
                  <a:lnTo>
                    <a:pt x="988" y="53"/>
                  </a:lnTo>
                  <a:lnTo>
                    <a:pt x="995" y="52"/>
                  </a:lnTo>
                  <a:lnTo>
                    <a:pt x="999" y="54"/>
                  </a:lnTo>
                  <a:lnTo>
                    <a:pt x="1003" y="53"/>
                  </a:lnTo>
                  <a:lnTo>
                    <a:pt x="1009" y="52"/>
                  </a:lnTo>
                  <a:lnTo>
                    <a:pt x="1014" y="52"/>
                  </a:lnTo>
                  <a:lnTo>
                    <a:pt x="1012" y="57"/>
                  </a:lnTo>
                  <a:lnTo>
                    <a:pt x="1007" y="60"/>
                  </a:lnTo>
                  <a:lnTo>
                    <a:pt x="1001" y="64"/>
                  </a:lnTo>
                  <a:lnTo>
                    <a:pt x="995" y="67"/>
                  </a:lnTo>
                  <a:lnTo>
                    <a:pt x="990" y="71"/>
                  </a:lnTo>
                  <a:lnTo>
                    <a:pt x="984" y="73"/>
                  </a:lnTo>
                  <a:lnTo>
                    <a:pt x="977" y="73"/>
                  </a:lnTo>
                  <a:lnTo>
                    <a:pt x="970" y="73"/>
                  </a:lnTo>
                  <a:lnTo>
                    <a:pt x="968" y="75"/>
                  </a:lnTo>
                  <a:lnTo>
                    <a:pt x="964" y="75"/>
                  </a:lnTo>
                  <a:lnTo>
                    <a:pt x="962" y="75"/>
                  </a:lnTo>
                  <a:lnTo>
                    <a:pt x="960" y="75"/>
                  </a:lnTo>
                  <a:lnTo>
                    <a:pt x="959" y="76"/>
                  </a:lnTo>
                  <a:lnTo>
                    <a:pt x="957" y="76"/>
                  </a:lnTo>
                  <a:lnTo>
                    <a:pt x="956" y="76"/>
                  </a:lnTo>
                  <a:lnTo>
                    <a:pt x="955" y="78"/>
                  </a:lnTo>
                  <a:lnTo>
                    <a:pt x="950" y="80"/>
                  </a:lnTo>
                  <a:lnTo>
                    <a:pt x="946" y="82"/>
                  </a:lnTo>
                  <a:lnTo>
                    <a:pt x="940" y="83"/>
                  </a:lnTo>
                  <a:lnTo>
                    <a:pt x="935" y="86"/>
                  </a:lnTo>
                  <a:lnTo>
                    <a:pt x="931" y="87"/>
                  </a:lnTo>
                  <a:lnTo>
                    <a:pt x="926" y="89"/>
                  </a:lnTo>
                  <a:lnTo>
                    <a:pt x="922" y="90"/>
                  </a:lnTo>
                  <a:lnTo>
                    <a:pt x="917" y="93"/>
                  </a:lnTo>
                  <a:lnTo>
                    <a:pt x="914" y="94"/>
                  </a:lnTo>
                  <a:lnTo>
                    <a:pt x="910" y="94"/>
                  </a:lnTo>
                  <a:lnTo>
                    <a:pt x="909" y="91"/>
                  </a:lnTo>
                  <a:lnTo>
                    <a:pt x="907" y="89"/>
                  </a:lnTo>
                  <a:lnTo>
                    <a:pt x="906" y="90"/>
                  </a:lnTo>
                  <a:lnTo>
                    <a:pt x="904" y="90"/>
                  </a:lnTo>
                  <a:lnTo>
                    <a:pt x="903" y="89"/>
                  </a:lnTo>
                  <a:lnTo>
                    <a:pt x="902" y="89"/>
                  </a:lnTo>
                  <a:lnTo>
                    <a:pt x="893" y="91"/>
                  </a:lnTo>
                  <a:lnTo>
                    <a:pt x="885" y="93"/>
                  </a:lnTo>
                  <a:lnTo>
                    <a:pt x="876" y="95"/>
                  </a:lnTo>
                  <a:lnTo>
                    <a:pt x="866" y="96"/>
                  </a:lnTo>
                  <a:lnTo>
                    <a:pt x="857" y="97"/>
                  </a:lnTo>
                  <a:lnTo>
                    <a:pt x="849" y="98"/>
                  </a:lnTo>
                  <a:lnTo>
                    <a:pt x="840" y="101"/>
                  </a:lnTo>
                  <a:lnTo>
                    <a:pt x="832" y="103"/>
                  </a:lnTo>
                  <a:lnTo>
                    <a:pt x="823" y="106"/>
                  </a:lnTo>
                  <a:lnTo>
                    <a:pt x="812" y="110"/>
                  </a:lnTo>
                  <a:lnTo>
                    <a:pt x="802" y="112"/>
                  </a:lnTo>
                  <a:lnTo>
                    <a:pt x="791" y="116"/>
                  </a:lnTo>
                  <a:lnTo>
                    <a:pt x="781" y="117"/>
                  </a:lnTo>
                  <a:lnTo>
                    <a:pt x="772" y="119"/>
                  </a:lnTo>
                  <a:lnTo>
                    <a:pt x="761" y="119"/>
                  </a:lnTo>
                  <a:lnTo>
                    <a:pt x="751" y="118"/>
                  </a:lnTo>
                  <a:lnTo>
                    <a:pt x="742" y="119"/>
                  </a:lnTo>
                  <a:lnTo>
                    <a:pt x="737" y="125"/>
                  </a:lnTo>
                  <a:lnTo>
                    <a:pt x="731" y="129"/>
                  </a:lnTo>
                  <a:lnTo>
                    <a:pt x="723" y="131"/>
                  </a:lnTo>
                  <a:lnTo>
                    <a:pt x="717" y="133"/>
                  </a:lnTo>
                  <a:lnTo>
                    <a:pt x="711" y="134"/>
                  </a:lnTo>
                  <a:lnTo>
                    <a:pt x="705" y="135"/>
                  </a:lnTo>
                  <a:lnTo>
                    <a:pt x="699" y="136"/>
                  </a:lnTo>
                  <a:lnTo>
                    <a:pt x="693" y="136"/>
                  </a:lnTo>
                  <a:lnTo>
                    <a:pt x="688" y="137"/>
                  </a:lnTo>
                  <a:lnTo>
                    <a:pt x="682" y="137"/>
                  </a:lnTo>
                  <a:lnTo>
                    <a:pt x="675" y="139"/>
                  </a:lnTo>
                  <a:lnTo>
                    <a:pt x="653" y="143"/>
                  </a:lnTo>
                  <a:lnTo>
                    <a:pt x="644" y="148"/>
                  </a:lnTo>
                  <a:lnTo>
                    <a:pt x="642" y="148"/>
                  </a:lnTo>
                  <a:lnTo>
                    <a:pt x="638" y="148"/>
                  </a:lnTo>
                  <a:lnTo>
                    <a:pt x="630" y="151"/>
                  </a:lnTo>
                  <a:lnTo>
                    <a:pt x="617" y="156"/>
                  </a:lnTo>
                  <a:lnTo>
                    <a:pt x="605" y="159"/>
                  </a:lnTo>
                  <a:lnTo>
                    <a:pt x="592" y="163"/>
                  </a:lnTo>
                  <a:lnTo>
                    <a:pt x="578" y="165"/>
                  </a:lnTo>
                  <a:lnTo>
                    <a:pt x="564" y="169"/>
                  </a:lnTo>
                  <a:lnTo>
                    <a:pt x="552" y="171"/>
                  </a:lnTo>
                  <a:lnTo>
                    <a:pt x="538" y="172"/>
                  </a:lnTo>
                  <a:lnTo>
                    <a:pt x="524" y="173"/>
                  </a:lnTo>
                  <a:lnTo>
                    <a:pt x="518" y="173"/>
                  </a:lnTo>
                  <a:lnTo>
                    <a:pt x="513" y="174"/>
                  </a:lnTo>
                  <a:lnTo>
                    <a:pt x="508" y="174"/>
                  </a:lnTo>
                  <a:lnTo>
                    <a:pt x="502" y="176"/>
                  </a:lnTo>
                  <a:lnTo>
                    <a:pt x="496" y="176"/>
                  </a:lnTo>
                  <a:lnTo>
                    <a:pt x="492" y="177"/>
                  </a:lnTo>
                  <a:lnTo>
                    <a:pt x="486" y="176"/>
                  </a:lnTo>
                  <a:lnTo>
                    <a:pt x="480" y="176"/>
                  </a:lnTo>
                  <a:lnTo>
                    <a:pt x="473" y="174"/>
                  </a:lnTo>
                  <a:lnTo>
                    <a:pt x="468" y="174"/>
                  </a:lnTo>
                  <a:lnTo>
                    <a:pt x="461" y="176"/>
                  </a:lnTo>
                  <a:lnTo>
                    <a:pt x="454" y="176"/>
                  </a:lnTo>
                  <a:lnTo>
                    <a:pt x="443" y="176"/>
                  </a:lnTo>
                  <a:lnTo>
                    <a:pt x="434" y="176"/>
                  </a:lnTo>
                  <a:lnTo>
                    <a:pt x="424" y="176"/>
                  </a:lnTo>
                  <a:lnTo>
                    <a:pt x="415" y="176"/>
                  </a:lnTo>
                  <a:lnTo>
                    <a:pt x="404" y="176"/>
                  </a:lnTo>
                  <a:lnTo>
                    <a:pt x="394" y="177"/>
                  </a:lnTo>
                  <a:lnTo>
                    <a:pt x="385" y="178"/>
                  </a:lnTo>
                  <a:lnTo>
                    <a:pt x="374" y="179"/>
                  </a:lnTo>
                  <a:lnTo>
                    <a:pt x="364" y="179"/>
                  </a:lnTo>
                  <a:lnTo>
                    <a:pt x="355" y="180"/>
                  </a:lnTo>
                  <a:lnTo>
                    <a:pt x="344" y="181"/>
                  </a:lnTo>
                  <a:lnTo>
                    <a:pt x="335" y="184"/>
                  </a:lnTo>
                  <a:lnTo>
                    <a:pt x="325" y="185"/>
                  </a:lnTo>
                  <a:lnTo>
                    <a:pt x="315" y="187"/>
                  </a:lnTo>
                  <a:lnTo>
                    <a:pt x="305" y="189"/>
                  </a:lnTo>
                  <a:lnTo>
                    <a:pt x="296" y="192"/>
                  </a:lnTo>
                  <a:lnTo>
                    <a:pt x="289" y="194"/>
                  </a:lnTo>
                  <a:lnTo>
                    <a:pt x="283" y="197"/>
                  </a:lnTo>
                  <a:lnTo>
                    <a:pt x="276" y="200"/>
                  </a:lnTo>
                  <a:lnTo>
                    <a:pt x="269" y="202"/>
                  </a:lnTo>
                  <a:lnTo>
                    <a:pt x="266" y="204"/>
                  </a:lnTo>
                  <a:lnTo>
                    <a:pt x="261" y="207"/>
                  </a:lnTo>
                  <a:lnTo>
                    <a:pt x="257" y="208"/>
                  </a:lnTo>
                  <a:lnTo>
                    <a:pt x="252" y="209"/>
                  </a:lnTo>
                  <a:lnTo>
                    <a:pt x="251" y="208"/>
                  </a:lnTo>
                  <a:lnTo>
                    <a:pt x="250" y="206"/>
                  </a:lnTo>
                  <a:lnTo>
                    <a:pt x="247" y="204"/>
                  </a:lnTo>
                  <a:lnTo>
                    <a:pt x="245" y="203"/>
                  </a:lnTo>
                  <a:lnTo>
                    <a:pt x="242" y="203"/>
                  </a:lnTo>
                  <a:lnTo>
                    <a:pt x="238" y="203"/>
                  </a:lnTo>
                  <a:lnTo>
                    <a:pt x="235" y="204"/>
                  </a:lnTo>
                  <a:lnTo>
                    <a:pt x="231" y="204"/>
                  </a:lnTo>
                  <a:lnTo>
                    <a:pt x="226" y="204"/>
                  </a:lnTo>
                  <a:lnTo>
                    <a:pt x="220" y="206"/>
                  </a:lnTo>
                  <a:lnTo>
                    <a:pt x="215" y="207"/>
                  </a:lnTo>
                  <a:lnTo>
                    <a:pt x="209" y="209"/>
                  </a:lnTo>
                  <a:lnTo>
                    <a:pt x="204" y="211"/>
                  </a:lnTo>
                  <a:lnTo>
                    <a:pt x="198" y="212"/>
                  </a:lnTo>
                  <a:lnTo>
                    <a:pt x="192" y="215"/>
                  </a:lnTo>
                  <a:lnTo>
                    <a:pt x="186" y="216"/>
                  </a:lnTo>
                  <a:lnTo>
                    <a:pt x="178" y="218"/>
                  </a:lnTo>
                  <a:lnTo>
                    <a:pt x="170" y="222"/>
                  </a:lnTo>
                  <a:lnTo>
                    <a:pt x="163" y="226"/>
                  </a:lnTo>
                  <a:lnTo>
                    <a:pt x="156" y="232"/>
                  </a:lnTo>
                  <a:lnTo>
                    <a:pt x="147" y="238"/>
                  </a:lnTo>
                  <a:lnTo>
                    <a:pt x="147" y="237"/>
                  </a:lnTo>
                  <a:lnTo>
                    <a:pt x="141" y="240"/>
                  </a:lnTo>
                  <a:lnTo>
                    <a:pt x="135" y="245"/>
                  </a:lnTo>
                  <a:lnTo>
                    <a:pt x="129" y="249"/>
                  </a:lnTo>
                  <a:lnTo>
                    <a:pt x="123" y="253"/>
                  </a:lnTo>
                  <a:lnTo>
                    <a:pt x="117" y="257"/>
                  </a:lnTo>
                  <a:lnTo>
                    <a:pt x="111" y="261"/>
                  </a:lnTo>
                  <a:lnTo>
                    <a:pt x="106" y="264"/>
                  </a:lnTo>
                  <a:lnTo>
                    <a:pt x="99" y="267"/>
                  </a:lnTo>
                  <a:lnTo>
                    <a:pt x="92" y="271"/>
                  </a:lnTo>
                  <a:lnTo>
                    <a:pt x="86" y="276"/>
                  </a:lnTo>
                  <a:lnTo>
                    <a:pt x="79" y="279"/>
                  </a:lnTo>
                  <a:lnTo>
                    <a:pt x="72" y="280"/>
                  </a:lnTo>
                  <a:lnTo>
                    <a:pt x="61" y="286"/>
                  </a:lnTo>
                  <a:lnTo>
                    <a:pt x="56" y="287"/>
                  </a:lnTo>
                  <a:lnTo>
                    <a:pt x="52" y="290"/>
                  </a:lnTo>
                  <a:lnTo>
                    <a:pt x="46" y="291"/>
                  </a:lnTo>
                  <a:lnTo>
                    <a:pt x="41" y="292"/>
                  </a:lnTo>
                  <a:lnTo>
                    <a:pt x="35" y="294"/>
                  </a:lnTo>
                  <a:lnTo>
                    <a:pt x="31" y="295"/>
                  </a:lnTo>
                  <a:lnTo>
                    <a:pt x="25" y="298"/>
                  </a:lnTo>
                  <a:lnTo>
                    <a:pt x="20" y="300"/>
                  </a:lnTo>
                  <a:lnTo>
                    <a:pt x="16" y="299"/>
                  </a:lnTo>
                  <a:lnTo>
                    <a:pt x="11" y="295"/>
                  </a:lnTo>
                  <a:lnTo>
                    <a:pt x="7" y="291"/>
                  </a:lnTo>
                  <a:lnTo>
                    <a:pt x="3" y="287"/>
                  </a:lnTo>
                  <a:lnTo>
                    <a:pt x="2" y="286"/>
                  </a:lnTo>
                  <a:lnTo>
                    <a:pt x="2" y="285"/>
                  </a:lnTo>
                  <a:lnTo>
                    <a:pt x="1" y="284"/>
                  </a:lnTo>
                  <a:lnTo>
                    <a:pt x="0" y="283"/>
                  </a:lnTo>
                  <a:lnTo>
                    <a:pt x="20" y="280"/>
                  </a:lnTo>
                  <a:lnTo>
                    <a:pt x="46" y="274"/>
                  </a:lnTo>
                  <a:lnTo>
                    <a:pt x="54" y="270"/>
                  </a:lnTo>
                  <a:lnTo>
                    <a:pt x="62" y="267"/>
                  </a:lnTo>
                  <a:lnTo>
                    <a:pt x="70" y="263"/>
                  </a:lnTo>
                  <a:lnTo>
                    <a:pt x="79" y="260"/>
                  </a:lnTo>
                  <a:lnTo>
                    <a:pt x="81" y="259"/>
                  </a:lnTo>
                  <a:lnTo>
                    <a:pt x="84" y="257"/>
                  </a:lnTo>
                  <a:lnTo>
                    <a:pt x="86" y="256"/>
                  </a:lnTo>
                  <a:lnTo>
                    <a:pt x="87" y="254"/>
                  </a:lnTo>
                  <a:lnTo>
                    <a:pt x="95" y="250"/>
                  </a:lnTo>
                  <a:lnTo>
                    <a:pt x="103" y="247"/>
                  </a:lnTo>
                  <a:lnTo>
                    <a:pt x="111" y="244"/>
                  </a:lnTo>
                  <a:lnTo>
                    <a:pt x="118" y="240"/>
                  </a:lnTo>
                  <a:lnTo>
                    <a:pt x="126" y="235"/>
                  </a:lnTo>
                  <a:lnTo>
                    <a:pt x="133" y="231"/>
                  </a:lnTo>
                  <a:lnTo>
                    <a:pt x="140" y="225"/>
                  </a:lnTo>
                  <a:lnTo>
                    <a:pt x="147" y="219"/>
                  </a:lnTo>
                  <a:lnTo>
                    <a:pt x="155" y="214"/>
                  </a:lnTo>
                  <a:lnTo>
                    <a:pt x="162" y="209"/>
                  </a:lnTo>
                  <a:lnTo>
                    <a:pt x="170" y="203"/>
                  </a:lnTo>
                  <a:lnTo>
                    <a:pt x="177" y="199"/>
                  </a:lnTo>
                  <a:lnTo>
                    <a:pt x="185" y="193"/>
                  </a:lnTo>
                  <a:lnTo>
                    <a:pt x="192" y="188"/>
                  </a:lnTo>
                  <a:lnTo>
                    <a:pt x="200" y="182"/>
                  </a:lnTo>
                  <a:lnTo>
                    <a:pt x="207" y="177"/>
                  </a:lnTo>
                  <a:lnTo>
                    <a:pt x="213" y="174"/>
                  </a:lnTo>
                  <a:lnTo>
                    <a:pt x="220" y="172"/>
                  </a:lnTo>
                  <a:lnTo>
                    <a:pt x="226" y="169"/>
                  </a:lnTo>
                  <a:lnTo>
                    <a:pt x="231" y="165"/>
                  </a:lnTo>
                  <a:lnTo>
                    <a:pt x="238" y="164"/>
                  </a:lnTo>
                  <a:lnTo>
                    <a:pt x="244" y="163"/>
                  </a:lnTo>
                  <a:lnTo>
                    <a:pt x="249" y="161"/>
                  </a:lnTo>
                  <a:lnTo>
                    <a:pt x="254" y="158"/>
                  </a:lnTo>
                  <a:lnTo>
                    <a:pt x="264" y="158"/>
                  </a:lnTo>
                  <a:lnTo>
                    <a:pt x="274" y="157"/>
                  </a:lnTo>
                  <a:lnTo>
                    <a:pt x="283" y="156"/>
                  </a:lnTo>
                  <a:lnTo>
                    <a:pt x="292" y="155"/>
                  </a:lnTo>
                  <a:lnTo>
                    <a:pt x="303" y="154"/>
                  </a:lnTo>
                  <a:lnTo>
                    <a:pt x="312" y="152"/>
                  </a:lnTo>
                  <a:lnTo>
                    <a:pt x="321" y="150"/>
                  </a:lnTo>
                  <a:lnTo>
                    <a:pt x="330" y="149"/>
                  </a:lnTo>
                  <a:lnTo>
                    <a:pt x="342" y="149"/>
                  </a:lnTo>
                  <a:lnTo>
                    <a:pt x="342" y="151"/>
                  </a:lnTo>
                  <a:lnTo>
                    <a:pt x="341" y="152"/>
                  </a:lnTo>
                  <a:lnTo>
                    <a:pt x="337" y="152"/>
                  </a:lnTo>
                  <a:lnTo>
                    <a:pt x="335" y="154"/>
                  </a:lnTo>
                  <a:lnTo>
                    <a:pt x="329" y="156"/>
                  </a:lnTo>
                  <a:lnTo>
                    <a:pt x="322" y="157"/>
                  </a:lnTo>
                  <a:lnTo>
                    <a:pt x="317" y="158"/>
                  </a:lnTo>
                  <a:lnTo>
                    <a:pt x="310" y="159"/>
                  </a:lnTo>
                  <a:lnTo>
                    <a:pt x="303" y="161"/>
                  </a:lnTo>
                  <a:lnTo>
                    <a:pt x="296" y="162"/>
                  </a:lnTo>
                  <a:lnTo>
                    <a:pt x="290" y="164"/>
                  </a:lnTo>
                  <a:lnTo>
                    <a:pt x="283" y="166"/>
                  </a:lnTo>
                  <a:lnTo>
                    <a:pt x="282" y="167"/>
                  </a:lnTo>
                  <a:lnTo>
                    <a:pt x="283" y="170"/>
                  </a:lnTo>
                  <a:lnTo>
                    <a:pt x="284" y="171"/>
                  </a:lnTo>
                  <a:lnTo>
                    <a:pt x="285" y="172"/>
                  </a:lnTo>
                  <a:lnTo>
                    <a:pt x="292" y="172"/>
                  </a:lnTo>
                  <a:lnTo>
                    <a:pt x="300" y="170"/>
                  </a:lnTo>
                  <a:lnTo>
                    <a:pt x="307" y="169"/>
                  </a:lnTo>
                  <a:lnTo>
                    <a:pt x="315" y="167"/>
                  </a:lnTo>
                  <a:lnTo>
                    <a:pt x="322" y="166"/>
                  </a:lnTo>
                  <a:lnTo>
                    <a:pt x="329" y="166"/>
                  </a:lnTo>
                  <a:lnTo>
                    <a:pt x="337" y="165"/>
                  </a:lnTo>
                  <a:lnTo>
                    <a:pt x="345" y="165"/>
                  </a:lnTo>
                  <a:lnTo>
                    <a:pt x="352" y="165"/>
                  </a:lnTo>
                  <a:lnTo>
                    <a:pt x="360" y="164"/>
                  </a:lnTo>
                  <a:lnTo>
                    <a:pt x="368" y="164"/>
                  </a:lnTo>
                  <a:lnTo>
                    <a:pt x="375" y="163"/>
                  </a:lnTo>
                  <a:lnTo>
                    <a:pt x="379" y="164"/>
                  </a:lnTo>
                  <a:lnTo>
                    <a:pt x="382" y="163"/>
                  </a:lnTo>
                  <a:lnTo>
                    <a:pt x="386" y="162"/>
                  </a:lnTo>
                  <a:lnTo>
                    <a:pt x="389" y="162"/>
                  </a:lnTo>
                  <a:lnTo>
                    <a:pt x="403" y="161"/>
                  </a:lnTo>
                  <a:lnTo>
                    <a:pt x="417" y="161"/>
                  </a:lnTo>
                  <a:lnTo>
                    <a:pt x="431" y="159"/>
                  </a:lnTo>
                  <a:lnTo>
                    <a:pt x="446" y="158"/>
                  </a:lnTo>
                  <a:lnTo>
                    <a:pt x="460" y="158"/>
                  </a:lnTo>
                  <a:lnTo>
                    <a:pt x="473" y="157"/>
                  </a:lnTo>
                  <a:lnTo>
                    <a:pt x="487" y="156"/>
                  </a:lnTo>
                  <a:lnTo>
                    <a:pt x="501" y="155"/>
                  </a:lnTo>
                  <a:lnTo>
                    <a:pt x="508" y="154"/>
                  </a:lnTo>
                  <a:lnTo>
                    <a:pt x="516" y="151"/>
                  </a:lnTo>
                  <a:lnTo>
                    <a:pt x="524" y="150"/>
                  </a:lnTo>
                  <a:lnTo>
                    <a:pt x="532" y="150"/>
                  </a:lnTo>
                  <a:lnTo>
                    <a:pt x="546" y="146"/>
                  </a:lnTo>
                  <a:lnTo>
                    <a:pt x="559" y="141"/>
                  </a:lnTo>
                  <a:lnTo>
                    <a:pt x="571" y="137"/>
                  </a:lnTo>
                  <a:lnTo>
                    <a:pt x="585" y="133"/>
                  </a:lnTo>
                  <a:lnTo>
                    <a:pt x="598" y="129"/>
                  </a:lnTo>
                  <a:lnTo>
                    <a:pt x="612" y="127"/>
                  </a:lnTo>
                  <a:lnTo>
                    <a:pt x="625" y="124"/>
                  </a:lnTo>
                  <a:lnTo>
                    <a:pt x="640" y="123"/>
                  </a:lnTo>
                  <a:lnTo>
                    <a:pt x="649" y="120"/>
                  </a:lnTo>
                  <a:lnTo>
                    <a:pt x="655" y="118"/>
                  </a:lnTo>
                  <a:lnTo>
                    <a:pt x="661" y="116"/>
                  </a:lnTo>
                  <a:lnTo>
                    <a:pt x="669" y="114"/>
                  </a:lnTo>
                  <a:lnTo>
                    <a:pt x="674" y="113"/>
                  </a:lnTo>
                  <a:lnTo>
                    <a:pt x="682" y="113"/>
                  </a:lnTo>
                  <a:lnTo>
                    <a:pt x="689" y="113"/>
                  </a:lnTo>
                  <a:lnTo>
                    <a:pt x="693" y="114"/>
                  </a:lnTo>
                  <a:lnTo>
                    <a:pt x="699" y="112"/>
                  </a:lnTo>
                  <a:lnTo>
                    <a:pt x="706" y="111"/>
                  </a:lnTo>
                  <a:lnTo>
                    <a:pt x="712" y="110"/>
                  </a:lnTo>
                  <a:lnTo>
                    <a:pt x="719" y="110"/>
                  </a:lnTo>
                  <a:lnTo>
                    <a:pt x="726" y="110"/>
                  </a:lnTo>
                  <a:lnTo>
                    <a:pt x="731" y="109"/>
                  </a:lnTo>
                  <a:lnTo>
                    <a:pt x="738" y="108"/>
                  </a:lnTo>
                  <a:lnTo>
                    <a:pt x="744" y="105"/>
                  </a:lnTo>
                  <a:lnTo>
                    <a:pt x="745" y="101"/>
                  </a:lnTo>
                  <a:lnTo>
                    <a:pt x="750" y="98"/>
                  </a:lnTo>
                  <a:lnTo>
                    <a:pt x="753" y="96"/>
                  </a:lnTo>
                  <a:lnTo>
                    <a:pt x="758" y="95"/>
                  </a:lnTo>
                  <a:lnTo>
                    <a:pt x="765" y="94"/>
                  </a:lnTo>
                  <a:lnTo>
                    <a:pt x="772" y="91"/>
                  </a:lnTo>
                  <a:lnTo>
                    <a:pt x="779" y="90"/>
                  </a:lnTo>
                  <a:lnTo>
                    <a:pt x="786" y="89"/>
                  </a:lnTo>
                  <a:lnTo>
                    <a:pt x="793" y="88"/>
                  </a:lnTo>
                  <a:lnTo>
                    <a:pt x="799" y="87"/>
                  </a:lnTo>
                  <a:lnTo>
                    <a:pt x="805" y="84"/>
                  </a:lnTo>
                  <a:lnTo>
                    <a:pt x="812" y="82"/>
                  </a:lnTo>
                  <a:lnTo>
                    <a:pt x="819" y="82"/>
                  </a:lnTo>
                  <a:lnTo>
                    <a:pt x="827" y="81"/>
                  </a:lnTo>
                  <a:lnTo>
                    <a:pt x="834" y="81"/>
                  </a:lnTo>
                  <a:lnTo>
                    <a:pt x="841" y="80"/>
                  </a:lnTo>
                  <a:lnTo>
                    <a:pt x="849" y="79"/>
                  </a:lnTo>
                  <a:lnTo>
                    <a:pt x="856" y="78"/>
                  </a:lnTo>
                  <a:lnTo>
                    <a:pt x="863" y="76"/>
                  </a:lnTo>
                  <a:lnTo>
                    <a:pt x="870" y="75"/>
                  </a:lnTo>
                  <a:lnTo>
                    <a:pt x="874" y="76"/>
                  </a:lnTo>
                  <a:lnTo>
                    <a:pt x="882" y="74"/>
                  </a:lnTo>
                  <a:lnTo>
                    <a:pt x="891" y="72"/>
                  </a:lnTo>
                  <a:lnTo>
                    <a:pt x="900" y="71"/>
                  </a:lnTo>
                  <a:lnTo>
                    <a:pt x="908" y="68"/>
                  </a:lnTo>
                  <a:lnTo>
                    <a:pt x="916" y="66"/>
                  </a:lnTo>
                  <a:lnTo>
                    <a:pt x="924" y="63"/>
                  </a:lnTo>
                  <a:lnTo>
                    <a:pt x="932" y="59"/>
                  </a:lnTo>
                  <a:lnTo>
                    <a:pt x="940" y="56"/>
                  </a:lnTo>
                  <a:lnTo>
                    <a:pt x="944" y="54"/>
                  </a:lnTo>
                  <a:lnTo>
                    <a:pt x="946" y="52"/>
                  </a:lnTo>
                  <a:lnTo>
                    <a:pt x="949" y="51"/>
                  </a:lnTo>
                  <a:lnTo>
                    <a:pt x="952" y="50"/>
                  </a:lnTo>
                  <a:lnTo>
                    <a:pt x="963" y="45"/>
                  </a:lnTo>
                  <a:lnTo>
                    <a:pt x="974" y="41"/>
                  </a:lnTo>
                  <a:lnTo>
                    <a:pt x="985" y="37"/>
                  </a:lnTo>
                  <a:lnTo>
                    <a:pt x="997" y="33"/>
                  </a:lnTo>
                  <a:lnTo>
                    <a:pt x="1008" y="29"/>
                  </a:lnTo>
                  <a:lnTo>
                    <a:pt x="1020" y="25"/>
                  </a:lnTo>
                  <a:lnTo>
                    <a:pt x="1030" y="20"/>
                  </a:lnTo>
                  <a:lnTo>
                    <a:pt x="1042" y="14"/>
                  </a:lnTo>
                  <a:lnTo>
                    <a:pt x="1048" y="12"/>
                  </a:lnTo>
                  <a:lnTo>
                    <a:pt x="1055" y="8"/>
                  </a:lnTo>
                  <a:lnTo>
                    <a:pt x="1062" y="4"/>
                  </a:lnTo>
                  <a:lnTo>
                    <a:pt x="1069" y="0"/>
                  </a:lnTo>
                  <a:lnTo>
                    <a:pt x="107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8" name="Freeform 19"/>
            <p:cNvSpPr>
              <a:spLocks noChangeAspect="1"/>
            </p:cNvSpPr>
            <p:nvPr/>
          </p:nvSpPr>
          <p:spPr bwMode="auto">
            <a:xfrm>
              <a:off x="4454" y="1078"/>
              <a:ext cx="18" cy="9"/>
            </a:xfrm>
            <a:custGeom>
              <a:avLst/>
              <a:gdLst>
                <a:gd name="T0" fmla="*/ 18 w 34"/>
                <a:gd name="T1" fmla="*/ 1 h 17"/>
                <a:gd name="T2" fmla="*/ 15 w 34"/>
                <a:gd name="T3" fmla="*/ 5 h 17"/>
                <a:gd name="T4" fmla="*/ 10 w 34"/>
                <a:gd name="T5" fmla="*/ 7 h 17"/>
                <a:gd name="T6" fmla="*/ 5 w 34"/>
                <a:gd name="T7" fmla="*/ 8 h 17"/>
                <a:gd name="T8" fmla="*/ 1 w 34"/>
                <a:gd name="T9" fmla="*/ 9 h 17"/>
                <a:gd name="T10" fmla="*/ 0 w 34"/>
                <a:gd name="T11" fmla="*/ 7 h 17"/>
                <a:gd name="T12" fmla="*/ 1 w 34"/>
                <a:gd name="T13" fmla="*/ 5 h 17"/>
                <a:gd name="T14" fmla="*/ 1 w 34"/>
                <a:gd name="T15" fmla="*/ 4 h 17"/>
                <a:gd name="T16" fmla="*/ 0 w 34"/>
                <a:gd name="T17" fmla="*/ 3 h 17"/>
                <a:gd name="T18" fmla="*/ 2 w 34"/>
                <a:gd name="T19" fmla="*/ 1 h 17"/>
                <a:gd name="T20" fmla="*/ 4 w 34"/>
                <a:gd name="T21" fmla="*/ 1 h 17"/>
                <a:gd name="T22" fmla="*/ 6 w 34"/>
                <a:gd name="T23" fmla="*/ 0 h 17"/>
                <a:gd name="T24" fmla="*/ 8 w 34"/>
                <a:gd name="T25" fmla="*/ 0 h 17"/>
                <a:gd name="T26" fmla="*/ 11 w 34"/>
                <a:gd name="T27" fmla="*/ 0 h 17"/>
                <a:gd name="T28" fmla="*/ 13 w 34"/>
                <a:gd name="T29" fmla="*/ 1 h 17"/>
                <a:gd name="T30" fmla="*/ 16 w 34"/>
                <a:gd name="T31" fmla="*/ 1 h 17"/>
                <a:gd name="T32" fmla="*/ 18 w 34"/>
                <a:gd name="T33" fmla="*/ 1 h 17"/>
                <a:gd name="T34" fmla="*/ 18 w 34"/>
                <a:gd name="T35" fmla="*/ 1 h 1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4"/>
                <a:gd name="T55" fmla="*/ 0 h 17"/>
                <a:gd name="T56" fmla="*/ 34 w 34"/>
                <a:gd name="T57" fmla="*/ 17 h 1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4" h="17">
                  <a:moveTo>
                    <a:pt x="34" y="2"/>
                  </a:moveTo>
                  <a:lnTo>
                    <a:pt x="28" y="9"/>
                  </a:lnTo>
                  <a:lnTo>
                    <a:pt x="19" y="13"/>
                  </a:lnTo>
                  <a:lnTo>
                    <a:pt x="10" y="15"/>
                  </a:lnTo>
                  <a:lnTo>
                    <a:pt x="1" y="17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2" y="8"/>
                  </a:lnTo>
                  <a:lnTo>
                    <a:pt x="0" y="5"/>
                  </a:lnTo>
                  <a:lnTo>
                    <a:pt x="3" y="2"/>
                  </a:lnTo>
                  <a:lnTo>
                    <a:pt x="8" y="1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21" y="0"/>
                  </a:lnTo>
                  <a:lnTo>
                    <a:pt x="25" y="1"/>
                  </a:lnTo>
                  <a:lnTo>
                    <a:pt x="30" y="1"/>
                  </a:lnTo>
                  <a:lnTo>
                    <a:pt x="34" y="1"/>
                  </a:lnTo>
                  <a:lnTo>
                    <a:pt x="34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9" name="Freeform 20"/>
            <p:cNvSpPr>
              <a:spLocks noChangeAspect="1"/>
            </p:cNvSpPr>
            <p:nvPr/>
          </p:nvSpPr>
          <p:spPr bwMode="auto">
            <a:xfrm>
              <a:off x="4390" y="1109"/>
              <a:ext cx="51" cy="20"/>
            </a:xfrm>
            <a:custGeom>
              <a:avLst/>
              <a:gdLst>
                <a:gd name="T0" fmla="*/ 51 w 101"/>
                <a:gd name="T1" fmla="*/ 1 h 42"/>
                <a:gd name="T2" fmla="*/ 46 w 101"/>
                <a:gd name="T3" fmla="*/ 4 h 42"/>
                <a:gd name="T4" fmla="*/ 41 w 101"/>
                <a:gd name="T5" fmla="*/ 6 h 42"/>
                <a:gd name="T6" fmla="*/ 37 w 101"/>
                <a:gd name="T7" fmla="*/ 8 h 42"/>
                <a:gd name="T8" fmla="*/ 31 w 101"/>
                <a:gd name="T9" fmla="*/ 10 h 42"/>
                <a:gd name="T10" fmla="*/ 26 w 101"/>
                <a:gd name="T11" fmla="*/ 11 h 42"/>
                <a:gd name="T12" fmla="*/ 21 w 101"/>
                <a:gd name="T13" fmla="*/ 13 h 42"/>
                <a:gd name="T14" fmla="*/ 16 w 101"/>
                <a:gd name="T15" fmla="*/ 15 h 42"/>
                <a:gd name="T16" fmla="*/ 11 w 101"/>
                <a:gd name="T17" fmla="*/ 17 h 42"/>
                <a:gd name="T18" fmla="*/ 0 w 101"/>
                <a:gd name="T19" fmla="*/ 20 h 42"/>
                <a:gd name="T20" fmla="*/ 4 w 101"/>
                <a:gd name="T21" fmla="*/ 18 h 42"/>
                <a:gd name="T22" fmla="*/ 8 w 101"/>
                <a:gd name="T23" fmla="*/ 17 h 42"/>
                <a:gd name="T24" fmla="*/ 11 w 101"/>
                <a:gd name="T25" fmla="*/ 14 h 42"/>
                <a:gd name="T26" fmla="*/ 14 w 101"/>
                <a:gd name="T27" fmla="*/ 11 h 42"/>
                <a:gd name="T28" fmla="*/ 16 w 101"/>
                <a:gd name="T29" fmla="*/ 10 h 42"/>
                <a:gd name="T30" fmla="*/ 19 w 101"/>
                <a:gd name="T31" fmla="*/ 9 h 42"/>
                <a:gd name="T32" fmla="*/ 22 w 101"/>
                <a:gd name="T33" fmla="*/ 8 h 42"/>
                <a:gd name="T34" fmla="*/ 24 w 101"/>
                <a:gd name="T35" fmla="*/ 5 h 42"/>
                <a:gd name="T36" fmla="*/ 27 w 101"/>
                <a:gd name="T37" fmla="*/ 4 h 42"/>
                <a:gd name="T38" fmla="*/ 30 w 101"/>
                <a:gd name="T39" fmla="*/ 3 h 42"/>
                <a:gd name="T40" fmla="*/ 33 w 101"/>
                <a:gd name="T41" fmla="*/ 2 h 42"/>
                <a:gd name="T42" fmla="*/ 37 w 101"/>
                <a:gd name="T43" fmla="*/ 2 h 42"/>
                <a:gd name="T44" fmla="*/ 40 w 101"/>
                <a:gd name="T45" fmla="*/ 1 h 42"/>
                <a:gd name="T46" fmla="*/ 43 w 101"/>
                <a:gd name="T47" fmla="*/ 0 h 42"/>
                <a:gd name="T48" fmla="*/ 47 w 101"/>
                <a:gd name="T49" fmla="*/ 0 h 42"/>
                <a:gd name="T50" fmla="*/ 50 w 101"/>
                <a:gd name="T51" fmla="*/ 0 h 42"/>
                <a:gd name="T52" fmla="*/ 51 w 101"/>
                <a:gd name="T53" fmla="*/ 1 h 4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01"/>
                <a:gd name="T82" fmla="*/ 0 h 42"/>
                <a:gd name="T83" fmla="*/ 101 w 101"/>
                <a:gd name="T84" fmla="*/ 42 h 4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01" h="42">
                  <a:moveTo>
                    <a:pt x="101" y="2"/>
                  </a:moveTo>
                  <a:lnTo>
                    <a:pt x="92" y="8"/>
                  </a:lnTo>
                  <a:lnTo>
                    <a:pt x="82" y="13"/>
                  </a:lnTo>
                  <a:lnTo>
                    <a:pt x="73" y="17"/>
                  </a:lnTo>
                  <a:lnTo>
                    <a:pt x="62" y="21"/>
                  </a:lnTo>
                  <a:lnTo>
                    <a:pt x="52" y="24"/>
                  </a:lnTo>
                  <a:lnTo>
                    <a:pt x="41" y="28"/>
                  </a:lnTo>
                  <a:lnTo>
                    <a:pt x="31" y="32"/>
                  </a:lnTo>
                  <a:lnTo>
                    <a:pt x="21" y="36"/>
                  </a:lnTo>
                  <a:lnTo>
                    <a:pt x="0" y="42"/>
                  </a:lnTo>
                  <a:lnTo>
                    <a:pt x="7" y="37"/>
                  </a:lnTo>
                  <a:lnTo>
                    <a:pt x="15" y="35"/>
                  </a:lnTo>
                  <a:lnTo>
                    <a:pt x="22" y="30"/>
                  </a:lnTo>
                  <a:lnTo>
                    <a:pt x="28" y="24"/>
                  </a:lnTo>
                  <a:lnTo>
                    <a:pt x="32" y="22"/>
                  </a:lnTo>
                  <a:lnTo>
                    <a:pt x="38" y="19"/>
                  </a:lnTo>
                  <a:lnTo>
                    <a:pt x="44" y="16"/>
                  </a:lnTo>
                  <a:lnTo>
                    <a:pt x="47" y="10"/>
                  </a:lnTo>
                  <a:lnTo>
                    <a:pt x="53" y="8"/>
                  </a:lnTo>
                  <a:lnTo>
                    <a:pt x="60" y="6"/>
                  </a:lnTo>
                  <a:lnTo>
                    <a:pt x="66" y="5"/>
                  </a:lnTo>
                  <a:lnTo>
                    <a:pt x="73" y="4"/>
                  </a:lnTo>
                  <a:lnTo>
                    <a:pt x="79" y="2"/>
                  </a:lnTo>
                  <a:lnTo>
                    <a:pt x="86" y="1"/>
                  </a:lnTo>
                  <a:lnTo>
                    <a:pt x="93" y="1"/>
                  </a:lnTo>
                  <a:lnTo>
                    <a:pt x="100" y="0"/>
                  </a:lnTo>
                  <a:lnTo>
                    <a:pt x="101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0" name="Freeform 21"/>
            <p:cNvSpPr>
              <a:spLocks noChangeAspect="1"/>
            </p:cNvSpPr>
            <p:nvPr/>
          </p:nvSpPr>
          <p:spPr bwMode="auto">
            <a:xfrm>
              <a:off x="4335" y="1136"/>
              <a:ext cx="50" cy="24"/>
            </a:xfrm>
            <a:custGeom>
              <a:avLst/>
              <a:gdLst>
                <a:gd name="T0" fmla="*/ 50 w 101"/>
                <a:gd name="T1" fmla="*/ 1 h 49"/>
                <a:gd name="T2" fmla="*/ 47 w 101"/>
                <a:gd name="T3" fmla="*/ 3 h 49"/>
                <a:gd name="T4" fmla="*/ 43 w 101"/>
                <a:gd name="T5" fmla="*/ 5 h 49"/>
                <a:gd name="T6" fmla="*/ 39 w 101"/>
                <a:gd name="T7" fmla="*/ 6 h 49"/>
                <a:gd name="T8" fmla="*/ 35 w 101"/>
                <a:gd name="T9" fmla="*/ 8 h 49"/>
                <a:gd name="T10" fmla="*/ 31 w 101"/>
                <a:gd name="T11" fmla="*/ 10 h 49"/>
                <a:gd name="T12" fmla="*/ 27 w 101"/>
                <a:gd name="T13" fmla="*/ 12 h 49"/>
                <a:gd name="T14" fmla="*/ 23 w 101"/>
                <a:gd name="T15" fmla="*/ 13 h 49"/>
                <a:gd name="T16" fmla="*/ 20 w 101"/>
                <a:gd name="T17" fmla="*/ 16 h 49"/>
                <a:gd name="T18" fmla="*/ 17 w 101"/>
                <a:gd name="T19" fmla="*/ 17 h 49"/>
                <a:gd name="T20" fmla="*/ 15 w 101"/>
                <a:gd name="T21" fmla="*/ 18 h 49"/>
                <a:gd name="T22" fmla="*/ 13 w 101"/>
                <a:gd name="T23" fmla="*/ 19 h 49"/>
                <a:gd name="T24" fmla="*/ 10 w 101"/>
                <a:gd name="T25" fmla="*/ 20 h 49"/>
                <a:gd name="T26" fmla="*/ 8 w 101"/>
                <a:gd name="T27" fmla="*/ 21 h 49"/>
                <a:gd name="T28" fmla="*/ 6 w 101"/>
                <a:gd name="T29" fmla="*/ 22 h 49"/>
                <a:gd name="T30" fmla="*/ 3 w 101"/>
                <a:gd name="T31" fmla="*/ 23 h 49"/>
                <a:gd name="T32" fmla="*/ 1 w 101"/>
                <a:gd name="T33" fmla="*/ 24 h 49"/>
                <a:gd name="T34" fmla="*/ 0 w 101"/>
                <a:gd name="T35" fmla="*/ 22 h 49"/>
                <a:gd name="T36" fmla="*/ 0 w 101"/>
                <a:gd name="T37" fmla="*/ 21 h 49"/>
                <a:gd name="T38" fmla="*/ 0 w 101"/>
                <a:gd name="T39" fmla="*/ 19 h 49"/>
                <a:gd name="T40" fmla="*/ 1 w 101"/>
                <a:gd name="T41" fmla="*/ 17 h 49"/>
                <a:gd name="T42" fmla="*/ 7 w 101"/>
                <a:gd name="T43" fmla="*/ 15 h 49"/>
                <a:gd name="T44" fmla="*/ 13 w 101"/>
                <a:gd name="T45" fmla="*/ 13 h 49"/>
                <a:gd name="T46" fmla="*/ 19 w 101"/>
                <a:gd name="T47" fmla="*/ 10 h 49"/>
                <a:gd name="T48" fmla="*/ 25 w 101"/>
                <a:gd name="T49" fmla="*/ 7 h 49"/>
                <a:gd name="T50" fmla="*/ 31 w 101"/>
                <a:gd name="T51" fmla="*/ 6 h 49"/>
                <a:gd name="T52" fmla="*/ 37 w 101"/>
                <a:gd name="T53" fmla="*/ 3 h 49"/>
                <a:gd name="T54" fmla="*/ 44 w 101"/>
                <a:gd name="T55" fmla="*/ 2 h 49"/>
                <a:gd name="T56" fmla="*/ 50 w 101"/>
                <a:gd name="T57" fmla="*/ 0 h 49"/>
                <a:gd name="T58" fmla="*/ 50 w 101"/>
                <a:gd name="T59" fmla="*/ 1 h 4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01"/>
                <a:gd name="T91" fmla="*/ 0 h 49"/>
                <a:gd name="T92" fmla="*/ 101 w 101"/>
                <a:gd name="T93" fmla="*/ 49 h 49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01" h="49">
                  <a:moveTo>
                    <a:pt x="101" y="2"/>
                  </a:moveTo>
                  <a:lnTo>
                    <a:pt x="94" y="6"/>
                  </a:lnTo>
                  <a:lnTo>
                    <a:pt x="86" y="10"/>
                  </a:lnTo>
                  <a:lnTo>
                    <a:pt x="78" y="13"/>
                  </a:lnTo>
                  <a:lnTo>
                    <a:pt x="71" y="17"/>
                  </a:lnTo>
                  <a:lnTo>
                    <a:pt x="63" y="20"/>
                  </a:lnTo>
                  <a:lnTo>
                    <a:pt x="54" y="24"/>
                  </a:lnTo>
                  <a:lnTo>
                    <a:pt x="46" y="27"/>
                  </a:lnTo>
                  <a:lnTo>
                    <a:pt x="40" y="32"/>
                  </a:lnTo>
                  <a:lnTo>
                    <a:pt x="35" y="34"/>
                  </a:lnTo>
                  <a:lnTo>
                    <a:pt x="30" y="36"/>
                  </a:lnTo>
                  <a:lnTo>
                    <a:pt x="26" y="38"/>
                  </a:lnTo>
                  <a:lnTo>
                    <a:pt x="21" y="41"/>
                  </a:lnTo>
                  <a:lnTo>
                    <a:pt x="16" y="43"/>
                  </a:lnTo>
                  <a:lnTo>
                    <a:pt x="12" y="45"/>
                  </a:lnTo>
                  <a:lnTo>
                    <a:pt x="7" y="47"/>
                  </a:lnTo>
                  <a:lnTo>
                    <a:pt x="3" y="49"/>
                  </a:lnTo>
                  <a:lnTo>
                    <a:pt x="1" y="45"/>
                  </a:lnTo>
                  <a:lnTo>
                    <a:pt x="0" y="42"/>
                  </a:lnTo>
                  <a:lnTo>
                    <a:pt x="0" y="38"/>
                  </a:lnTo>
                  <a:lnTo>
                    <a:pt x="3" y="35"/>
                  </a:lnTo>
                  <a:lnTo>
                    <a:pt x="14" y="30"/>
                  </a:lnTo>
                  <a:lnTo>
                    <a:pt x="26" y="26"/>
                  </a:lnTo>
                  <a:lnTo>
                    <a:pt x="38" y="21"/>
                  </a:lnTo>
                  <a:lnTo>
                    <a:pt x="50" y="15"/>
                  </a:lnTo>
                  <a:lnTo>
                    <a:pt x="63" y="12"/>
                  </a:lnTo>
                  <a:lnTo>
                    <a:pt x="75" y="7"/>
                  </a:lnTo>
                  <a:lnTo>
                    <a:pt x="88" y="4"/>
                  </a:lnTo>
                  <a:lnTo>
                    <a:pt x="101" y="0"/>
                  </a:lnTo>
                  <a:lnTo>
                    <a:pt x="101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1" name="Freeform 22"/>
            <p:cNvSpPr>
              <a:spLocks noChangeAspect="1"/>
            </p:cNvSpPr>
            <p:nvPr/>
          </p:nvSpPr>
          <p:spPr bwMode="auto">
            <a:xfrm>
              <a:off x="3524" y="1167"/>
              <a:ext cx="48" cy="26"/>
            </a:xfrm>
            <a:custGeom>
              <a:avLst/>
              <a:gdLst>
                <a:gd name="T0" fmla="*/ 36 w 95"/>
                <a:gd name="T1" fmla="*/ 16 h 53"/>
                <a:gd name="T2" fmla="*/ 39 w 95"/>
                <a:gd name="T3" fmla="*/ 18 h 53"/>
                <a:gd name="T4" fmla="*/ 41 w 95"/>
                <a:gd name="T5" fmla="*/ 20 h 53"/>
                <a:gd name="T6" fmla="*/ 43 w 95"/>
                <a:gd name="T7" fmla="*/ 23 h 53"/>
                <a:gd name="T8" fmla="*/ 46 w 95"/>
                <a:gd name="T9" fmla="*/ 25 h 53"/>
                <a:gd name="T10" fmla="*/ 47 w 95"/>
                <a:gd name="T11" fmla="*/ 25 h 53"/>
                <a:gd name="T12" fmla="*/ 47 w 95"/>
                <a:gd name="T13" fmla="*/ 25 h 53"/>
                <a:gd name="T14" fmla="*/ 48 w 95"/>
                <a:gd name="T15" fmla="*/ 25 h 53"/>
                <a:gd name="T16" fmla="*/ 48 w 95"/>
                <a:gd name="T17" fmla="*/ 25 h 53"/>
                <a:gd name="T18" fmla="*/ 48 w 95"/>
                <a:gd name="T19" fmla="*/ 26 h 53"/>
                <a:gd name="T20" fmla="*/ 46 w 95"/>
                <a:gd name="T21" fmla="*/ 25 h 53"/>
                <a:gd name="T22" fmla="*/ 43 w 95"/>
                <a:gd name="T23" fmla="*/ 24 h 53"/>
                <a:gd name="T24" fmla="*/ 40 w 95"/>
                <a:gd name="T25" fmla="*/ 24 h 53"/>
                <a:gd name="T26" fmla="*/ 38 w 95"/>
                <a:gd name="T27" fmla="*/ 23 h 53"/>
                <a:gd name="T28" fmla="*/ 35 w 95"/>
                <a:gd name="T29" fmla="*/ 22 h 53"/>
                <a:gd name="T30" fmla="*/ 32 w 95"/>
                <a:gd name="T31" fmla="*/ 21 h 53"/>
                <a:gd name="T32" fmla="*/ 30 w 95"/>
                <a:gd name="T33" fmla="*/ 20 h 53"/>
                <a:gd name="T34" fmla="*/ 27 w 95"/>
                <a:gd name="T35" fmla="*/ 19 h 53"/>
                <a:gd name="T36" fmla="*/ 25 w 95"/>
                <a:gd name="T37" fmla="*/ 17 h 53"/>
                <a:gd name="T38" fmla="*/ 22 w 95"/>
                <a:gd name="T39" fmla="*/ 16 h 53"/>
                <a:gd name="T40" fmla="*/ 20 w 95"/>
                <a:gd name="T41" fmla="*/ 15 h 53"/>
                <a:gd name="T42" fmla="*/ 17 w 95"/>
                <a:gd name="T43" fmla="*/ 13 h 53"/>
                <a:gd name="T44" fmla="*/ 14 w 95"/>
                <a:gd name="T45" fmla="*/ 12 h 53"/>
                <a:gd name="T46" fmla="*/ 12 w 95"/>
                <a:gd name="T47" fmla="*/ 10 h 53"/>
                <a:gd name="T48" fmla="*/ 9 w 95"/>
                <a:gd name="T49" fmla="*/ 9 h 53"/>
                <a:gd name="T50" fmla="*/ 7 w 95"/>
                <a:gd name="T51" fmla="*/ 7 h 53"/>
                <a:gd name="T52" fmla="*/ 0 w 95"/>
                <a:gd name="T53" fmla="*/ 0 h 53"/>
                <a:gd name="T54" fmla="*/ 4 w 95"/>
                <a:gd name="T55" fmla="*/ 1 h 53"/>
                <a:gd name="T56" fmla="*/ 8 w 95"/>
                <a:gd name="T57" fmla="*/ 3 h 53"/>
                <a:gd name="T58" fmla="*/ 13 w 95"/>
                <a:gd name="T59" fmla="*/ 5 h 53"/>
                <a:gd name="T60" fmla="*/ 18 w 95"/>
                <a:gd name="T61" fmla="*/ 7 h 53"/>
                <a:gd name="T62" fmla="*/ 24 w 95"/>
                <a:gd name="T63" fmla="*/ 9 h 53"/>
                <a:gd name="T64" fmla="*/ 28 w 95"/>
                <a:gd name="T65" fmla="*/ 12 h 53"/>
                <a:gd name="T66" fmla="*/ 32 w 95"/>
                <a:gd name="T67" fmla="*/ 14 h 53"/>
                <a:gd name="T68" fmla="*/ 36 w 95"/>
                <a:gd name="T69" fmla="*/ 16 h 5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95"/>
                <a:gd name="T106" fmla="*/ 0 h 53"/>
                <a:gd name="T107" fmla="*/ 95 w 95"/>
                <a:gd name="T108" fmla="*/ 53 h 5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95" h="53">
                  <a:moveTo>
                    <a:pt x="71" y="33"/>
                  </a:moveTo>
                  <a:lnTo>
                    <a:pt x="77" y="36"/>
                  </a:lnTo>
                  <a:lnTo>
                    <a:pt x="81" y="41"/>
                  </a:lnTo>
                  <a:lnTo>
                    <a:pt x="86" y="46"/>
                  </a:lnTo>
                  <a:lnTo>
                    <a:pt x="92" y="50"/>
                  </a:lnTo>
                  <a:lnTo>
                    <a:pt x="93" y="50"/>
                  </a:lnTo>
                  <a:lnTo>
                    <a:pt x="94" y="50"/>
                  </a:lnTo>
                  <a:lnTo>
                    <a:pt x="95" y="50"/>
                  </a:lnTo>
                  <a:lnTo>
                    <a:pt x="95" y="51"/>
                  </a:lnTo>
                  <a:lnTo>
                    <a:pt x="95" y="53"/>
                  </a:lnTo>
                  <a:lnTo>
                    <a:pt x="91" y="51"/>
                  </a:lnTo>
                  <a:lnTo>
                    <a:pt x="85" y="49"/>
                  </a:lnTo>
                  <a:lnTo>
                    <a:pt x="80" y="48"/>
                  </a:lnTo>
                  <a:lnTo>
                    <a:pt x="75" y="46"/>
                  </a:lnTo>
                  <a:lnTo>
                    <a:pt x="70" y="45"/>
                  </a:lnTo>
                  <a:lnTo>
                    <a:pt x="64" y="42"/>
                  </a:lnTo>
                  <a:lnTo>
                    <a:pt x="60" y="40"/>
                  </a:lnTo>
                  <a:lnTo>
                    <a:pt x="54" y="38"/>
                  </a:lnTo>
                  <a:lnTo>
                    <a:pt x="49" y="35"/>
                  </a:lnTo>
                  <a:lnTo>
                    <a:pt x="43" y="33"/>
                  </a:lnTo>
                  <a:lnTo>
                    <a:pt x="39" y="30"/>
                  </a:lnTo>
                  <a:lnTo>
                    <a:pt x="33" y="27"/>
                  </a:lnTo>
                  <a:lnTo>
                    <a:pt x="28" y="24"/>
                  </a:lnTo>
                  <a:lnTo>
                    <a:pt x="23" y="20"/>
                  </a:lnTo>
                  <a:lnTo>
                    <a:pt x="18" y="18"/>
                  </a:lnTo>
                  <a:lnTo>
                    <a:pt x="13" y="15"/>
                  </a:lnTo>
                  <a:lnTo>
                    <a:pt x="0" y="0"/>
                  </a:lnTo>
                  <a:lnTo>
                    <a:pt x="7" y="3"/>
                  </a:lnTo>
                  <a:lnTo>
                    <a:pt x="16" y="6"/>
                  </a:lnTo>
                  <a:lnTo>
                    <a:pt x="26" y="10"/>
                  </a:lnTo>
                  <a:lnTo>
                    <a:pt x="36" y="15"/>
                  </a:lnTo>
                  <a:lnTo>
                    <a:pt x="47" y="19"/>
                  </a:lnTo>
                  <a:lnTo>
                    <a:pt x="56" y="24"/>
                  </a:lnTo>
                  <a:lnTo>
                    <a:pt x="64" y="28"/>
                  </a:lnTo>
                  <a:lnTo>
                    <a:pt x="71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2" name="Freeform 23"/>
            <p:cNvSpPr>
              <a:spLocks noChangeAspect="1"/>
            </p:cNvSpPr>
            <p:nvPr/>
          </p:nvSpPr>
          <p:spPr bwMode="auto">
            <a:xfrm>
              <a:off x="3837" y="1159"/>
              <a:ext cx="30" cy="24"/>
            </a:xfrm>
            <a:custGeom>
              <a:avLst/>
              <a:gdLst>
                <a:gd name="T0" fmla="*/ 12 w 58"/>
                <a:gd name="T1" fmla="*/ 8 h 48"/>
                <a:gd name="T2" fmla="*/ 11 w 58"/>
                <a:gd name="T3" fmla="*/ 8 h 48"/>
                <a:gd name="T4" fmla="*/ 10 w 58"/>
                <a:gd name="T5" fmla="*/ 8 h 48"/>
                <a:gd name="T6" fmla="*/ 9 w 58"/>
                <a:gd name="T7" fmla="*/ 7 h 48"/>
                <a:gd name="T8" fmla="*/ 8 w 58"/>
                <a:gd name="T9" fmla="*/ 8 h 48"/>
                <a:gd name="T10" fmla="*/ 10 w 58"/>
                <a:gd name="T11" fmla="*/ 10 h 48"/>
                <a:gd name="T12" fmla="*/ 30 w 58"/>
                <a:gd name="T13" fmla="*/ 23 h 48"/>
                <a:gd name="T14" fmla="*/ 30 w 58"/>
                <a:gd name="T15" fmla="*/ 23 h 48"/>
                <a:gd name="T16" fmla="*/ 29 w 58"/>
                <a:gd name="T17" fmla="*/ 23 h 48"/>
                <a:gd name="T18" fmla="*/ 29 w 58"/>
                <a:gd name="T19" fmla="*/ 24 h 48"/>
                <a:gd name="T20" fmla="*/ 28 w 58"/>
                <a:gd name="T21" fmla="*/ 24 h 48"/>
                <a:gd name="T22" fmla="*/ 25 w 58"/>
                <a:gd name="T23" fmla="*/ 23 h 48"/>
                <a:gd name="T24" fmla="*/ 22 w 58"/>
                <a:gd name="T25" fmla="*/ 22 h 48"/>
                <a:gd name="T26" fmla="*/ 19 w 58"/>
                <a:gd name="T27" fmla="*/ 20 h 48"/>
                <a:gd name="T28" fmla="*/ 17 w 58"/>
                <a:gd name="T29" fmla="*/ 19 h 48"/>
                <a:gd name="T30" fmla="*/ 13 w 58"/>
                <a:gd name="T31" fmla="*/ 17 h 48"/>
                <a:gd name="T32" fmla="*/ 10 w 58"/>
                <a:gd name="T33" fmla="*/ 16 h 48"/>
                <a:gd name="T34" fmla="*/ 8 w 58"/>
                <a:gd name="T35" fmla="*/ 14 h 48"/>
                <a:gd name="T36" fmla="*/ 5 w 58"/>
                <a:gd name="T37" fmla="*/ 12 h 48"/>
                <a:gd name="T38" fmla="*/ 3 w 58"/>
                <a:gd name="T39" fmla="*/ 9 h 48"/>
                <a:gd name="T40" fmla="*/ 2 w 58"/>
                <a:gd name="T41" fmla="*/ 6 h 48"/>
                <a:gd name="T42" fmla="*/ 1 w 58"/>
                <a:gd name="T43" fmla="*/ 3 h 48"/>
                <a:gd name="T44" fmla="*/ 0 w 58"/>
                <a:gd name="T45" fmla="*/ 0 h 48"/>
                <a:gd name="T46" fmla="*/ 3 w 58"/>
                <a:gd name="T47" fmla="*/ 1 h 48"/>
                <a:gd name="T48" fmla="*/ 6 w 58"/>
                <a:gd name="T49" fmla="*/ 3 h 48"/>
                <a:gd name="T50" fmla="*/ 9 w 58"/>
                <a:gd name="T51" fmla="*/ 6 h 48"/>
                <a:gd name="T52" fmla="*/ 12 w 58"/>
                <a:gd name="T53" fmla="*/ 8 h 48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58"/>
                <a:gd name="T82" fmla="*/ 0 h 48"/>
                <a:gd name="T83" fmla="*/ 58 w 58"/>
                <a:gd name="T84" fmla="*/ 48 h 48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58" h="48">
                  <a:moveTo>
                    <a:pt x="23" y="16"/>
                  </a:moveTo>
                  <a:lnTo>
                    <a:pt x="21" y="16"/>
                  </a:lnTo>
                  <a:lnTo>
                    <a:pt x="19" y="15"/>
                  </a:lnTo>
                  <a:lnTo>
                    <a:pt x="18" y="13"/>
                  </a:lnTo>
                  <a:lnTo>
                    <a:pt x="16" y="15"/>
                  </a:lnTo>
                  <a:lnTo>
                    <a:pt x="19" y="19"/>
                  </a:lnTo>
                  <a:lnTo>
                    <a:pt x="58" y="45"/>
                  </a:lnTo>
                  <a:lnTo>
                    <a:pt x="58" y="46"/>
                  </a:lnTo>
                  <a:lnTo>
                    <a:pt x="57" y="46"/>
                  </a:lnTo>
                  <a:lnTo>
                    <a:pt x="56" y="47"/>
                  </a:lnTo>
                  <a:lnTo>
                    <a:pt x="55" y="48"/>
                  </a:lnTo>
                  <a:lnTo>
                    <a:pt x="49" y="46"/>
                  </a:lnTo>
                  <a:lnTo>
                    <a:pt x="42" y="43"/>
                  </a:lnTo>
                  <a:lnTo>
                    <a:pt x="36" y="40"/>
                  </a:lnTo>
                  <a:lnTo>
                    <a:pt x="32" y="38"/>
                  </a:lnTo>
                  <a:lnTo>
                    <a:pt x="26" y="34"/>
                  </a:lnTo>
                  <a:lnTo>
                    <a:pt x="20" y="32"/>
                  </a:lnTo>
                  <a:lnTo>
                    <a:pt x="16" y="28"/>
                  </a:lnTo>
                  <a:lnTo>
                    <a:pt x="10" y="24"/>
                  </a:lnTo>
                  <a:lnTo>
                    <a:pt x="6" y="18"/>
                  </a:lnTo>
                  <a:lnTo>
                    <a:pt x="4" y="12"/>
                  </a:lnTo>
                  <a:lnTo>
                    <a:pt x="2" y="5"/>
                  </a:lnTo>
                  <a:lnTo>
                    <a:pt x="0" y="0"/>
                  </a:lnTo>
                  <a:lnTo>
                    <a:pt x="6" y="2"/>
                  </a:lnTo>
                  <a:lnTo>
                    <a:pt x="12" y="6"/>
                  </a:lnTo>
                  <a:lnTo>
                    <a:pt x="18" y="11"/>
                  </a:lnTo>
                  <a:lnTo>
                    <a:pt x="23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3" name="Freeform 24"/>
            <p:cNvSpPr>
              <a:spLocks noChangeAspect="1"/>
            </p:cNvSpPr>
            <p:nvPr/>
          </p:nvSpPr>
          <p:spPr bwMode="auto">
            <a:xfrm>
              <a:off x="4312" y="1173"/>
              <a:ext cx="22" cy="14"/>
            </a:xfrm>
            <a:custGeom>
              <a:avLst/>
              <a:gdLst>
                <a:gd name="T0" fmla="*/ 22 w 44"/>
                <a:gd name="T1" fmla="*/ 0 h 29"/>
                <a:gd name="T2" fmla="*/ 21 w 44"/>
                <a:gd name="T3" fmla="*/ 3 h 29"/>
                <a:gd name="T4" fmla="*/ 18 w 44"/>
                <a:gd name="T5" fmla="*/ 5 h 29"/>
                <a:gd name="T6" fmla="*/ 16 w 44"/>
                <a:gd name="T7" fmla="*/ 7 h 29"/>
                <a:gd name="T8" fmla="*/ 13 w 44"/>
                <a:gd name="T9" fmla="*/ 8 h 29"/>
                <a:gd name="T10" fmla="*/ 10 w 44"/>
                <a:gd name="T11" fmla="*/ 10 h 29"/>
                <a:gd name="T12" fmla="*/ 7 w 44"/>
                <a:gd name="T13" fmla="*/ 11 h 29"/>
                <a:gd name="T14" fmla="*/ 4 w 44"/>
                <a:gd name="T15" fmla="*/ 12 h 29"/>
                <a:gd name="T16" fmla="*/ 2 w 44"/>
                <a:gd name="T17" fmla="*/ 14 h 29"/>
                <a:gd name="T18" fmla="*/ 2 w 44"/>
                <a:gd name="T19" fmla="*/ 14 h 29"/>
                <a:gd name="T20" fmla="*/ 1 w 44"/>
                <a:gd name="T21" fmla="*/ 14 h 29"/>
                <a:gd name="T22" fmla="*/ 0 w 44"/>
                <a:gd name="T23" fmla="*/ 14 h 29"/>
                <a:gd name="T24" fmla="*/ 0 w 44"/>
                <a:gd name="T25" fmla="*/ 13 h 29"/>
                <a:gd name="T26" fmla="*/ 2 w 44"/>
                <a:gd name="T27" fmla="*/ 12 h 29"/>
                <a:gd name="T28" fmla="*/ 3 w 44"/>
                <a:gd name="T29" fmla="*/ 11 h 29"/>
                <a:gd name="T30" fmla="*/ 4 w 44"/>
                <a:gd name="T31" fmla="*/ 10 h 29"/>
                <a:gd name="T32" fmla="*/ 4 w 44"/>
                <a:gd name="T33" fmla="*/ 7 h 29"/>
                <a:gd name="T34" fmla="*/ 6 w 44"/>
                <a:gd name="T35" fmla="*/ 6 h 29"/>
                <a:gd name="T36" fmla="*/ 8 w 44"/>
                <a:gd name="T37" fmla="*/ 6 h 29"/>
                <a:gd name="T38" fmla="*/ 10 w 44"/>
                <a:gd name="T39" fmla="*/ 4 h 29"/>
                <a:gd name="T40" fmla="*/ 11 w 44"/>
                <a:gd name="T41" fmla="*/ 3 h 29"/>
                <a:gd name="T42" fmla="*/ 14 w 44"/>
                <a:gd name="T43" fmla="*/ 2 h 29"/>
                <a:gd name="T44" fmla="*/ 17 w 44"/>
                <a:gd name="T45" fmla="*/ 1 h 29"/>
                <a:gd name="T46" fmla="*/ 19 w 44"/>
                <a:gd name="T47" fmla="*/ 0 h 29"/>
                <a:gd name="T48" fmla="*/ 22 w 44"/>
                <a:gd name="T49" fmla="*/ 0 h 2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4"/>
                <a:gd name="T76" fmla="*/ 0 h 29"/>
                <a:gd name="T77" fmla="*/ 44 w 44"/>
                <a:gd name="T78" fmla="*/ 29 h 2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4" h="29">
                  <a:moveTo>
                    <a:pt x="44" y="0"/>
                  </a:moveTo>
                  <a:lnTo>
                    <a:pt x="41" y="6"/>
                  </a:lnTo>
                  <a:lnTo>
                    <a:pt x="36" y="10"/>
                  </a:lnTo>
                  <a:lnTo>
                    <a:pt x="31" y="14"/>
                  </a:lnTo>
                  <a:lnTo>
                    <a:pt x="26" y="16"/>
                  </a:lnTo>
                  <a:lnTo>
                    <a:pt x="20" y="20"/>
                  </a:lnTo>
                  <a:lnTo>
                    <a:pt x="14" y="22"/>
                  </a:lnTo>
                  <a:lnTo>
                    <a:pt x="8" y="25"/>
                  </a:lnTo>
                  <a:lnTo>
                    <a:pt x="4" y="29"/>
                  </a:lnTo>
                  <a:lnTo>
                    <a:pt x="3" y="29"/>
                  </a:lnTo>
                  <a:lnTo>
                    <a:pt x="1" y="29"/>
                  </a:lnTo>
                  <a:lnTo>
                    <a:pt x="0" y="28"/>
                  </a:lnTo>
                  <a:lnTo>
                    <a:pt x="0" y="27"/>
                  </a:lnTo>
                  <a:lnTo>
                    <a:pt x="4" y="24"/>
                  </a:lnTo>
                  <a:lnTo>
                    <a:pt x="6" y="22"/>
                  </a:lnTo>
                  <a:lnTo>
                    <a:pt x="8" y="20"/>
                  </a:lnTo>
                  <a:lnTo>
                    <a:pt x="8" y="15"/>
                  </a:lnTo>
                  <a:lnTo>
                    <a:pt x="12" y="13"/>
                  </a:lnTo>
                  <a:lnTo>
                    <a:pt x="16" y="12"/>
                  </a:lnTo>
                  <a:lnTo>
                    <a:pt x="20" y="9"/>
                  </a:lnTo>
                  <a:lnTo>
                    <a:pt x="22" y="6"/>
                  </a:lnTo>
                  <a:lnTo>
                    <a:pt x="28" y="5"/>
                  </a:lnTo>
                  <a:lnTo>
                    <a:pt x="34" y="2"/>
                  </a:lnTo>
                  <a:lnTo>
                    <a:pt x="38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4" name="Freeform 25"/>
            <p:cNvSpPr>
              <a:spLocks noChangeAspect="1"/>
            </p:cNvSpPr>
            <p:nvPr/>
          </p:nvSpPr>
          <p:spPr bwMode="auto">
            <a:xfrm>
              <a:off x="3883" y="1214"/>
              <a:ext cx="82" cy="89"/>
            </a:xfrm>
            <a:custGeom>
              <a:avLst/>
              <a:gdLst>
                <a:gd name="T0" fmla="*/ 81 w 162"/>
                <a:gd name="T1" fmla="*/ 31 h 178"/>
                <a:gd name="T2" fmla="*/ 77 w 162"/>
                <a:gd name="T3" fmla="*/ 44 h 178"/>
                <a:gd name="T4" fmla="*/ 73 w 162"/>
                <a:gd name="T5" fmla="*/ 52 h 178"/>
                <a:gd name="T6" fmla="*/ 69 w 162"/>
                <a:gd name="T7" fmla="*/ 56 h 178"/>
                <a:gd name="T8" fmla="*/ 65 w 162"/>
                <a:gd name="T9" fmla="*/ 59 h 178"/>
                <a:gd name="T10" fmla="*/ 59 w 162"/>
                <a:gd name="T11" fmla="*/ 61 h 178"/>
                <a:gd name="T12" fmla="*/ 57 w 162"/>
                <a:gd name="T13" fmla="*/ 64 h 178"/>
                <a:gd name="T14" fmla="*/ 58 w 162"/>
                <a:gd name="T15" fmla="*/ 65 h 178"/>
                <a:gd name="T16" fmla="*/ 61 w 162"/>
                <a:gd name="T17" fmla="*/ 64 h 178"/>
                <a:gd name="T18" fmla="*/ 62 w 162"/>
                <a:gd name="T19" fmla="*/ 64 h 178"/>
                <a:gd name="T20" fmla="*/ 62 w 162"/>
                <a:gd name="T21" fmla="*/ 71 h 178"/>
                <a:gd name="T22" fmla="*/ 55 w 162"/>
                <a:gd name="T23" fmla="*/ 84 h 178"/>
                <a:gd name="T24" fmla="*/ 49 w 162"/>
                <a:gd name="T25" fmla="*/ 89 h 178"/>
                <a:gd name="T26" fmla="*/ 47 w 162"/>
                <a:gd name="T27" fmla="*/ 64 h 178"/>
                <a:gd name="T28" fmla="*/ 39 w 162"/>
                <a:gd name="T29" fmla="*/ 47 h 178"/>
                <a:gd name="T30" fmla="*/ 30 w 162"/>
                <a:gd name="T31" fmla="*/ 39 h 178"/>
                <a:gd name="T32" fmla="*/ 25 w 162"/>
                <a:gd name="T33" fmla="*/ 35 h 178"/>
                <a:gd name="T34" fmla="*/ 20 w 162"/>
                <a:gd name="T35" fmla="*/ 31 h 178"/>
                <a:gd name="T36" fmla="*/ 14 w 162"/>
                <a:gd name="T37" fmla="*/ 30 h 178"/>
                <a:gd name="T38" fmla="*/ 8 w 162"/>
                <a:gd name="T39" fmla="*/ 28 h 178"/>
                <a:gd name="T40" fmla="*/ 3 w 162"/>
                <a:gd name="T41" fmla="*/ 26 h 178"/>
                <a:gd name="T42" fmla="*/ 2 w 162"/>
                <a:gd name="T43" fmla="*/ 24 h 178"/>
                <a:gd name="T44" fmla="*/ 9 w 162"/>
                <a:gd name="T45" fmla="*/ 25 h 178"/>
                <a:gd name="T46" fmla="*/ 14 w 162"/>
                <a:gd name="T47" fmla="*/ 26 h 178"/>
                <a:gd name="T48" fmla="*/ 19 w 162"/>
                <a:gd name="T49" fmla="*/ 26 h 178"/>
                <a:gd name="T50" fmla="*/ 21 w 162"/>
                <a:gd name="T51" fmla="*/ 26 h 178"/>
                <a:gd name="T52" fmla="*/ 20 w 162"/>
                <a:gd name="T53" fmla="*/ 26 h 178"/>
                <a:gd name="T54" fmla="*/ 17 w 162"/>
                <a:gd name="T55" fmla="*/ 23 h 178"/>
                <a:gd name="T56" fmla="*/ 12 w 162"/>
                <a:gd name="T57" fmla="*/ 20 h 178"/>
                <a:gd name="T58" fmla="*/ 10 w 162"/>
                <a:gd name="T59" fmla="*/ 17 h 178"/>
                <a:gd name="T60" fmla="*/ 6 w 162"/>
                <a:gd name="T61" fmla="*/ 15 h 178"/>
                <a:gd name="T62" fmla="*/ 9 w 162"/>
                <a:gd name="T63" fmla="*/ 15 h 178"/>
                <a:gd name="T64" fmla="*/ 16 w 162"/>
                <a:gd name="T65" fmla="*/ 17 h 178"/>
                <a:gd name="T66" fmla="*/ 22 w 162"/>
                <a:gd name="T67" fmla="*/ 19 h 178"/>
                <a:gd name="T68" fmla="*/ 28 w 162"/>
                <a:gd name="T69" fmla="*/ 23 h 178"/>
                <a:gd name="T70" fmla="*/ 31 w 162"/>
                <a:gd name="T71" fmla="*/ 26 h 178"/>
                <a:gd name="T72" fmla="*/ 30 w 162"/>
                <a:gd name="T73" fmla="*/ 28 h 178"/>
                <a:gd name="T74" fmla="*/ 35 w 162"/>
                <a:gd name="T75" fmla="*/ 33 h 178"/>
                <a:gd name="T76" fmla="*/ 43 w 162"/>
                <a:gd name="T77" fmla="*/ 43 h 178"/>
                <a:gd name="T78" fmla="*/ 47 w 162"/>
                <a:gd name="T79" fmla="*/ 50 h 178"/>
                <a:gd name="T80" fmla="*/ 49 w 162"/>
                <a:gd name="T81" fmla="*/ 55 h 178"/>
                <a:gd name="T82" fmla="*/ 53 w 162"/>
                <a:gd name="T83" fmla="*/ 56 h 178"/>
                <a:gd name="T84" fmla="*/ 57 w 162"/>
                <a:gd name="T85" fmla="*/ 54 h 178"/>
                <a:gd name="T86" fmla="*/ 59 w 162"/>
                <a:gd name="T87" fmla="*/ 53 h 178"/>
                <a:gd name="T88" fmla="*/ 62 w 162"/>
                <a:gd name="T89" fmla="*/ 53 h 178"/>
                <a:gd name="T90" fmla="*/ 67 w 162"/>
                <a:gd name="T91" fmla="*/ 49 h 178"/>
                <a:gd name="T92" fmla="*/ 71 w 162"/>
                <a:gd name="T93" fmla="*/ 41 h 178"/>
                <a:gd name="T94" fmla="*/ 73 w 162"/>
                <a:gd name="T95" fmla="*/ 32 h 178"/>
                <a:gd name="T96" fmla="*/ 74 w 162"/>
                <a:gd name="T97" fmla="*/ 25 h 178"/>
                <a:gd name="T98" fmla="*/ 72 w 162"/>
                <a:gd name="T99" fmla="*/ 20 h 178"/>
                <a:gd name="T100" fmla="*/ 71 w 162"/>
                <a:gd name="T101" fmla="*/ 16 h 178"/>
                <a:gd name="T102" fmla="*/ 72 w 162"/>
                <a:gd name="T103" fmla="*/ 10 h 178"/>
                <a:gd name="T104" fmla="*/ 69 w 162"/>
                <a:gd name="T105" fmla="*/ 4 h 178"/>
                <a:gd name="T106" fmla="*/ 73 w 162"/>
                <a:gd name="T107" fmla="*/ 5 h 178"/>
                <a:gd name="T108" fmla="*/ 80 w 162"/>
                <a:gd name="T109" fmla="*/ 18 h 17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62"/>
                <a:gd name="T166" fmla="*/ 0 h 178"/>
                <a:gd name="T167" fmla="*/ 162 w 162"/>
                <a:gd name="T168" fmla="*/ 178 h 17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62" h="178">
                  <a:moveTo>
                    <a:pt x="162" y="47"/>
                  </a:moveTo>
                  <a:lnTo>
                    <a:pt x="160" y="61"/>
                  </a:lnTo>
                  <a:lnTo>
                    <a:pt x="158" y="74"/>
                  </a:lnTo>
                  <a:lnTo>
                    <a:pt x="153" y="88"/>
                  </a:lnTo>
                  <a:lnTo>
                    <a:pt x="148" y="100"/>
                  </a:lnTo>
                  <a:lnTo>
                    <a:pt x="145" y="104"/>
                  </a:lnTo>
                  <a:lnTo>
                    <a:pt x="142" y="108"/>
                  </a:lnTo>
                  <a:lnTo>
                    <a:pt x="137" y="111"/>
                  </a:lnTo>
                  <a:lnTo>
                    <a:pt x="132" y="114"/>
                  </a:lnTo>
                  <a:lnTo>
                    <a:pt x="128" y="117"/>
                  </a:lnTo>
                  <a:lnTo>
                    <a:pt x="123" y="119"/>
                  </a:lnTo>
                  <a:lnTo>
                    <a:pt x="117" y="121"/>
                  </a:lnTo>
                  <a:lnTo>
                    <a:pt x="113" y="125"/>
                  </a:lnTo>
                  <a:lnTo>
                    <a:pt x="112" y="127"/>
                  </a:lnTo>
                  <a:lnTo>
                    <a:pt x="113" y="128"/>
                  </a:lnTo>
                  <a:lnTo>
                    <a:pt x="115" y="129"/>
                  </a:lnTo>
                  <a:lnTo>
                    <a:pt x="117" y="128"/>
                  </a:lnTo>
                  <a:lnTo>
                    <a:pt x="120" y="128"/>
                  </a:lnTo>
                  <a:lnTo>
                    <a:pt x="121" y="128"/>
                  </a:lnTo>
                  <a:lnTo>
                    <a:pt x="123" y="128"/>
                  </a:lnTo>
                  <a:lnTo>
                    <a:pt x="124" y="128"/>
                  </a:lnTo>
                  <a:lnTo>
                    <a:pt x="123" y="142"/>
                  </a:lnTo>
                  <a:lnTo>
                    <a:pt x="117" y="156"/>
                  </a:lnTo>
                  <a:lnTo>
                    <a:pt x="109" y="167"/>
                  </a:lnTo>
                  <a:lnTo>
                    <a:pt x="100" y="178"/>
                  </a:lnTo>
                  <a:lnTo>
                    <a:pt x="97" y="178"/>
                  </a:lnTo>
                  <a:lnTo>
                    <a:pt x="97" y="144"/>
                  </a:lnTo>
                  <a:lnTo>
                    <a:pt x="92" y="127"/>
                  </a:lnTo>
                  <a:lnTo>
                    <a:pt x="86" y="110"/>
                  </a:lnTo>
                  <a:lnTo>
                    <a:pt x="77" y="93"/>
                  </a:lnTo>
                  <a:lnTo>
                    <a:pt x="63" y="81"/>
                  </a:lnTo>
                  <a:lnTo>
                    <a:pt x="59" y="77"/>
                  </a:lnTo>
                  <a:lnTo>
                    <a:pt x="54" y="73"/>
                  </a:lnTo>
                  <a:lnTo>
                    <a:pt x="49" y="69"/>
                  </a:lnTo>
                  <a:lnTo>
                    <a:pt x="45" y="66"/>
                  </a:lnTo>
                  <a:lnTo>
                    <a:pt x="39" y="62"/>
                  </a:lnTo>
                  <a:lnTo>
                    <a:pt x="33" y="60"/>
                  </a:lnTo>
                  <a:lnTo>
                    <a:pt x="27" y="59"/>
                  </a:lnTo>
                  <a:lnTo>
                    <a:pt x="22" y="58"/>
                  </a:lnTo>
                  <a:lnTo>
                    <a:pt x="16" y="55"/>
                  </a:lnTo>
                  <a:lnTo>
                    <a:pt x="11" y="54"/>
                  </a:lnTo>
                  <a:lnTo>
                    <a:pt x="6" y="52"/>
                  </a:lnTo>
                  <a:lnTo>
                    <a:pt x="0" y="49"/>
                  </a:lnTo>
                  <a:lnTo>
                    <a:pt x="4" y="47"/>
                  </a:lnTo>
                  <a:lnTo>
                    <a:pt x="11" y="47"/>
                  </a:lnTo>
                  <a:lnTo>
                    <a:pt x="18" y="49"/>
                  </a:lnTo>
                  <a:lnTo>
                    <a:pt x="23" y="50"/>
                  </a:lnTo>
                  <a:lnTo>
                    <a:pt x="27" y="51"/>
                  </a:lnTo>
                  <a:lnTo>
                    <a:pt x="32" y="52"/>
                  </a:lnTo>
                  <a:lnTo>
                    <a:pt x="37" y="52"/>
                  </a:lnTo>
                  <a:lnTo>
                    <a:pt x="42" y="51"/>
                  </a:lnTo>
                  <a:lnTo>
                    <a:pt x="41" y="51"/>
                  </a:lnTo>
                  <a:lnTo>
                    <a:pt x="40" y="51"/>
                  </a:lnTo>
                  <a:lnTo>
                    <a:pt x="39" y="51"/>
                  </a:lnTo>
                  <a:lnTo>
                    <a:pt x="34" y="46"/>
                  </a:lnTo>
                  <a:lnTo>
                    <a:pt x="29" y="43"/>
                  </a:lnTo>
                  <a:lnTo>
                    <a:pt x="24" y="39"/>
                  </a:lnTo>
                  <a:lnTo>
                    <a:pt x="18" y="37"/>
                  </a:lnTo>
                  <a:lnTo>
                    <a:pt x="19" y="34"/>
                  </a:lnTo>
                  <a:lnTo>
                    <a:pt x="16" y="31"/>
                  </a:lnTo>
                  <a:lnTo>
                    <a:pt x="12" y="30"/>
                  </a:lnTo>
                  <a:lnTo>
                    <a:pt x="11" y="27"/>
                  </a:lnTo>
                  <a:lnTo>
                    <a:pt x="17" y="29"/>
                  </a:lnTo>
                  <a:lnTo>
                    <a:pt x="24" y="31"/>
                  </a:lnTo>
                  <a:lnTo>
                    <a:pt x="31" y="34"/>
                  </a:lnTo>
                  <a:lnTo>
                    <a:pt x="37" y="36"/>
                  </a:lnTo>
                  <a:lnTo>
                    <a:pt x="44" y="38"/>
                  </a:lnTo>
                  <a:lnTo>
                    <a:pt x="50" y="42"/>
                  </a:lnTo>
                  <a:lnTo>
                    <a:pt x="56" y="45"/>
                  </a:lnTo>
                  <a:lnTo>
                    <a:pt x="62" y="49"/>
                  </a:lnTo>
                  <a:lnTo>
                    <a:pt x="62" y="51"/>
                  </a:lnTo>
                  <a:lnTo>
                    <a:pt x="61" y="53"/>
                  </a:lnTo>
                  <a:lnTo>
                    <a:pt x="60" y="55"/>
                  </a:lnTo>
                  <a:lnTo>
                    <a:pt x="69" y="65"/>
                  </a:lnTo>
                  <a:lnTo>
                    <a:pt x="78" y="75"/>
                  </a:lnTo>
                  <a:lnTo>
                    <a:pt x="85" y="85"/>
                  </a:lnTo>
                  <a:lnTo>
                    <a:pt x="92" y="96"/>
                  </a:lnTo>
                  <a:lnTo>
                    <a:pt x="93" y="100"/>
                  </a:lnTo>
                  <a:lnTo>
                    <a:pt x="94" y="105"/>
                  </a:lnTo>
                  <a:lnTo>
                    <a:pt x="97" y="110"/>
                  </a:lnTo>
                  <a:lnTo>
                    <a:pt x="100" y="112"/>
                  </a:lnTo>
                  <a:lnTo>
                    <a:pt x="105" y="111"/>
                  </a:lnTo>
                  <a:lnTo>
                    <a:pt x="108" y="110"/>
                  </a:lnTo>
                  <a:lnTo>
                    <a:pt x="112" y="107"/>
                  </a:lnTo>
                  <a:lnTo>
                    <a:pt x="115" y="104"/>
                  </a:lnTo>
                  <a:lnTo>
                    <a:pt x="117" y="105"/>
                  </a:lnTo>
                  <a:lnTo>
                    <a:pt x="120" y="106"/>
                  </a:lnTo>
                  <a:lnTo>
                    <a:pt x="123" y="106"/>
                  </a:lnTo>
                  <a:lnTo>
                    <a:pt x="125" y="105"/>
                  </a:lnTo>
                  <a:lnTo>
                    <a:pt x="132" y="98"/>
                  </a:lnTo>
                  <a:lnTo>
                    <a:pt x="137" y="90"/>
                  </a:lnTo>
                  <a:lnTo>
                    <a:pt x="140" y="81"/>
                  </a:lnTo>
                  <a:lnTo>
                    <a:pt x="144" y="72"/>
                  </a:lnTo>
                  <a:lnTo>
                    <a:pt x="145" y="63"/>
                  </a:lnTo>
                  <a:lnTo>
                    <a:pt x="146" y="55"/>
                  </a:lnTo>
                  <a:lnTo>
                    <a:pt x="147" y="49"/>
                  </a:lnTo>
                  <a:lnTo>
                    <a:pt x="145" y="40"/>
                  </a:lnTo>
                  <a:lnTo>
                    <a:pt x="143" y="39"/>
                  </a:lnTo>
                  <a:lnTo>
                    <a:pt x="142" y="36"/>
                  </a:lnTo>
                  <a:lnTo>
                    <a:pt x="140" y="31"/>
                  </a:lnTo>
                  <a:lnTo>
                    <a:pt x="142" y="27"/>
                  </a:lnTo>
                  <a:lnTo>
                    <a:pt x="142" y="20"/>
                  </a:lnTo>
                  <a:lnTo>
                    <a:pt x="138" y="13"/>
                  </a:lnTo>
                  <a:lnTo>
                    <a:pt x="136" y="7"/>
                  </a:lnTo>
                  <a:lnTo>
                    <a:pt x="137" y="0"/>
                  </a:lnTo>
                  <a:lnTo>
                    <a:pt x="145" y="9"/>
                  </a:lnTo>
                  <a:lnTo>
                    <a:pt x="152" y="21"/>
                  </a:lnTo>
                  <a:lnTo>
                    <a:pt x="158" y="35"/>
                  </a:lnTo>
                  <a:lnTo>
                    <a:pt x="162" y="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5" name="Freeform 26"/>
            <p:cNvSpPr>
              <a:spLocks noChangeAspect="1"/>
            </p:cNvSpPr>
            <p:nvPr/>
          </p:nvSpPr>
          <p:spPr bwMode="auto">
            <a:xfrm>
              <a:off x="3879" y="1243"/>
              <a:ext cx="18" cy="24"/>
            </a:xfrm>
            <a:custGeom>
              <a:avLst/>
              <a:gdLst>
                <a:gd name="T0" fmla="*/ 6 w 36"/>
                <a:gd name="T1" fmla="*/ 2 h 48"/>
                <a:gd name="T2" fmla="*/ 8 w 36"/>
                <a:gd name="T3" fmla="*/ 8 h 48"/>
                <a:gd name="T4" fmla="*/ 10 w 36"/>
                <a:gd name="T5" fmla="*/ 13 h 48"/>
                <a:gd name="T6" fmla="*/ 13 w 36"/>
                <a:gd name="T7" fmla="*/ 19 h 48"/>
                <a:gd name="T8" fmla="*/ 18 w 36"/>
                <a:gd name="T9" fmla="*/ 24 h 48"/>
                <a:gd name="T10" fmla="*/ 16 w 36"/>
                <a:gd name="T11" fmla="*/ 24 h 48"/>
                <a:gd name="T12" fmla="*/ 13 w 36"/>
                <a:gd name="T13" fmla="*/ 23 h 48"/>
                <a:gd name="T14" fmla="*/ 11 w 36"/>
                <a:gd name="T15" fmla="*/ 21 h 48"/>
                <a:gd name="T16" fmla="*/ 9 w 36"/>
                <a:gd name="T17" fmla="*/ 19 h 48"/>
                <a:gd name="T18" fmla="*/ 6 w 36"/>
                <a:gd name="T19" fmla="*/ 17 h 48"/>
                <a:gd name="T20" fmla="*/ 5 w 36"/>
                <a:gd name="T21" fmla="*/ 15 h 48"/>
                <a:gd name="T22" fmla="*/ 2 w 36"/>
                <a:gd name="T23" fmla="*/ 13 h 48"/>
                <a:gd name="T24" fmla="*/ 1 w 36"/>
                <a:gd name="T25" fmla="*/ 11 h 48"/>
                <a:gd name="T26" fmla="*/ 1 w 36"/>
                <a:gd name="T27" fmla="*/ 8 h 48"/>
                <a:gd name="T28" fmla="*/ 0 w 36"/>
                <a:gd name="T29" fmla="*/ 5 h 48"/>
                <a:gd name="T30" fmla="*/ 0 w 36"/>
                <a:gd name="T31" fmla="*/ 3 h 48"/>
                <a:gd name="T32" fmla="*/ 1 w 36"/>
                <a:gd name="T33" fmla="*/ 0 h 48"/>
                <a:gd name="T34" fmla="*/ 2 w 36"/>
                <a:gd name="T35" fmla="*/ 0 h 48"/>
                <a:gd name="T36" fmla="*/ 3 w 36"/>
                <a:gd name="T37" fmla="*/ 0 h 48"/>
                <a:gd name="T38" fmla="*/ 5 w 36"/>
                <a:gd name="T39" fmla="*/ 1 h 48"/>
                <a:gd name="T40" fmla="*/ 6 w 36"/>
                <a:gd name="T41" fmla="*/ 2 h 4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6"/>
                <a:gd name="T64" fmla="*/ 0 h 48"/>
                <a:gd name="T65" fmla="*/ 36 w 36"/>
                <a:gd name="T66" fmla="*/ 48 h 4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6" h="48">
                  <a:moveTo>
                    <a:pt x="11" y="3"/>
                  </a:moveTo>
                  <a:lnTo>
                    <a:pt x="16" y="15"/>
                  </a:lnTo>
                  <a:lnTo>
                    <a:pt x="19" y="25"/>
                  </a:lnTo>
                  <a:lnTo>
                    <a:pt x="25" y="37"/>
                  </a:lnTo>
                  <a:lnTo>
                    <a:pt x="36" y="48"/>
                  </a:lnTo>
                  <a:lnTo>
                    <a:pt x="32" y="47"/>
                  </a:lnTo>
                  <a:lnTo>
                    <a:pt x="26" y="45"/>
                  </a:lnTo>
                  <a:lnTo>
                    <a:pt x="21" y="41"/>
                  </a:lnTo>
                  <a:lnTo>
                    <a:pt x="17" y="38"/>
                  </a:lnTo>
                  <a:lnTo>
                    <a:pt x="12" y="34"/>
                  </a:lnTo>
                  <a:lnTo>
                    <a:pt x="9" y="30"/>
                  </a:lnTo>
                  <a:lnTo>
                    <a:pt x="4" y="26"/>
                  </a:lnTo>
                  <a:lnTo>
                    <a:pt x="1" y="22"/>
                  </a:lnTo>
                  <a:lnTo>
                    <a:pt x="1" y="16"/>
                  </a:lnTo>
                  <a:lnTo>
                    <a:pt x="0" y="10"/>
                  </a:lnTo>
                  <a:lnTo>
                    <a:pt x="0" y="5"/>
                  </a:lnTo>
                  <a:lnTo>
                    <a:pt x="1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9" y="2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6" name="Freeform 27"/>
            <p:cNvSpPr>
              <a:spLocks noChangeAspect="1"/>
            </p:cNvSpPr>
            <p:nvPr/>
          </p:nvSpPr>
          <p:spPr bwMode="auto">
            <a:xfrm>
              <a:off x="3902" y="1255"/>
              <a:ext cx="16" cy="19"/>
            </a:xfrm>
            <a:custGeom>
              <a:avLst/>
              <a:gdLst>
                <a:gd name="T0" fmla="*/ 14 w 31"/>
                <a:gd name="T1" fmla="*/ 18 h 38"/>
                <a:gd name="T2" fmla="*/ 8 w 31"/>
                <a:gd name="T3" fmla="*/ 19 h 38"/>
                <a:gd name="T4" fmla="*/ 6 w 31"/>
                <a:gd name="T5" fmla="*/ 19 h 38"/>
                <a:gd name="T6" fmla="*/ 5 w 31"/>
                <a:gd name="T7" fmla="*/ 18 h 38"/>
                <a:gd name="T8" fmla="*/ 3 w 31"/>
                <a:gd name="T9" fmla="*/ 16 h 38"/>
                <a:gd name="T10" fmla="*/ 2 w 31"/>
                <a:gd name="T11" fmla="*/ 15 h 38"/>
                <a:gd name="T12" fmla="*/ 4 w 31"/>
                <a:gd name="T13" fmla="*/ 15 h 38"/>
                <a:gd name="T14" fmla="*/ 6 w 31"/>
                <a:gd name="T15" fmla="*/ 15 h 38"/>
                <a:gd name="T16" fmla="*/ 8 w 31"/>
                <a:gd name="T17" fmla="*/ 15 h 38"/>
                <a:gd name="T18" fmla="*/ 8 w 31"/>
                <a:gd name="T19" fmla="*/ 14 h 38"/>
                <a:gd name="T20" fmla="*/ 9 w 31"/>
                <a:gd name="T21" fmla="*/ 10 h 38"/>
                <a:gd name="T22" fmla="*/ 8 w 31"/>
                <a:gd name="T23" fmla="*/ 7 h 38"/>
                <a:gd name="T24" fmla="*/ 4 w 31"/>
                <a:gd name="T25" fmla="*/ 3 h 38"/>
                <a:gd name="T26" fmla="*/ 0 w 31"/>
                <a:gd name="T27" fmla="*/ 0 h 38"/>
                <a:gd name="T28" fmla="*/ 4 w 31"/>
                <a:gd name="T29" fmla="*/ 1 h 38"/>
                <a:gd name="T30" fmla="*/ 7 w 31"/>
                <a:gd name="T31" fmla="*/ 2 h 38"/>
                <a:gd name="T32" fmla="*/ 9 w 31"/>
                <a:gd name="T33" fmla="*/ 3 h 38"/>
                <a:gd name="T34" fmla="*/ 12 w 31"/>
                <a:gd name="T35" fmla="*/ 5 h 38"/>
                <a:gd name="T36" fmla="*/ 14 w 31"/>
                <a:gd name="T37" fmla="*/ 9 h 38"/>
                <a:gd name="T38" fmla="*/ 14 w 31"/>
                <a:gd name="T39" fmla="*/ 12 h 38"/>
                <a:gd name="T40" fmla="*/ 15 w 31"/>
                <a:gd name="T41" fmla="*/ 13 h 38"/>
                <a:gd name="T42" fmla="*/ 16 w 31"/>
                <a:gd name="T43" fmla="*/ 14 h 38"/>
                <a:gd name="T44" fmla="*/ 16 w 31"/>
                <a:gd name="T45" fmla="*/ 15 h 38"/>
                <a:gd name="T46" fmla="*/ 14 w 31"/>
                <a:gd name="T47" fmla="*/ 18 h 3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1"/>
                <a:gd name="T73" fmla="*/ 0 h 38"/>
                <a:gd name="T74" fmla="*/ 31 w 31"/>
                <a:gd name="T75" fmla="*/ 38 h 3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1" h="38">
                  <a:moveTo>
                    <a:pt x="27" y="35"/>
                  </a:moveTo>
                  <a:lnTo>
                    <a:pt x="15" y="38"/>
                  </a:lnTo>
                  <a:lnTo>
                    <a:pt x="11" y="37"/>
                  </a:lnTo>
                  <a:lnTo>
                    <a:pt x="9" y="35"/>
                  </a:lnTo>
                  <a:lnTo>
                    <a:pt x="6" y="32"/>
                  </a:lnTo>
                  <a:lnTo>
                    <a:pt x="4" y="29"/>
                  </a:lnTo>
                  <a:lnTo>
                    <a:pt x="7" y="29"/>
                  </a:lnTo>
                  <a:lnTo>
                    <a:pt x="11" y="30"/>
                  </a:lnTo>
                  <a:lnTo>
                    <a:pt x="15" y="30"/>
                  </a:lnTo>
                  <a:lnTo>
                    <a:pt x="16" y="28"/>
                  </a:lnTo>
                  <a:lnTo>
                    <a:pt x="18" y="20"/>
                  </a:lnTo>
                  <a:lnTo>
                    <a:pt x="15" y="13"/>
                  </a:lnTo>
                  <a:lnTo>
                    <a:pt x="8" y="6"/>
                  </a:lnTo>
                  <a:lnTo>
                    <a:pt x="0" y="0"/>
                  </a:lnTo>
                  <a:lnTo>
                    <a:pt x="7" y="1"/>
                  </a:lnTo>
                  <a:lnTo>
                    <a:pt x="14" y="3"/>
                  </a:lnTo>
                  <a:lnTo>
                    <a:pt x="18" y="6"/>
                  </a:lnTo>
                  <a:lnTo>
                    <a:pt x="24" y="9"/>
                  </a:lnTo>
                  <a:lnTo>
                    <a:pt x="27" y="17"/>
                  </a:lnTo>
                  <a:lnTo>
                    <a:pt x="27" y="23"/>
                  </a:lnTo>
                  <a:lnTo>
                    <a:pt x="30" y="26"/>
                  </a:lnTo>
                  <a:lnTo>
                    <a:pt x="31" y="28"/>
                  </a:lnTo>
                  <a:lnTo>
                    <a:pt x="31" y="29"/>
                  </a:lnTo>
                  <a:lnTo>
                    <a:pt x="27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7" name="Freeform 28"/>
            <p:cNvSpPr>
              <a:spLocks noChangeAspect="1"/>
            </p:cNvSpPr>
            <p:nvPr/>
          </p:nvSpPr>
          <p:spPr bwMode="auto">
            <a:xfrm>
              <a:off x="3920" y="1277"/>
              <a:ext cx="5" cy="10"/>
            </a:xfrm>
            <a:custGeom>
              <a:avLst/>
              <a:gdLst>
                <a:gd name="T0" fmla="*/ 5 w 12"/>
                <a:gd name="T1" fmla="*/ 10 h 19"/>
                <a:gd name="T2" fmla="*/ 3 w 12"/>
                <a:gd name="T3" fmla="*/ 9 h 19"/>
                <a:gd name="T4" fmla="*/ 2 w 12"/>
                <a:gd name="T5" fmla="*/ 8 h 19"/>
                <a:gd name="T6" fmla="*/ 1 w 12"/>
                <a:gd name="T7" fmla="*/ 6 h 19"/>
                <a:gd name="T8" fmla="*/ 0 w 12"/>
                <a:gd name="T9" fmla="*/ 4 h 19"/>
                <a:gd name="T10" fmla="*/ 2 w 12"/>
                <a:gd name="T11" fmla="*/ 4 h 19"/>
                <a:gd name="T12" fmla="*/ 3 w 12"/>
                <a:gd name="T13" fmla="*/ 2 h 19"/>
                <a:gd name="T14" fmla="*/ 3 w 12"/>
                <a:gd name="T15" fmla="*/ 1 h 19"/>
                <a:gd name="T16" fmla="*/ 5 w 12"/>
                <a:gd name="T17" fmla="*/ 0 h 19"/>
                <a:gd name="T18" fmla="*/ 5 w 12"/>
                <a:gd name="T19" fmla="*/ 10 h 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"/>
                <a:gd name="T31" fmla="*/ 0 h 19"/>
                <a:gd name="T32" fmla="*/ 12 w 12"/>
                <a:gd name="T33" fmla="*/ 19 h 1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" h="19">
                  <a:moveTo>
                    <a:pt x="12" y="19"/>
                  </a:moveTo>
                  <a:lnTo>
                    <a:pt x="7" y="18"/>
                  </a:lnTo>
                  <a:lnTo>
                    <a:pt x="5" y="16"/>
                  </a:lnTo>
                  <a:lnTo>
                    <a:pt x="3" y="12"/>
                  </a:lnTo>
                  <a:lnTo>
                    <a:pt x="0" y="8"/>
                  </a:lnTo>
                  <a:lnTo>
                    <a:pt x="4" y="7"/>
                  </a:lnTo>
                  <a:lnTo>
                    <a:pt x="6" y="4"/>
                  </a:lnTo>
                  <a:lnTo>
                    <a:pt x="7" y="2"/>
                  </a:lnTo>
                  <a:lnTo>
                    <a:pt x="11" y="0"/>
                  </a:lnTo>
                  <a:lnTo>
                    <a:pt x="12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8" name="Freeform 29"/>
            <p:cNvSpPr>
              <a:spLocks noChangeAspect="1"/>
            </p:cNvSpPr>
            <p:nvPr/>
          </p:nvSpPr>
          <p:spPr bwMode="auto">
            <a:xfrm>
              <a:off x="3829" y="1450"/>
              <a:ext cx="43" cy="61"/>
            </a:xfrm>
            <a:custGeom>
              <a:avLst/>
              <a:gdLst>
                <a:gd name="T0" fmla="*/ 16 w 86"/>
                <a:gd name="T1" fmla="*/ 6 h 122"/>
                <a:gd name="T2" fmla="*/ 19 w 86"/>
                <a:gd name="T3" fmla="*/ 7 h 122"/>
                <a:gd name="T4" fmla="*/ 22 w 86"/>
                <a:gd name="T5" fmla="*/ 9 h 122"/>
                <a:gd name="T6" fmla="*/ 24 w 86"/>
                <a:gd name="T7" fmla="*/ 11 h 122"/>
                <a:gd name="T8" fmla="*/ 28 w 86"/>
                <a:gd name="T9" fmla="*/ 11 h 122"/>
                <a:gd name="T10" fmla="*/ 32 w 86"/>
                <a:gd name="T11" fmla="*/ 14 h 122"/>
                <a:gd name="T12" fmla="*/ 34 w 86"/>
                <a:gd name="T13" fmla="*/ 16 h 122"/>
                <a:gd name="T14" fmla="*/ 37 w 86"/>
                <a:gd name="T15" fmla="*/ 19 h 122"/>
                <a:gd name="T16" fmla="*/ 39 w 86"/>
                <a:gd name="T17" fmla="*/ 24 h 122"/>
                <a:gd name="T18" fmla="*/ 41 w 86"/>
                <a:gd name="T19" fmla="*/ 32 h 122"/>
                <a:gd name="T20" fmla="*/ 43 w 86"/>
                <a:gd name="T21" fmla="*/ 38 h 122"/>
                <a:gd name="T22" fmla="*/ 43 w 86"/>
                <a:gd name="T23" fmla="*/ 43 h 122"/>
                <a:gd name="T24" fmla="*/ 40 w 86"/>
                <a:gd name="T25" fmla="*/ 42 h 122"/>
                <a:gd name="T26" fmla="*/ 38 w 86"/>
                <a:gd name="T27" fmla="*/ 35 h 122"/>
                <a:gd name="T28" fmla="*/ 37 w 86"/>
                <a:gd name="T29" fmla="*/ 29 h 122"/>
                <a:gd name="T30" fmla="*/ 33 w 86"/>
                <a:gd name="T31" fmla="*/ 27 h 122"/>
                <a:gd name="T32" fmla="*/ 29 w 86"/>
                <a:gd name="T33" fmla="*/ 23 h 122"/>
                <a:gd name="T34" fmla="*/ 26 w 86"/>
                <a:gd name="T35" fmla="*/ 18 h 122"/>
                <a:gd name="T36" fmla="*/ 22 w 86"/>
                <a:gd name="T37" fmla="*/ 22 h 122"/>
                <a:gd name="T38" fmla="*/ 22 w 86"/>
                <a:gd name="T39" fmla="*/ 29 h 122"/>
                <a:gd name="T40" fmla="*/ 20 w 86"/>
                <a:gd name="T41" fmla="*/ 48 h 122"/>
                <a:gd name="T42" fmla="*/ 17 w 86"/>
                <a:gd name="T43" fmla="*/ 54 h 122"/>
                <a:gd name="T44" fmla="*/ 15 w 86"/>
                <a:gd name="T45" fmla="*/ 59 h 122"/>
                <a:gd name="T46" fmla="*/ 11 w 86"/>
                <a:gd name="T47" fmla="*/ 59 h 122"/>
                <a:gd name="T48" fmla="*/ 11 w 86"/>
                <a:gd name="T49" fmla="*/ 53 h 122"/>
                <a:gd name="T50" fmla="*/ 12 w 86"/>
                <a:gd name="T51" fmla="*/ 47 h 122"/>
                <a:gd name="T52" fmla="*/ 12 w 86"/>
                <a:gd name="T53" fmla="*/ 40 h 122"/>
                <a:gd name="T54" fmla="*/ 13 w 86"/>
                <a:gd name="T55" fmla="*/ 35 h 122"/>
                <a:gd name="T56" fmla="*/ 13 w 86"/>
                <a:gd name="T57" fmla="*/ 31 h 122"/>
                <a:gd name="T58" fmla="*/ 13 w 86"/>
                <a:gd name="T59" fmla="*/ 27 h 122"/>
                <a:gd name="T60" fmla="*/ 13 w 86"/>
                <a:gd name="T61" fmla="*/ 23 h 122"/>
                <a:gd name="T62" fmla="*/ 12 w 86"/>
                <a:gd name="T63" fmla="*/ 20 h 122"/>
                <a:gd name="T64" fmla="*/ 10 w 86"/>
                <a:gd name="T65" fmla="*/ 18 h 122"/>
                <a:gd name="T66" fmla="*/ 7 w 86"/>
                <a:gd name="T67" fmla="*/ 19 h 122"/>
                <a:gd name="T68" fmla="*/ 4 w 86"/>
                <a:gd name="T69" fmla="*/ 23 h 122"/>
                <a:gd name="T70" fmla="*/ 3 w 86"/>
                <a:gd name="T71" fmla="*/ 25 h 122"/>
                <a:gd name="T72" fmla="*/ 2 w 86"/>
                <a:gd name="T73" fmla="*/ 25 h 122"/>
                <a:gd name="T74" fmla="*/ 0 w 86"/>
                <a:gd name="T75" fmla="*/ 24 h 122"/>
                <a:gd name="T76" fmla="*/ 3 w 86"/>
                <a:gd name="T77" fmla="*/ 17 h 122"/>
                <a:gd name="T78" fmla="*/ 5 w 86"/>
                <a:gd name="T79" fmla="*/ 8 h 122"/>
                <a:gd name="T80" fmla="*/ 7 w 86"/>
                <a:gd name="T81" fmla="*/ 5 h 122"/>
                <a:gd name="T82" fmla="*/ 7 w 86"/>
                <a:gd name="T83" fmla="*/ 0 h 122"/>
                <a:gd name="T84" fmla="*/ 10 w 86"/>
                <a:gd name="T85" fmla="*/ 4 h 122"/>
                <a:gd name="T86" fmla="*/ 14 w 86"/>
                <a:gd name="T87" fmla="*/ 6 h 12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86"/>
                <a:gd name="T133" fmla="*/ 0 h 122"/>
                <a:gd name="T134" fmla="*/ 86 w 86"/>
                <a:gd name="T135" fmla="*/ 122 h 12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86" h="122">
                  <a:moveTo>
                    <a:pt x="27" y="12"/>
                  </a:moveTo>
                  <a:lnTo>
                    <a:pt x="32" y="11"/>
                  </a:lnTo>
                  <a:lnTo>
                    <a:pt x="35" y="11"/>
                  </a:lnTo>
                  <a:lnTo>
                    <a:pt x="38" y="13"/>
                  </a:lnTo>
                  <a:lnTo>
                    <a:pt x="41" y="15"/>
                  </a:lnTo>
                  <a:lnTo>
                    <a:pt x="43" y="17"/>
                  </a:lnTo>
                  <a:lnTo>
                    <a:pt x="45" y="19"/>
                  </a:lnTo>
                  <a:lnTo>
                    <a:pt x="48" y="21"/>
                  </a:lnTo>
                  <a:lnTo>
                    <a:pt x="51" y="23"/>
                  </a:lnTo>
                  <a:lnTo>
                    <a:pt x="55" y="21"/>
                  </a:lnTo>
                  <a:lnTo>
                    <a:pt x="59" y="24"/>
                  </a:lnTo>
                  <a:lnTo>
                    <a:pt x="63" y="27"/>
                  </a:lnTo>
                  <a:lnTo>
                    <a:pt x="66" y="30"/>
                  </a:lnTo>
                  <a:lnTo>
                    <a:pt x="68" y="32"/>
                  </a:lnTo>
                  <a:lnTo>
                    <a:pt x="71" y="34"/>
                  </a:lnTo>
                  <a:lnTo>
                    <a:pt x="73" y="38"/>
                  </a:lnTo>
                  <a:lnTo>
                    <a:pt x="73" y="42"/>
                  </a:lnTo>
                  <a:lnTo>
                    <a:pt x="78" y="48"/>
                  </a:lnTo>
                  <a:lnTo>
                    <a:pt x="80" y="55"/>
                  </a:lnTo>
                  <a:lnTo>
                    <a:pt x="82" y="63"/>
                  </a:lnTo>
                  <a:lnTo>
                    <a:pt x="85" y="70"/>
                  </a:lnTo>
                  <a:lnTo>
                    <a:pt x="86" y="75"/>
                  </a:lnTo>
                  <a:lnTo>
                    <a:pt x="86" y="80"/>
                  </a:lnTo>
                  <a:lnTo>
                    <a:pt x="86" y="85"/>
                  </a:lnTo>
                  <a:lnTo>
                    <a:pt x="83" y="90"/>
                  </a:lnTo>
                  <a:lnTo>
                    <a:pt x="80" y="84"/>
                  </a:lnTo>
                  <a:lnTo>
                    <a:pt x="78" y="77"/>
                  </a:lnTo>
                  <a:lnTo>
                    <a:pt x="76" y="70"/>
                  </a:lnTo>
                  <a:lnTo>
                    <a:pt x="74" y="63"/>
                  </a:lnTo>
                  <a:lnTo>
                    <a:pt x="73" y="58"/>
                  </a:lnTo>
                  <a:lnTo>
                    <a:pt x="68" y="56"/>
                  </a:lnTo>
                  <a:lnTo>
                    <a:pt x="65" y="53"/>
                  </a:lnTo>
                  <a:lnTo>
                    <a:pt x="63" y="49"/>
                  </a:lnTo>
                  <a:lnTo>
                    <a:pt x="58" y="45"/>
                  </a:lnTo>
                  <a:lnTo>
                    <a:pt x="56" y="40"/>
                  </a:lnTo>
                  <a:lnTo>
                    <a:pt x="52" y="36"/>
                  </a:lnTo>
                  <a:lnTo>
                    <a:pt x="47" y="36"/>
                  </a:lnTo>
                  <a:lnTo>
                    <a:pt x="44" y="43"/>
                  </a:lnTo>
                  <a:lnTo>
                    <a:pt x="43" y="50"/>
                  </a:lnTo>
                  <a:lnTo>
                    <a:pt x="43" y="57"/>
                  </a:lnTo>
                  <a:lnTo>
                    <a:pt x="41" y="64"/>
                  </a:lnTo>
                  <a:lnTo>
                    <a:pt x="40" y="96"/>
                  </a:lnTo>
                  <a:lnTo>
                    <a:pt x="36" y="101"/>
                  </a:lnTo>
                  <a:lnTo>
                    <a:pt x="34" y="107"/>
                  </a:lnTo>
                  <a:lnTo>
                    <a:pt x="33" y="113"/>
                  </a:lnTo>
                  <a:lnTo>
                    <a:pt x="30" y="118"/>
                  </a:lnTo>
                  <a:lnTo>
                    <a:pt x="27" y="122"/>
                  </a:lnTo>
                  <a:lnTo>
                    <a:pt x="22" y="118"/>
                  </a:lnTo>
                  <a:lnTo>
                    <a:pt x="21" y="113"/>
                  </a:lnTo>
                  <a:lnTo>
                    <a:pt x="21" y="106"/>
                  </a:lnTo>
                  <a:lnTo>
                    <a:pt x="22" y="100"/>
                  </a:lnTo>
                  <a:lnTo>
                    <a:pt x="23" y="93"/>
                  </a:lnTo>
                  <a:lnTo>
                    <a:pt x="23" y="86"/>
                  </a:lnTo>
                  <a:lnTo>
                    <a:pt x="23" y="80"/>
                  </a:lnTo>
                  <a:lnTo>
                    <a:pt x="23" y="73"/>
                  </a:lnTo>
                  <a:lnTo>
                    <a:pt x="26" y="70"/>
                  </a:lnTo>
                  <a:lnTo>
                    <a:pt x="26" y="65"/>
                  </a:lnTo>
                  <a:lnTo>
                    <a:pt x="26" y="61"/>
                  </a:lnTo>
                  <a:lnTo>
                    <a:pt x="27" y="57"/>
                  </a:lnTo>
                  <a:lnTo>
                    <a:pt x="26" y="53"/>
                  </a:lnTo>
                  <a:lnTo>
                    <a:pt x="25" y="48"/>
                  </a:lnTo>
                  <a:lnTo>
                    <a:pt x="25" y="45"/>
                  </a:lnTo>
                  <a:lnTo>
                    <a:pt x="25" y="40"/>
                  </a:lnTo>
                  <a:lnTo>
                    <a:pt x="23" y="39"/>
                  </a:lnTo>
                  <a:lnTo>
                    <a:pt x="22" y="36"/>
                  </a:lnTo>
                  <a:lnTo>
                    <a:pt x="20" y="35"/>
                  </a:lnTo>
                  <a:lnTo>
                    <a:pt x="18" y="35"/>
                  </a:lnTo>
                  <a:lnTo>
                    <a:pt x="13" y="38"/>
                  </a:lnTo>
                  <a:lnTo>
                    <a:pt x="11" y="41"/>
                  </a:lnTo>
                  <a:lnTo>
                    <a:pt x="7" y="45"/>
                  </a:lnTo>
                  <a:lnTo>
                    <a:pt x="6" y="49"/>
                  </a:lnTo>
                  <a:lnTo>
                    <a:pt x="5" y="49"/>
                  </a:lnTo>
                  <a:lnTo>
                    <a:pt x="4" y="49"/>
                  </a:lnTo>
                  <a:lnTo>
                    <a:pt x="3" y="49"/>
                  </a:lnTo>
                  <a:lnTo>
                    <a:pt x="2" y="49"/>
                  </a:lnTo>
                  <a:lnTo>
                    <a:pt x="0" y="48"/>
                  </a:lnTo>
                  <a:lnTo>
                    <a:pt x="4" y="41"/>
                  </a:lnTo>
                  <a:lnTo>
                    <a:pt x="6" y="33"/>
                  </a:lnTo>
                  <a:lnTo>
                    <a:pt x="9" y="24"/>
                  </a:lnTo>
                  <a:lnTo>
                    <a:pt x="10" y="16"/>
                  </a:lnTo>
                  <a:lnTo>
                    <a:pt x="13" y="12"/>
                  </a:lnTo>
                  <a:lnTo>
                    <a:pt x="14" y="9"/>
                  </a:lnTo>
                  <a:lnTo>
                    <a:pt x="13" y="4"/>
                  </a:lnTo>
                  <a:lnTo>
                    <a:pt x="14" y="0"/>
                  </a:lnTo>
                  <a:lnTo>
                    <a:pt x="18" y="4"/>
                  </a:lnTo>
                  <a:lnTo>
                    <a:pt x="20" y="8"/>
                  </a:lnTo>
                  <a:lnTo>
                    <a:pt x="23" y="10"/>
                  </a:lnTo>
                  <a:lnTo>
                    <a:pt x="27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9" name="Freeform 30"/>
            <p:cNvSpPr>
              <a:spLocks noChangeAspect="1"/>
            </p:cNvSpPr>
            <p:nvPr/>
          </p:nvSpPr>
          <p:spPr bwMode="auto">
            <a:xfrm>
              <a:off x="3920" y="1453"/>
              <a:ext cx="52" cy="35"/>
            </a:xfrm>
            <a:custGeom>
              <a:avLst/>
              <a:gdLst>
                <a:gd name="T0" fmla="*/ 8 w 104"/>
                <a:gd name="T1" fmla="*/ 4 h 72"/>
                <a:gd name="T2" fmla="*/ 10 w 104"/>
                <a:gd name="T3" fmla="*/ 5 h 72"/>
                <a:gd name="T4" fmla="*/ 13 w 104"/>
                <a:gd name="T5" fmla="*/ 6 h 72"/>
                <a:gd name="T6" fmla="*/ 15 w 104"/>
                <a:gd name="T7" fmla="*/ 7 h 72"/>
                <a:gd name="T8" fmla="*/ 17 w 104"/>
                <a:gd name="T9" fmla="*/ 6 h 72"/>
                <a:gd name="T10" fmla="*/ 21 w 104"/>
                <a:gd name="T11" fmla="*/ 2 h 72"/>
                <a:gd name="T12" fmla="*/ 23 w 104"/>
                <a:gd name="T13" fmla="*/ 6 h 72"/>
                <a:gd name="T14" fmla="*/ 26 w 104"/>
                <a:gd name="T15" fmla="*/ 8 h 72"/>
                <a:gd name="T16" fmla="*/ 30 w 104"/>
                <a:gd name="T17" fmla="*/ 10 h 72"/>
                <a:gd name="T18" fmla="*/ 33 w 104"/>
                <a:gd name="T19" fmla="*/ 13 h 72"/>
                <a:gd name="T20" fmla="*/ 37 w 104"/>
                <a:gd name="T21" fmla="*/ 14 h 72"/>
                <a:gd name="T22" fmla="*/ 40 w 104"/>
                <a:gd name="T23" fmla="*/ 17 h 72"/>
                <a:gd name="T24" fmla="*/ 43 w 104"/>
                <a:gd name="T25" fmla="*/ 18 h 72"/>
                <a:gd name="T26" fmla="*/ 45 w 104"/>
                <a:gd name="T27" fmla="*/ 21 h 72"/>
                <a:gd name="T28" fmla="*/ 48 w 104"/>
                <a:gd name="T29" fmla="*/ 25 h 72"/>
                <a:gd name="T30" fmla="*/ 50 w 104"/>
                <a:gd name="T31" fmla="*/ 27 h 72"/>
                <a:gd name="T32" fmla="*/ 51 w 104"/>
                <a:gd name="T33" fmla="*/ 29 h 72"/>
                <a:gd name="T34" fmla="*/ 52 w 104"/>
                <a:gd name="T35" fmla="*/ 32 h 72"/>
                <a:gd name="T36" fmla="*/ 52 w 104"/>
                <a:gd name="T37" fmla="*/ 34 h 72"/>
                <a:gd name="T38" fmla="*/ 52 w 104"/>
                <a:gd name="T39" fmla="*/ 35 h 72"/>
                <a:gd name="T40" fmla="*/ 51 w 104"/>
                <a:gd name="T41" fmla="*/ 35 h 72"/>
                <a:gd name="T42" fmla="*/ 51 w 104"/>
                <a:gd name="T43" fmla="*/ 35 h 72"/>
                <a:gd name="T44" fmla="*/ 50 w 104"/>
                <a:gd name="T45" fmla="*/ 35 h 72"/>
                <a:gd name="T46" fmla="*/ 47 w 104"/>
                <a:gd name="T47" fmla="*/ 31 h 72"/>
                <a:gd name="T48" fmla="*/ 44 w 104"/>
                <a:gd name="T49" fmla="*/ 27 h 72"/>
                <a:gd name="T50" fmla="*/ 40 w 104"/>
                <a:gd name="T51" fmla="*/ 25 h 72"/>
                <a:gd name="T52" fmla="*/ 36 w 104"/>
                <a:gd name="T53" fmla="*/ 22 h 72"/>
                <a:gd name="T54" fmla="*/ 35 w 104"/>
                <a:gd name="T55" fmla="*/ 22 h 72"/>
                <a:gd name="T56" fmla="*/ 34 w 104"/>
                <a:gd name="T57" fmla="*/ 22 h 72"/>
                <a:gd name="T58" fmla="*/ 33 w 104"/>
                <a:gd name="T59" fmla="*/ 23 h 72"/>
                <a:gd name="T60" fmla="*/ 32 w 104"/>
                <a:gd name="T61" fmla="*/ 24 h 72"/>
                <a:gd name="T62" fmla="*/ 33 w 104"/>
                <a:gd name="T63" fmla="*/ 25 h 72"/>
                <a:gd name="T64" fmla="*/ 33 w 104"/>
                <a:gd name="T65" fmla="*/ 28 h 72"/>
                <a:gd name="T66" fmla="*/ 33 w 104"/>
                <a:gd name="T67" fmla="*/ 30 h 72"/>
                <a:gd name="T68" fmla="*/ 34 w 104"/>
                <a:gd name="T69" fmla="*/ 32 h 72"/>
                <a:gd name="T70" fmla="*/ 33 w 104"/>
                <a:gd name="T71" fmla="*/ 33 h 72"/>
                <a:gd name="T72" fmla="*/ 32 w 104"/>
                <a:gd name="T73" fmla="*/ 33 h 72"/>
                <a:gd name="T74" fmla="*/ 32 w 104"/>
                <a:gd name="T75" fmla="*/ 33 h 72"/>
                <a:gd name="T76" fmla="*/ 31 w 104"/>
                <a:gd name="T77" fmla="*/ 33 h 72"/>
                <a:gd name="T78" fmla="*/ 22 w 104"/>
                <a:gd name="T79" fmla="*/ 17 h 72"/>
                <a:gd name="T80" fmla="*/ 15 w 104"/>
                <a:gd name="T81" fmla="*/ 14 h 72"/>
                <a:gd name="T82" fmla="*/ 14 w 104"/>
                <a:gd name="T83" fmla="*/ 14 h 72"/>
                <a:gd name="T84" fmla="*/ 13 w 104"/>
                <a:gd name="T85" fmla="*/ 15 h 72"/>
                <a:gd name="T86" fmla="*/ 13 w 104"/>
                <a:gd name="T87" fmla="*/ 17 h 72"/>
                <a:gd name="T88" fmla="*/ 11 w 104"/>
                <a:gd name="T89" fmla="*/ 18 h 72"/>
                <a:gd name="T90" fmla="*/ 10 w 104"/>
                <a:gd name="T91" fmla="*/ 20 h 72"/>
                <a:gd name="T92" fmla="*/ 10 w 104"/>
                <a:gd name="T93" fmla="*/ 22 h 72"/>
                <a:gd name="T94" fmla="*/ 9 w 104"/>
                <a:gd name="T95" fmla="*/ 24 h 72"/>
                <a:gd name="T96" fmla="*/ 7 w 104"/>
                <a:gd name="T97" fmla="*/ 25 h 72"/>
                <a:gd name="T98" fmla="*/ 6 w 104"/>
                <a:gd name="T99" fmla="*/ 20 h 72"/>
                <a:gd name="T100" fmla="*/ 5 w 104"/>
                <a:gd name="T101" fmla="*/ 15 h 72"/>
                <a:gd name="T102" fmla="*/ 5 w 104"/>
                <a:gd name="T103" fmla="*/ 10 h 72"/>
                <a:gd name="T104" fmla="*/ 4 w 104"/>
                <a:gd name="T105" fmla="*/ 6 h 72"/>
                <a:gd name="T106" fmla="*/ 3 w 104"/>
                <a:gd name="T107" fmla="*/ 5 h 72"/>
                <a:gd name="T108" fmla="*/ 2 w 104"/>
                <a:gd name="T109" fmla="*/ 4 h 72"/>
                <a:gd name="T110" fmla="*/ 1 w 104"/>
                <a:gd name="T111" fmla="*/ 3 h 72"/>
                <a:gd name="T112" fmla="*/ 0 w 104"/>
                <a:gd name="T113" fmla="*/ 2 h 72"/>
                <a:gd name="T114" fmla="*/ 4 w 104"/>
                <a:gd name="T115" fmla="*/ 0 h 72"/>
                <a:gd name="T116" fmla="*/ 4 w 104"/>
                <a:gd name="T117" fmla="*/ 1 h 72"/>
                <a:gd name="T118" fmla="*/ 6 w 104"/>
                <a:gd name="T119" fmla="*/ 2 h 72"/>
                <a:gd name="T120" fmla="*/ 7 w 104"/>
                <a:gd name="T121" fmla="*/ 3 h 72"/>
                <a:gd name="T122" fmla="*/ 8 w 104"/>
                <a:gd name="T123" fmla="*/ 4 h 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04"/>
                <a:gd name="T187" fmla="*/ 0 h 72"/>
                <a:gd name="T188" fmla="*/ 104 w 104"/>
                <a:gd name="T189" fmla="*/ 72 h 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04" h="72">
                  <a:moveTo>
                    <a:pt x="15" y="8"/>
                  </a:moveTo>
                  <a:lnTo>
                    <a:pt x="20" y="10"/>
                  </a:lnTo>
                  <a:lnTo>
                    <a:pt x="25" y="13"/>
                  </a:lnTo>
                  <a:lnTo>
                    <a:pt x="29" y="14"/>
                  </a:lnTo>
                  <a:lnTo>
                    <a:pt x="34" y="12"/>
                  </a:lnTo>
                  <a:lnTo>
                    <a:pt x="41" y="5"/>
                  </a:lnTo>
                  <a:lnTo>
                    <a:pt x="46" y="12"/>
                  </a:lnTo>
                  <a:lnTo>
                    <a:pt x="52" y="16"/>
                  </a:lnTo>
                  <a:lnTo>
                    <a:pt x="59" y="21"/>
                  </a:lnTo>
                  <a:lnTo>
                    <a:pt x="66" y="26"/>
                  </a:lnTo>
                  <a:lnTo>
                    <a:pt x="73" y="29"/>
                  </a:lnTo>
                  <a:lnTo>
                    <a:pt x="79" y="34"/>
                  </a:lnTo>
                  <a:lnTo>
                    <a:pt x="86" y="38"/>
                  </a:lnTo>
                  <a:lnTo>
                    <a:pt x="90" y="44"/>
                  </a:lnTo>
                  <a:lnTo>
                    <a:pt x="95" y="51"/>
                  </a:lnTo>
                  <a:lnTo>
                    <a:pt x="99" y="56"/>
                  </a:lnTo>
                  <a:lnTo>
                    <a:pt x="102" y="60"/>
                  </a:lnTo>
                  <a:lnTo>
                    <a:pt x="103" y="65"/>
                  </a:lnTo>
                  <a:lnTo>
                    <a:pt x="104" y="70"/>
                  </a:lnTo>
                  <a:lnTo>
                    <a:pt x="104" y="71"/>
                  </a:lnTo>
                  <a:lnTo>
                    <a:pt x="102" y="72"/>
                  </a:lnTo>
                  <a:lnTo>
                    <a:pt x="101" y="72"/>
                  </a:lnTo>
                  <a:lnTo>
                    <a:pt x="99" y="71"/>
                  </a:lnTo>
                  <a:lnTo>
                    <a:pt x="94" y="63"/>
                  </a:lnTo>
                  <a:lnTo>
                    <a:pt x="88" y="56"/>
                  </a:lnTo>
                  <a:lnTo>
                    <a:pt x="80" y="51"/>
                  </a:lnTo>
                  <a:lnTo>
                    <a:pt x="72" y="45"/>
                  </a:lnTo>
                  <a:lnTo>
                    <a:pt x="70" y="46"/>
                  </a:lnTo>
                  <a:lnTo>
                    <a:pt x="67" y="46"/>
                  </a:lnTo>
                  <a:lnTo>
                    <a:pt x="65" y="48"/>
                  </a:lnTo>
                  <a:lnTo>
                    <a:pt x="63" y="49"/>
                  </a:lnTo>
                  <a:lnTo>
                    <a:pt x="65" y="52"/>
                  </a:lnTo>
                  <a:lnTo>
                    <a:pt x="66" y="57"/>
                  </a:lnTo>
                  <a:lnTo>
                    <a:pt x="66" y="61"/>
                  </a:lnTo>
                  <a:lnTo>
                    <a:pt x="67" y="66"/>
                  </a:lnTo>
                  <a:lnTo>
                    <a:pt x="66" y="67"/>
                  </a:lnTo>
                  <a:lnTo>
                    <a:pt x="64" y="68"/>
                  </a:lnTo>
                  <a:lnTo>
                    <a:pt x="63" y="68"/>
                  </a:lnTo>
                  <a:lnTo>
                    <a:pt x="61" y="67"/>
                  </a:lnTo>
                  <a:lnTo>
                    <a:pt x="43" y="35"/>
                  </a:lnTo>
                  <a:lnTo>
                    <a:pt x="29" y="28"/>
                  </a:lnTo>
                  <a:lnTo>
                    <a:pt x="27" y="29"/>
                  </a:lnTo>
                  <a:lnTo>
                    <a:pt x="26" y="31"/>
                  </a:lnTo>
                  <a:lnTo>
                    <a:pt x="25" y="34"/>
                  </a:lnTo>
                  <a:lnTo>
                    <a:pt x="22" y="37"/>
                  </a:lnTo>
                  <a:lnTo>
                    <a:pt x="20" y="42"/>
                  </a:lnTo>
                  <a:lnTo>
                    <a:pt x="19" y="45"/>
                  </a:lnTo>
                  <a:lnTo>
                    <a:pt x="17" y="50"/>
                  </a:lnTo>
                  <a:lnTo>
                    <a:pt x="13" y="51"/>
                  </a:lnTo>
                  <a:lnTo>
                    <a:pt x="11" y="41"/>
                  </a:lnTo>
                  <a:lnTo>
                    <a:pt x="10" y="31"/>
                  </a:lnTo>
                  <a:lnTo>
                    <a:pt x="10" y="21"/>
                  </a:lnTo>
                  <a:lnTo>
                    <a:pt x="8" y="12"/>
                  </a:lnTo>
                  <a:lnTo>
                    <a:pt x="6" y="10"/>
                  </a:lnTo>
                  <a:lnTo>
                    <a:pt x="3" y="8"/>
                  </a:lnTo>
                  <a:lnTo>
                    <a:pt x="2" y="6"/>
                  </a:lnTo>
                  <a:lnTo>
                    <a:pt x="0" y="4"/>
                  </a:lnTo>
                  <a:lnTo>
                    <a:pt x="7" y="0"/>
                  </a:lnTo>
                  <a:lnTo>
                    <a:pt x="8" y="3"/>
                  </a:lnTo>
                  <a:lnTo>
                    <a:pt x="11" y="4"/>
                  </a:lnTo>
                  <a:lnTo>
                    <a:pt x="13" y="6"/>
                  </a:lnTo>
                  <a:lnTo>
                    <a:pt x="15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6" name="Object 2"/>
          <p:cNvGraphicFramePr>
            <a:graphicFrameLocks noChangeAspect="1"/>
          </p:cNvGraphicFramePr>
          <p:nvPr/>
        </p:nvGraphicFramePr>
        <p:xfrm>
          <a:off x="611188" y="455613"/>
          <a:ext cx="1873250" cy="1576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6" name="Photo Editor Photo" r:id="rId3" imgW="1142857" imgH="961905" progId="MSPhotoEd.3">
                  <p:embed/>
                </p:oleObj>
              </mc:Choice>
              <mc:Fallback>
                <p:oleObj name="Photo Editor Photo" r:id="rId3" imgW="1142857" imgH="961905" progId="MSPhotoEd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455613"/>
                        <a:ext cx="1873250" cy="1576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7" name="Object 3"/>
          <p:cNvGraphicFramePr>
            <a:graphicFrameLocks noChangeAspect="1"/>
          </p:cNvGraphicFramePr>
          <p:nvPr/>
        </p:nvGraphicFramePr>
        <p:xfrm>
          <a:off x="2970213" y="63500"/>
          <a:ext cx="5886450" cy="679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7" name="Photo Editor Photo" r:id="rId5" imgW="3095238" imgH="3572374" progId="MSPhotoEd.3">
                  <p:embed/>
                </p:oleObj>
              </mc:Choice>
              <mc:Fallback>
                <p:oleObj name="Photo Editor Photo" r:id="rId5" imgW="3095238" imgH="3572374" progId="MSPhotoEd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0213" y="63500"/>
                        <a:ext cx="5886450" cy="679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8" name="Oval 5"/>
          <p:cNvSpPr>
            <a:spLocks noChangeArrowheads="1"/>
          </p:cNvSpPr>
          <p:nvPr/>
        </p:nvSpPr>
        <p:spPr bwMode="auto">
          <a:xfrm>
            <a:off x="152400" y="5257800"/>
            <a:ext cx="3200400" cy="1447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89" name="Text Box 6"/>
          <p:cNvSpPr txBox="1">
            <a:spLocks noChangeArrowheads="1"/>
          </p:cNvSpPr>
          <p:nvPr/>
        </p:nvSpPr>
        <p:spPr bwMode="auto">
          <a:xfrm>
            <a:off x="228600" y="2514600"/>
            <a:ext cx="297180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/>
              <a:t>H = Hudson Bay, Canada</a:t>
            </a:r>
          </a:p>
          <a:p>
            <a:pPr>
              <a:spcBef>
                <a:spcPct val="50000"/>
              </a:spcBef>
            </a:pPr>
            <a:r>
              <a:rPr lang="en-US" sz="1400"/>
              <a:t>D = Duluth, Minnesota, USA</a:t>
            </a:r>
          </a:p>
          <a:p>
            <a:pPr>
              <a:spcBef>
                <a:spcPct val="50000"/>
              </a:spcBef>
            </a:pPr>
            <a:r>
              <a:rPr lang="en-US" sz="1400"/>
              <a:t>M = Mexico City, Mexico</a:t>
            </a:r>
          </a:p>
          <a:p>
            <a:pPr>
              <a:spcBef>
                <a:spcPct val="50000"/>
              </a:spcBef>
            </a:pPr>
            <a:r>
              <a:rPr lang="en-US" sz="1400"/>
              <a:t>S = San Jose, Costa Rica</a:t>
            </a:r>
          </a:p>
          <a:p>
            <a:pPr>
              <a:spcBef>
                <a:spcPct val="50000"/>
              </a:spcBef>
            </a:pPr>
            <a:r>
              <a:rPr lang="en-US" sz="1400"/>
              <a:t>Bo = Bogota, Columbia</a:t>
            </a:r>
          </a:p>
          <a:p>
            <a:pPr>
              <a:spcBef>
                <a:spcPct val="50000"/>
              </a:spcBef>
            </a:pPr>
            <a:r>
              <a:rPr lang="en-US" sz="1400"/>
              <a:t>Br = Brasilia, Brazil</a:t>
            </a:r>
          </a:p>
          <a:p>
            <a:pPr>
              <a:spcBef>
                <a:spcPct val="50000"/>
              </a:spcBef>
            </a:pPr>
            <a:r>
              <a:rPr lang="en-US" sz="1400"/>
              <a:t>T = Tierra del Fuego, Argentina</a:t>
            </a:r>
            <a:endParaRPr lang="en-US">
              <a:latin typeface="Times New Roman" charset="0"/>
            </a:endParaRPr>
          </a:p>
        </p:txBody>
      </p:sp>
      <p:pic>
        <p:nvPicPr>
          <p:cNvPr id="16390" name="Picture 7" descr="running_clock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501" t="19649" r="22501" b="19649"/>
          <a:stretch>
            <a:fillRect/>
          </a:stretch>
        </p:blipFill>
        <p:spPr bwMode="auto">
          <a:xfrm>
            <a:off x="914400" y="5410200"/>
            <a:ext cx="1466850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AutoShape 8">
            <a:hlinkClick r:id="" action="ppaction://hlinkshowjump?jump=nextslide" highlightClick="1">
              <a:snd r:embed="rId8" name="CAMERA.WAV"/>
            </a:hlinkClick>
            <a:hlinkHover r:id="" action="ppaction://noaction" highlightClick="1" endSnd="1"/>
          </p:cNvPr>
          <p:cNvSpPr>
            <a:spLocks noChangeArrowheads="1"/>
          </p:cNvSpPr>
          <p:nvPr/>
        </p:nvSpPr>
        <p:spPr bwMode="auto">
          <a:xfrm>
            <a:off x="2362200" y="5867400"/>
            <a:ext cx="762000" cy="152400"/>
          </a:xfrm>
          <a:prstGeom prst="rightArrow">
            <a:avLst>
              <a:gd name="adj1" fmla="val 50000"/>
              <a:gd name="adj2" fmla="val 125000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2" name="AutoShape 9">
            <a:hlinkClick r:id="" action="ppaction://hlinkshowjump?jump=previousslide" highlightClick="1">
              <a:snd r:embed="rId8" name="CAMERA.WAV"/>
            </a:hlinkClick>
            <a:hlinkHover r:id="" action="ppaction://noaction" highlightClick="1" endSnd="1"/>
          </p:cNvPr>
          <p:cNvSpPr>
            <a:spLocks noChangeArrowheads="1"/>
          </p:cNvSpPr>
          <p:nvPr/>
        </p:nvSpPr>
        <p:spPr bwMode="auto">
          <a:xfrm flipH="1">
            <a:off x="304800" y="5867400"/>
            <a:ext cx="762000" cy="152400"/>
          </a:xfrm>
          <a:prstGeom prst="rightArrow">
            <a:avLst>
              <a:gd name="adj1" fmla="val 50000"/>
              <a:gd name="adj2" fmla="val 125000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3" name="WordArt 10"/>
          <p:cNvSpPr>
            <a:spLocks noChangeArrowheads="1" noChangeShapeType="1" noTextEdit="1"/>
          </p:cNvSpPr>
          <p:nvPr/>
        </p:nvSpPr>
        <p:spPr bwMode="auto">
          <a:xfrm>
            <a:off x="1295400" y="5410200"/>
            <a:ext cx="923925" cy="17145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sz="1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Step Through</a:t>
            </a:r>
          </a:p>
        </p:txBody>
      </p:sp>
      <p:sp>
        <p:nvSpPr>
          <p:cNvPr id="16394" name="WordArt 11"/>
          <p:cNvSpPr>
            <a:spLocks noChangeArrowheads="1" noChangeShapeType="1" noTextEdit="1"/>
          </p:cNvSpPr>
          <p:nvPr/>
        </p:nvSpPr>
        <p:spPr bwMode="auto">
          <a:xfrm>
            <a:off x="1371600" y="6400800"/>
            <a:ext cx="609600" cy="2286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14287"/>
              </a:avLst>
            </a:prstTxWarp>
          </a:bodyPr>
          <a:lstStyle/>
          <a:p>
            <a:pPr algn="ctr"/>
            <a:r>
              <a:rPr lang="en-US" sz="12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Time!</a:t>
            </a:r>
          </a:p>
        </p:txBody>
      </p:sp>
      <p:sp>
        <p:nvSpPr>
          <p:cNvPr id="16395" name="WordArt 12"/>
          <p:cNvSpPr>
            <a:spLocks noChangeArrowheads="1" noChangeShapeType="1" noTextEdit="1"/>
          </p:cNvSpPr>
          <p:nvPr/>
        </p:nvSpPr>
        <p:spPr bwMode="auto">
          <a:xfrm>
            <a:off x="381000" y="5638800"/>
            <a:ext cx="542925" cy="180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7907"/>
              </a:avLst>
            </a:prstTxWarp>
          </a:bodyPr>
          <a:lstStyle/>
          <a:p>
            <a:pPr algn="ctr"/>
            <a:r>
              <a:rPr lang="en-US" sz="14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  <a:latin typeface="CopprplGoth Bd BT"/>
                <a:ea typeface="CopprplGoth Bd BT"/>
                <a:cs typeface="CopprplGoth Bd BT"/>
              </a:rPr>
              <a:t>Back</a:t>
            </a:r>
          </a:p>
        </p:txBody>
      </p:sp>
      <p:sp>
        <p:nvSpPr>
          <p:cNvPr id="16396" name="WordArt 13"/>
          <p:cNvSpPr>
            <a:spLocks noChangeArrowheads="1" noChangeShapeType="1" noTextEdit="1"/>
          </p:cNvSpPr>
          <p:nvPr/>
        </p:nvSpPr>
        <p:spPr bwMode="auto">
          <a:xfrm>
            <a:off x="2362200" y="6019800"/>
            <a:ext cx="876300" cy="180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6199"/>
              </a:avLst>
            </a:prstTxWarp>
          </a:bodyPr>
          <a:lstStyle/>
          <a:p>
            <a:pPr algn="ctr"/>
            <a:r>
              <a:rPr lang="en-US" sz="14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  <a:latin typeface="CopprplGoth Bd BT"/>
                <a:ea typeface="CopprplGoth Bd BT"/>
                <a:cs typeface="CopprplGoth Bd BT"/>
              </a:rPr>
              <a:t>Forward</a:t>
            </a:r>
          </a:p>
        </p:txBody>
      </p:sp>
      <p:grpSp>
        <p:nvGrpSpPr>
          <p:cNvPr id="16397" name="Group 14"/>
          <p:cNvGrpSpPr>
            <a:grpSpLocks noChangeAspect="1"/>
          </p:cNvGrpSpPr>
          <p:nvPr/>
        </p:nvGrpSpPr>
        <p:grpSpPr bwMode="auto">
          <a:xfrm>
            <a:off x="6040438" y="1627188"/>
            <a:ext cx="393700" cy="209550"/>
            <a:chOff x="3360" y="912"/>
            <a:chExt cx="1143" cy="610"/>
          </a:xfrm>
        </p:grpSpPr>
        <p:sp>
          <p:nvSpPr>
            <p:cNvPr id="16398" name="Freeform 15"/>
            <p:cNvSpPr>
              <a:spLocks noChangeAspect="1"/>
            </p:cNvSpPr>
            <p:nvPr/>
          </p:nvSpPr>
          <p:spPr bwMode="auto">
            <a:xfrm>
              <a:off x="3360" y="912"/>
              <a:ext cx="1143" cy="610"/>
            </a:xfrm>
            <a:custGeom>
              <a:avLst/>
              <a:gdLst>
                <a:gd name="T0" fmla="*/ 1079 w 2287"/>
                <a:gd name="T1" fmla="*/ 140 h 1220"/>
                <a:gd name="T2" fmla="*/ 1012 w 2287"/>
                <a:gd name="T3" fmla="*/ 165 h 1220"/>
                <a:gd name="T4" fmla="*/ 936 w 2287"/>
                <a:gd name="T5" fmla="*/ 177 h 1220"/>
                <a:gd name="T6" fmla="*/ 854 w 2287"/>
                <a:gd name="T7" fmla="*/ 186 h 1220"/>
                <a:gd name="T8" fmla="*/ 777 w 2287"/>
                <a:gd name="T9" fmla="*/ 199 h 1220"/>
                <a:gd name="T10" fmla="*/ 698 w 2287"/>
                <a:gd name="T11" fmla="*/ 208 h 1220"/>
                <a:gd name="T12" fmla="*/ 632 w 2287"/>
                <a:gd name="T13" fmla="*/ 243 h 1220"/>
                <a:gd name="T14" fmla="*/ 569 w 2287"/>
                <a:gd name="T15" fmla="*/ 270 h 1220"/>
                <a:gd name="T16" fmla="*/ 487 w 2287"/>
                <a:gd name="T17" fmla="*/ 249 h 1220"/>
                <a:gd name="T18" fmla="*/ 435 w 2287"/>
                <a:gd name="T19" fmla="*/ 205 h 1220"/>
                <a:gd name="T20" fmla="*/ 327 w 2287"/>
                <a:gd name="T21" fmla="*/ 177 h 1220"/>
                <a:gd name="T22" fmla="*/ 256 w 2287"/>
                <a:gd name="T23" fmla="*/ 160 h 1220"/>
                <a:gd name="T24" fmla="*/ 148 w 2287"/>
                <a:gd name="T25" fmla="*/ 117 h 1220"/>
                <a:gd name="T26" fmla="*/ 58 w 2287"/>
                <a:gd name="T27" fmla="*/ 26 h 1220"/>
                <a:gd name="T28" fmla="*/ 0 w 2287"/>
                <a:gd name="T29" fmla="*/ 7 h 1220"/>
                <a:gd name="T30" fmla="*/ 60 w 2287"/>
                <a:gd name="T31" fmla="*/ 67 h 1220"/>
                <a:gd name="T32" fmla="*/ 17 w 2287"/>
                <a:gd name="T33" fmla="*/ 53 h 1220"/>
                <a:gd name="T34" fmla="*/ 32 w 2287"/>
                <a:gd name="T35" fmla="*/ 99 h 1220"/>
                <a:gd name="T36" fmla="*/ 34 w 2287"/>
                <a:gd name="T37" fmla="*/ 133 h 1220"/>
                <a:gd name="T38" fmla="*/ 60 w 2287"/>
                <a:gd name="T39" fmla="*/ 171 h 1220"/>
                <a:gd name="T40" fmla="*/ 87 w 2287"/>
                <a:gd name="T41" fmla="*/ 209 h 1220"/>
                <a:gd name="T42" fmla="*/ 141 w 2287"/>
                <a:gd name="T43" fmla="*/ 246 h 1220"/>
                <a:gd name="T44" fmla="*/ 198 w 2287"/>
                <a:gd name="T45" fmla="*/ 284 h 1220"/>
                <a:gd name="T46" fmla="*/ 236 w 2287"/>
                <a:gd name="T47" fmla="*/ 305 h 1220"/>
                <a:gd name="T48" fmla="*/ 238 w 2287"/>
                <a:gd name="T49" fmla="*/ 318 h 1220"/>
                <a:gd name="T50" fmla="*/ 350 w 2287"/>
                <a:gd name="T51" fmla="*/ 322 h 1220"/>
                <a:gd name="T52" fmla="*/ 417 w 2287"/>
                <a:gd name="T53" fmla="*/ 338 h 1220"/>
                <a:gd name="T54" fmla="*/ 448 w 2287"/>
                <a:gd name="T55" fmla="*/ 400 h 1220"/>
                <a:gd name="T56" fmla="*/ 374 w 2287"/>
                <a:gd name="T57" fmla="*/ 448 h 1220"/>
                <a:gd name="T58" fmla="*/ 313 w 2287"/>
                <a:gd name="T59" fmla="*/ 461 h 1220"/>
                <a:gd name="T60" fmla="*/ 320 w 2287"/>
                <a:gd name="T61" fmla="*/ 475 h 1220"/>
                <a:gd name="T62" fmla="*/ 373 w 2287"/>
                <a:gd name="T63" fmla="*/ 475 h 1220"/>
                <a:gd name="T64" fmla="*/ 374 w 2287"/>
                <a:gd name="T65" fmla="*/ 493 h 1220"/>
                <a:gd name="T66" fmla="*/ 417 w 2287"/>
                <a:gd name="T67" fmla="*/ 495 h 1220"/>
                <a:gd name="T68" fmla="*/ 447 w 2287"/>
                <a:gd name="T69" fmla="*/ 510 h 1220"/>
                <a:gd name="T70" fmla="*/ 460 w 2287"/>
                <a:gd name="T71" fmla="*/ 544 h 1220"/>
                <a:gd name="T72" fmla="*/ 455 w 2287"/>
                <a:gd name="T73" fmla="*/ 585 h 1220"/>
                <a:gd name="T74" fmla="*/ 475 w 2287"/>
                <a:gd name="T75" fmla="*/ 586 h 1220"/>
                <a:gd name="T76" fmla="*/ 492 w 2287"/>
                <a:gd name="T77" fmla="*/ 578 h 1220"/>
                <a:gd name="T78" fmla="*/ 510 w 2287"/>
                <a:gd name="T79" fmla="*/ 592 h 1220"/>
                <a:gd name="T80" fmla="*/ 495 w 2287"/>
                <a:gd name="T81" fmla="*/ 520 h 1220"/>
                <a:gd name="T82" fmla="*/ 521 w 2287"/>
                <a:gd name="T83" fmla="*/ 513 h 1220"/>
                <a:gd name="T84" fmla="*/ 538 w 2287"/>
                <a:gd name="T85" fmla="*/ 491 h 1220"/>
                <a:gd name="T86" fmla="*/ 544 w 2287"/>
                <a:gd name="T87" fmla="*/ 540 h 1220"/>
                <a:gd name="T88" fmla="*/ 561 w 2287"/>
                <a:gd name="T89" fmla="*/ 566 h 1220"/>
                <a:gd name="T90" fmla="*/ 585 w 2287"/>
                <a:gd name="T91" fmla="*/ 580 h 1220"/>
                <a:gd name="T92" fmla="*/ 612 w 2287"/>
                <a:gd name="T93" fmla="*/ 585 h 1220"/>
                <a:gd name="T94" fmla="*/ 593 w 2287"/>
                <a:gd name="T95" fmla="*/ 548 h 1220"/>
                <a:gd name="T96" fmla="*/ 604 w 2287"/>
                <a:gd name="T97" fmla="*/ 509 h 1220"/>
                <a:gd name="T98" fmla="*/ 648 w 2287"/>
                <a:gd name="T99" fmla="*/ 501 h 1220"/>
                <a:gd name="T100" fmla="*/ 612 w 2287"/>
                <a:gd name="T101" fmla="*/ 467 h 1220"/>
                <a:gd name="T102" fmla="*/ 614 w 2287"/>
                <a:gd name="T103" fmla="*/ 385 h 1220"/>
                <a:gd name="T104" fmla="*/ 694 w 2287"/>
                <a:gd name="T105" fmla="*/ 367 h 1220"/>
                <a:gd name="T106" fmla="*/ 856 w 2287"/>
                <a:gd name="T107" fmla="*/ 344 h 1220"/>
                <a:gd name="T108" fmla="*/ 913 w 2287"/>
                <a:gd name="T109" fmla="*/ 310 h 1220"/>
                <a:gd name="T110" fmla="*/ 972 w 2287"/>
                <a:gd name="T111" fmla="*/ 271 h 1220"/>
                <a:gd name="T112" fmla="*/ 1011 w 2287"/>
                <a:gd name="T113" fmla="*/ 237 h 1220"/>
                <a:gd name="T114" fmla="*/ 1079 w 2287"/>
                <a:gd name="T115" fmla="*/ 204 h 1220"/>
                <a:gd name="T116" fmla="*/ 1069 w 2287"/>
                <a:gd name="T117" fmla="*/ 190 h 1220"/>
                <a:gd name="T118" fmla="*/ 1102 w 2287"/>
                <a:gd name="T119" fmla="*/ 162 h 1220"/>
                <a:gd name="T120" fmla="*/ 1100 w 2287"/>
                <a:gd name="T121" fmla="*/ 143 h 122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287"/>
                <a:gd name="T184" fmla="*/ 0 h 1220"/>
                <a:gd name="T185" fmla="*/ 2287 w 2287"/>
                <a:gd name="T186" fmla="*/ 1220 h 122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287" h="1220">
                  <a:moveTo>
                    <a:pt x="2285" y="226"/>
                  </a:moveTo>
                  <a:lnTo>
                    <a:pt x="2282" y="225"/>
                  </a:lnTo>
                  <a:lnTo>
                    <a:pt x="2279" y="222"/>
                  </a:lnTo>
                  <a:lnTo>
                    <a:pt x="2275" y="222"/>
                  </a:lnTo>
                  <a:lnTo>
                    <a:pt x="2272" y="224"/>
                  </a:lnTo>
                  <a:lnTo>
                    <a:pt x="2265" y="227"/>
                  </a:lnTo>
                  <a:lnTo>
                    <a:pt x="2257" y="232"/>
                  </a:lnTo>
                  <a:lnTo>
                    <a:pt x="2248" y="235"/>
                  </a:lnTo>
                  <a:lnTo>
                    <a:pt x="2241" y="241"/>
                  </a:lnTo>
                  <a:lnTo>
                    <a:pt x="2233" y="243"/>
                  </a:lnTo>
                  <a:lnTo>
                    <a:pt x="2226" y="247"/>
                  </a:lnTo>
                  <a:lnTo>
                    <a:pt x="2218" y="250"/>
                  </a:lnTo>
                  <a:lnTo>
                    <a:pt x="2211" y="255"/>
                  </a:lnTo>
                  <a:lnTo>
                    <a:pt x="2204" y="258"/>
                  </a:lnTo>
                  <a:lnTo>
                    <a:pt x="2197" y="263"/>
                  </a:lnTo>
                  <a:lnTo>
                    <a:pt x="2189" y="266"/>
                  </a:lnTo>
                  <a:lnTo>
                    <a:pt x="2182" y="270"/>
                  </a:lnTo>
                  <a:lnTo>
                    <a:pt x="2176" y="272"/>
                  </a:lnTo>
                  <a:lnTo>
                    <a:pt x="2170" y="274"/>
                  </a:lnTo>
                  <a:lnTo>
                    <a:pt x="2165" y="277"/>
                  </a:lnTo>
                  <a:lnTo>
                    <a:pt x="2159" y="280"/>
                  </a:lnTo>
                  <a:lnTo>
                    <a:pt x="2152" y="282"/>
                  </a:lnTo>
                  <a:lnTo>
                    <a:pt x="2146" y="285"/>
                  </a:lnTo>
                  <a:lnTo>
                    <a:pt x="2140" y="287"/>
                  </a:lnTo>
                  <a:lnTo>
                    <a:pt x="2135" y="288"/>
                  </a:lnTo>
                  <a:lnTo>
                    <a:pt x="2129" y="291"/>
                  </a:lnTo>
                  <a:lnTo>
                    <a:pt x="2123" y="293"/>
                  </a:lnTo>
                  <a:lnTo>
                    <a:pt x="2117" y="295"/>
                  </a:lnTo>
                  <a:lnTo>
                    <a:pt x="2112" y="297"/>
                  </a:lnTo>
                  <a:lnTo>
                    <a:pt x="2106" y="299"/>
                  </a:lnTo>
                  <a:lnTo>
                    <a:pt x="2100" y="301"/>
                  </a:lnTo>
                  <a:lnTo>
                    <a:pt x="2094" y="302"/>
                  </a:lnTo>
                  <a:lnTo>
                    <a:pt x="2089" y="304"/>
                  </a:lnTo>
                  <a:lnTo>
                    <a:pt x="2082" y="309"/>
                  </a:lnTo>
                  <a:lnTo>
                    <a:pt x="2075" y="312"/>
                  </a:lnTo>
                  <a:lnTo>
                    <a:pt x="2068" y="316"/>
                  </a:lnTo>
                  <a:lnTo>
                    <a:pt x="2060" y="319"/>
                  </a:lnTo>
                  <a:lnTo>
                    <a:pt x="2052" y="322"/>
                  </a:lnTo>
                  <a:lnTo>
                    <a:pt x="2045" y="324"/>
                  </a:lnTo>
                  <a:lnTo>
                    <a:pt x="2037" y="325"/>
                  </a:lnTo>
                  <a:lnTo>
                    <a:pt x="2029" y="327"/>
                  </a:lnTo>
                  <a:lnTo>
                    <a:pt x="2024" y="330"/>
                  </a:lnTo>
                  <a:lnTo>
                    <a:pt x="2018" y="331"/>
                  </a:lnTo>
                  <a:lnTo>
                    <a:pt x="2014" y="332"/>
                  </a:lnTo>
                  <a:lnTo>
                    <a:pt x="2008" y="332"/>
                  </a:lnTo>
                  <a:lnTo>
                    <a:pt x="2002" y="333"/>
                  </a:lnTo>
                  <a:lnTo>
                    <a:pt x="1996" y="333"/>
                  </a:lnTo>
                  <a:lnTo>
                    <a:pt x="1992" y="334"/>
                  </a:lnTo>
                  <a:lnTo>
                    <a:pt x="1986" y="335"/>
                  </a:lnTo>
                  <a:lnTo>
                    <a:pt x="1976" y="337"/>
                  </a:lnTo>
                  <a:lnTo>
                    <a:pt x="1965" y="338"/>
                  </a:lnTo>
                  <a:lnTo>
                    <a:pt x="1956" y="339"/>
                  </a:lnTo>
                  <a:lnTo>
                    <a:pt x="1946" y="341"/>
                  </a:lnTo>
                  <a:lnTo>
                    <a:pt x="1936" y="344"/>
                  </a:lnTo>
                  <a:lnTo>
                    <a:pt x="1927" y="346"/>
                  </a:lnTo>
                  <a:lnTo>
                    <a:pt x="1918" y="347"/>
                  </a:lnTo>
                  <a:lnTo>
                    <a:pt x="1908" y="349"/>
                  </a:lnTo>
                  <a:lnTo>
                    <a:pt x="1902" y="350"/>
                  </a:lnTo>
                  <a:lnTo>
                    <a:pt x="1896" y="352"/>
                  </a:lnTo>
                  <a:lnTo>
                    <a:pt x="1890" y="353"/>
                  </a:lnTo>
                  <a:lnTo>
                    <a:pt x="1885" y="353"/>
                  </a:lnTo>
                  <a:lnTo>
                    <a:pt x="1879" y="354"/>
                  </a:lnTo>
                  <a:lnTo>
                    <a:pt x="1873" y="354"/>
                  </a:lnTo>
                  <a:lnTo>
                    <a:pt x="1867" y="354"/>
                  </a:lnTo>
                  <a:lnTo>
                    <a:pt x="1862" y="354"/>
                  </a:lnTo>
                  <a:lnTo>
                    <a:pt x="1852" y="355"/>
                  </a:lnTo>
                  <a:lnTo>
                    <a:pt x="1843" y="356"/>
                  </a:lnTo>
                  <a:lnTo>
                    <a:pt x="1834" y="359"/>
                  </a:lnTo>
                  <a:lnTo>
                    <a:pt x="1825" y="360"/>
                  </a:lnTo>
                  <a:lnTo>
                    <a:pt x="1815" y="361"/>
                  </a:lnTo>
                  <a:lnTo>
                    <a:pt x="1805" y="363"/>
                  </a:lnTo>
                  <a:lnTo>
                    <a:pt x="1796" y="364"/>
                  </a:lnTo>
                  <a:lnTo>
                    <a:pt x="1787" y="365"/>
                  </a:lnTo>
                  <a:lnTo>
                    <a:pt x="1780" y="368"/>
                  </a:lnTo>
                  <a:lnTo>
                    <a:pt x="1774" y="369"/>
                  </a:lnTo>
                  <a:lnTo>
                    <a:pt x="1767" y="370"/>
                  </a:lnTo>
                  <a:lnTo>
                    <a:pt x="1760" y="370"/>
                  </a:lnTo>
                  <a:lnTo>
                    <a:pt x="1754" y="371"/>
                  </a:lnTo>
                  <a:lnTo>
                    <a:pt x="1747" y="371"/>
                  </a:lnTo>
                  <a:lnTo>
                    <a:pt x="1741" y="371"/>
                  </a:lnTo>
                  <a:lnTo>
                    <a:pt x="1734" y="371"/>
                  </a:lnTo>
                  <a:lnTo>
                    <a:pt x="1726" y="371"/>
                  </a:lnTo>
                  <a:lnTo>
                    <a:pt x="1718" y="372"/>
                  </a:lnTo>
                  <a:lnTo>
                    <a:pt x="1709" y="372"/>
                  </a:lnTo>
                  <a:lnTo>
                    <a:pt x="1701" y="374"/>
                  </a:lnTo>
                  <a:lnTo>
                    <a:pt x="1694" y="375"/>
                  </a:lnTo>
                  <a:lnTo>
                    <a:pt x="1686" y="376"/>
                  </a:lnTo>
                  <a:lnTo>
                    <a:pt x="1678" y="377"/>
                  </a:lnTo>
                  <a:lnTo>
                    <a:pt x="1671" y="378"/>
                  </a:lnTo>
                  <a:lnTo>
                    <a:pt x="1667" y="382"/>
                  </a:lnTo>
                  <a:lnTo>
                    <a:pt x="1662" y="383"/>
                  </a:lnTo>
                  <a:lnTo>
                    <a:pt x="1658" y="385"/>
                  </a:lnTo>
                  <a:lnTo>
                    <a:pt x="1652" y="386"/>
                  </a:lnTo>
                  <a:lnTo>
                    <a:pt x="1646" y="386"/>
                  </a:lnTo>
                  <a:lnTo>
                    <a:pt x="1640" y="386"/>
                  </a:lnTo>
                  <a:lnTo>
                    <a:pt x="1636" y="387"/>
                  </a:lnTo>
                  <a:lnTo>
                    <a:pt x="1630" y="387"/>
                  </a:lnTo>
                  <a:lnTo>
                    <a:pt x="1626" y="390"/>
                  </a:lnTo>
                  <a:lnTo>
                    <a:pt x="1623" y="390"/>
                  </a:lnTo>
                  <a:lnTo>
                    <a:pt x="1618" y="391"/>
                  </a:lnTo>
                  <a:lnTo>
                    <a:pt x="1615" y="392"/>
                  </a:lnTo>
                  <a:lnTo>
                    <a:pt x="1600" y="393"/>
                  </a:lnTo>
                  <a:lnTo>
                    <a:pt x="1584" y="394"/>
                  </a:lnTo>
                  <a:lnTo>
                    <a:pt x="1569" y="397"/>
                  </a:lnTo>
                  <a:lnTo>
                    <a:pt x="1554" y="398"/>
                  </a:lnTo>
                  <a:lnTo>
                    <a:pt x="1538" y="399"/>
                  </a:lnTo>
                  <a:lnTo>
                    <a:pt x="1523" y="401"/>
                  </a:lnTo>
                  <a:lnTo>
                    <a:pt x="1507" y="402"/>
                  </a:lnTo>
                  <a:lnTo>
                    <a:pt x="1492" y="403"/>
                  </a:lnTo>
                  <a:lnTo>
                    <a:pt x="1486" y="405"/>
                  </a:lnTo>
                  <a:lnTo>
                    <a:pt x="1481" y="403"/>
                  </a:lnTo>
                  <a:lnTo>
                    <a:pt x="1475" y="403"/>
                  </a:lnTo>
                  <a:lnTo>
                    <a:pt x="1470" y="403"/>
                  </a:lnTo>
                  <a:lnTo>
                    <a:pt x="1463" y="406"/>
                  </a:lnTo>
                  <a:lnTo>
                    <a:pt x="1456" y="406"/>
                  </a:lnTo>
                  <a:lnTo>
                    <a:pt x="1449" y="407"/>
                  </a:lnTo>
                  <a:lnTo>
                    <a:pt x="1443" y="409"/>
                  </a:lnTo>
                  <a:lnTo>
                    <a:pt x="1439" y="409"/>
                  </a:lnTo>
                  <a:lnTo>
                    <a:pt x="1434" y="410"/>
                  </a:lnTo>
                  <a:lnTo>
                    <a:pt x="1428" y="410"/>
                  </a:lnTo>
                  <a:lnTo>
                    <a:pt x="1424" y="412"/>
                  </a:lnTo>
                  <a:lnTo>
                    <a:pt x="1419" y="412"/>
                  </a:lnTo>
                  <a:lnTo>
                    <a:pt x="1413" y="413"/>
                  </a:lnTo>
                  <a:lnTo>
                    <a:pt x="1409" y="413"/>
                  </a:lnTo>
                  <a:lnTo>
                    <a:pt x="1404" y="413"/>
                  </a:lnTo>
                  <a:lnTo>
                    <a:pt x="1396" y="416"/>
                  </a:lnTo>
                  <a:lnTo>
                    <a:pt x="1388" y="417"/>
                  </a:lnTo>
                  <a:lnTo>
                    <a:pt x="1380" y="418"/>
                  </a:lnTo>
                  <a:lnTo>
                    <a:pt x="1372" y="421"/>
                  </a:lnTo>
                  <a:lnTo>
                    <a:pt x="1365" y="424"/>
                  </a:lnTo>
                  <a:lnTo>
                    <a:pt x="1357" y="427"/>
                  </a:lnTo>
                  <a:lnTo>
                    <a:pt x="1350" y="430"/>
                  </a:lnTo>
                  <a:lnTo>
                    <a:pt x="1343" y="432"/>
                  </a:lnTo>
                  <a:lnTo>
                    <a:pt x="1336" y="436"/>
                  </a:lnTo>
                  <a:lnTo>
                    <a:pt x="1329" y="440"/>
                  </a:lnTo>
                  <a:lnTo>
                    <a:pt x="1322" y="444"/>
                  </a:lnTo>
                  <a:lnTo>
                    <a:pt x="1316" y="450"/>
                  </a:lnTo>
                  <a:lnTo>
                    <a:pt x="1312" y="453"/>
                  </a:lnTo>
                  <a:lnTo>
                    <a:pt x="1308" y="457"/>
                  </a:lnTo>
                  <a:lnTo>
                    <a:pt x="1304" y="460"/>
                  </a:lnTo>
                  <a:lnTo>
                    <a:pt x="1299" y="463"/>
                  </a:lnTo>
                  <a:lnTo>
                    <a:pt x="1295" y="467"/>
                  </a:lnTo>
                  <a:lnTo>
                    <a:pt x="1291" y="470"/>
                  </a:lnTo>
                  <a:lnTo>
                    <a:pt x="1286" y="473"/>
                  </a:lnTo>
                  <a:lnTo>
                    <a:pt x="1282" y="475"/>
                  </a:lnTo>
                  <a:lnTo>
                    <a:pt x="1274" y="481"/>
                  </a:lnTo>
                  <a:lnTo>
                    <a:pt x="1265" y="486"/>
                  </a:lnTo>
                  <a:lnTo>
                    <a:pt x="1257" y="492"/>
                  </a:lnTo>
                  <a:lnTo>
                    <a:pt x="1247" y="498"/>
                  </a:lnTo>
                  <a:lnTo>
                    <a:pt x="1239" y="503"/>
                  </a:lnTo>
                  <a:lnTo>
                    <a:pt x="1230" y="508"/>
                  </a:lnTo>
                  <a:lnTo>
                    <a:pt x="1221" y="512"/>
                  </a:lnTo>
                  <a:lnTo>
                    <a:pt x="1212" y="516"/>
                  </a:lnTo>
                  <a:lnTo>
                    <a:pt x="1206" y="519"/>
                  </a:lnTo>
                  <a:lnTo>
                    <a:pt x="1200" y="521"/>
                  </a:lnTo>
                  <a:lnTo>
                    <a:pt x="1195" y="523"/>
                  </a:lnTo>
                  <a:lnTo>
                    <a:pt x="1191" y="526"/>
                  </a:lnTo>
                  <a:lnTo>
                    <a:pt x="1186" y="528"/>
                  </a:lnTo>
                  <a:lnTo>
                    <a:pt x="1182" y="530"/>
                  </a:lnTo>
                  <a:lnTo>
                    <a:pt x="1176" y="531"/>
                  </a:lnTo>
                  <a:lnTo>
                    <a:pt x="1170" y="533"/>
                  </a:lnTo>
                  <a:lnTo>
                    <a:pt x="1165" y="534"/>
                  </a:lnTo>
                  <a:lnTo>
                    <a:pt x="1162" y="535"/>
                  </a:lnTo>
                  <a:lnTo>
                    <a:pt x="1157" y="537"/>
                  </a:lnTo>
                  <a:lnTo>
                    <a:pt x="1153" y="538"/>
                  </a:lnTo>
                  <a:lnTo>
                    <a:pt x="1148" y="540"/>
                  </a:lnTo>
                  <a:lnTo>
                    <a:pt x="1145" y="540"/>
                  </a:lnTo>
                  <a:lnTo>
                    <a:pt x="1139" y="540"/>
                  </a:lnTo>
                  <a:lnTo>
                    <a:pt x="1134" y="540"/>
                  </a:lnTo>
                  <a:lnTo>
                    <a:pt x="1124" y="537"/>
                  </a:lnTo>
                  <a:lnTo>
                    <a:pt x="1114" y="535"/>
                  </a:lnTo>
                  <a:lnTo>
                    <a:pt x="1102" y="535"/>
                  </a:lnTo>
                  <a:lnTo>
                    <a:pt x="1092" y="535"/>
                  </a:lnTo>
                  <a:lnTo>
                    <a:pt x="1080" y="536"/>
                  </a:lnTo>
                  <a:lnTo>
                    <a:pt x="1069" y="536"/>
                  </a:lnTo>
                  <a:lnTo>
                    <a:pt x="1058" y="537"/>
                  </a:lnTo>
                  <a:lnTo>
                    <a:pt x="1048" y="537"/>
                  </a:lnTo>
                  <a:lnTo>
                    <a:pt x="1042" y="535"/>
                  </a:lnTo>
                  <a:lnTo>
                    <a:pt x="1038" y="531"/>
                  </a:lnTo>
                  <a:lnTo>
                    <a:pt x="1032" y="529"/>
                  </a:lnTo>
                  <a:lnTo>
                    <a:pt x="1026" y="526"/>
                  </a:lnTo>
                  <a:lnTo>
                    <a:pt x="1021" y="523"/>
                  </a:lnTo>
                  <a:lnTo>
                    <a:pt x="1016" y="520"/>
                  </a:lnTo>
                  <a:lnTo>
                    <a:pt x="1010" y="516"/>
                  </a:lnTo>
                  <a:lnTo>
                    <a:pt x="1004" y="513"/>
                  </a:lnTo>
                  <a:lnTo>
                    <a:pt x="996" y="510"/>
                  </a:lnTo>
                  <a:lnTo>
                    <a:pt x="989" y="506"/>
                  </a:lnTo>
                  <a:lnTo>
                    <a:pt x="982" y="501"/>
                  </a:lnTo>
                  <a:lnTo>
                    <a:pt x="974" y="497"/>
                  </a:lnTo>
                  <a:lnTo>
                    <a:pt x="967" y="491"/>
                  </a:lnTo>
                  <a:lnTo>
                    <a:pt x="960" y="486"/>
                  </a:lnTo>
                  <a:lnTo>
                    <a:pt x="955" y="481"/>
                  </a:lnTo>
                  <a:lnTo>
                    <a:pt x="948" y="476"/>
                  </a:lnTo>
                  <a:lnTo>
                    <a:pt x="943" y="474"/>
                  </a:lnTo>
                  <a:lnTo>
                    <a:pt x="940" y="472"/>
                  </a:lnTo>
                  <a:lnTo>
                    <a:pt x="935" y="468"/>
                  </a:lnTo>
                  <a:lnTo>
                    <a:pt x="932" y="465"/>
                  </a:lnTo>
                  <a:lnTo>
                    <a:pt x="926" y="460"/>
                  </a:lnTo>
                  <a:lnTo>
                    <a:pt x="921" y="454"/>
                  </a:lnTo>
                  <a:lnTo>
                    <a:pt x="915" y="447"/>
                  </a:lnTo>
                  <a:lnTo>
                    <a:pt x="910" y="442"/>
                  </a:lnTo>
                  <a:lnTo>
                    <a:pt x="905" y="438"/>
                  </a:lnTo>
                  <a:lnTo>
                    <a:pt x="900" y="435"/>
                  </a:lnTo>
                  <a:lnTo>
                    <a:pt x="897" y="431"/>
                  </a:lnTo>
                  <a:lnTo>
                    <a:pt x="893" y="425"/>
                  </a:lnTo>
                  <a:lnTo>
                    <a:pt x="889" y="423"/>
                  </a:lnTo>
                  <a:lnTo>
                    <a:pt x="883" y="420"/>
                  </a:lnTo>
                  <a:lnTo>
                    <a:pt x="879" y="416"/>
                  </a:lnTo>
                  <a:lnTo>
                    <a:pt x="875" y="413"/>
                  </a:lnTo>
                  <a:lnTo>
                    <a:pt x="870" y="410"/>
                  </a:lnTo>
                  <a:lnTo>
                    <a:pt x="866" y="407"/>
                  </a:lnTo>
                  <a:lnTo>
                    <a:pt x="860" y="403"/>
                  </a:lnTo>
                  <a:lnTo>
                    <a:pt x="855" y="401"/>
                  </a:lnTo>
                  <a:lnTo>
                    <a:pt x="844" y="395"/>
                  </a:lnTo>
                  <a:lnTo>
                    <a:pt x="834" y="390"/>
                  </a:lnTo>
                  <a:lnTo>
                    <a:pt x="821" y="385"/>
                  </a:lnTo>
                  <a:lnTo>
                    <a:pt x="809" y="382"/>
                  </a:lnTo>
                  <a:lnTo>
                    <a:pt x="797" y="378"/>
                  </a:lnTo>
                  <a:lnTo>
                    <a:pt x="785" y="375"/>
                  </a:lnTo>
                  <a:lnTo>
                    <a:pt x="772" y="371"/>
                  </a:lnTo>
                  <a:lnTo>
                    <a:pt x="760" y="368"/>
                  </a:lnTo>
                  <a:lnTo>
                    <a:pt x="748" y="367"/>
                  </a:lnTo>
                  <a:lnTo>
                    <a:pt x="737" y="364"/>
                  </a:lnTo>
                  <a:lnTo>
                    <a:pt x="725" y="363"/>
                  </a:lnTo>
                  <a:lnTo>
                    <a:pt x="714" y="362"/>
                  </a:lnTo>
                  <a:lnTo>
                    <a:pt x="701" y="362"/>
                  </a:lnTo>
                  <a:lnTo>
                    <a:pt x="689" y="361"/>
                  </a:lnTo>
                  <a:lnTo>
                    <a:pt x="678" y="359"/>
                  </a:lnTo>
                  <a:lnTo>
                    <a:pt x="666" y="357"/>
                  </a:lnTo>
                  <a:lnTo>
                    <a:pt x="661" y="356"/>
                  </a:lnTo>
                  <a:lnTo>
                    <a:pt x="655" y="354"/>
                  </a:lnTo>
                  <a:lnTo>
                    <a:pt x="649" y="353"/>
                  </a:lnTo>
                  <a:lnTo>
                    <a:pt x="643" y="352"/>
                  </a:lnTo>
                  <a:lnTo>
                    <a:pt x="638" y="350"/>
                  </a:lnTo>
                  <a:lnTo>
                    <a:pt x="632" y="349"/>
                  </a:lnTo>
                  <a:lnTo>
                    <a:pt x="625" y="348"/>
                  </a:lnTo>
                  <a:lnTo>
                    <a:pt x="619" y="347"/>
                  </a:lnTo>
                  <a:lnTo>
                    <a:pt x="611" y="344"/>
                  </a:lnTo>
                  <a:lnTo>
                    <a:pt x="603" y="341"/>
                  </a:lnTo>
                  <a:lnTo>
                    <a:pt x="594" y="340"/>
                  </a:lnTo>
                  <a:lnTo>
                    <a:pt x="586" y="338"/>
                  </a:lnTo>
                  <a:lnTo>
                    <a:pt x="580" y="337"/>
                  </a:lnTo>
                  <a:lnTo>
                    <a:pt x="575" y="335"/>
                  </a:lnTo>
                  <a:lnTo>
                    <a:pt x="570" y="333"/>
                  </a:lnTo>
                  <a:lnTo>
                    <a:pt x="565" y="332"/>
                  </a:lnTo>
                  <a:lnTo>
                    <a:pt x="559" y="330"/>
                  </a:lnTo>
                  <a:lnTo>
                    <a:pt x="555" y="329"/>
                  </a:lnTo>
                  <a:lnTo>
                    <a:pt x="549" y="326"/>
                  </a:lnTo>
                  <a:lnTo>
                    <a:pt x="544" y="325"/>
                  </a:lnTo>
                  <a:lnTo>
                    <a:pt x="534" y="324"/>
                  </a:lnTo>
                  <a:lnTo>
                    <a:pt x="522" y="322"/>
                  </a:lnTo>
                  <a:lnTo>
                    <a:pt x="512" y="319"/>
                  </a:lnTo>
                  <a:lnTo>
                    <a:pt x="502" y="317"/>
                  </a:lnTo>
                  <a:lnTo>
                    <a:pt x="492" y="314"/>
                  </a:lnTo>
                  <a:lnTo>
                    <a:pt x="482" y="311"/>
                  </a:lnTo>
                  <a:lnTo>
                    <a:pt x="472" y="308"/>
                  </a:lnTo>
                  <a:lnTo>
                    <a:pt x="462" y="306"/>
                  </a:lnTo>
                  <a:lnTo>
                    <a:pt x="450" y="304"/>
                  </a:lnTo>
                  <a:lnTo>
                    <a:pt x="446" y="302"/>
                  </a:lnTo>
                  <a:lnTo>
                    <a:pt x="442" y="301"/>
                  </a:lnTo>
                  <a:lnTo>
                    <a:pt x="437" y="301"/>
                  </a:lnTo>
                  <a:lnTo>
                    <a:pt x="434" y="299"/>
                  </a:lnTo>
                  <a:lnTo>
                    <a:pt x="427" y="296"/>
                  </a:lnTo>
                  <a:lnTo>
                    <a:pt x="419" y="294"/>
                  </a:lnTo>
                  <a:lnTo>
                    <a:pt x="412" y="291"/>
                  </a:lnTo>
                  <a:lnTo>
                    <a:pt x="404" y="287"/>
                  </a:lnTo>
                  <a:lnTo>
                    <a:pt x="397" y="284"/>
                  </a:lnTo>
                  <a:lnTo>
                    <a:pt x="389" y="280"/>
                  </a:lnTo>
                  <a:lnTo>
                    <a:pt x="382" y="277"/>
                  </a:lnTo>
                  <a:lnTo>
                    <a:pt x="375" y="273"/>
                  </a:lnTo>
                  <a:lnTo>
                    <a:pt x="328" y="254"/>
                  </a:lnTo>
                  <a:lnTo>
                    <a:pt x="311" y="243"/>
                  </a:lnTo>
                  <a:lnTo>
                    <a:pt x="296" y="234"/>
                  </a:lnTo>
                  <a:lnTo>
                    <a:pt x="284" y="227"/>
                  </a:lnTo>
                  <a:lnTo>
                    <a:pt x="271" y="219"/>
                  </a:lnTo>
                  <a:lnTo>
                    <a:pt x="260" y="211"/>
                  </a:lnTo>
                  <a:lnTo>
                    <a:pt x="248" y="201"/>
                  </a:lnTo>
                  <a:lnTo>
                    <a:pt x="237" y="188"/>
                  </a:lnTo>
                  <a:lnTo>
                    <a:pt x="224" y="172"/>
                  </a:lnTo>
                  <a:lnTo>
                    <a:pt x="217" y="165"/>
                  </a:lnTo>
                  <a:lnTo>
                    <a:pt x="210" y="158"/>
                  </a:lnTo>
                  <a:lnTo>
                    <a:pt x="204" y="151"/>
                  </a:lnTo>
                  <a:lnTo>
                    <a:pt x="199" y="144"/>
                  </a:lnTo>
                  <a:lnTo>
                    <a:pt x="192" y="137"/>
                  </a:lnTo>
                  <a:lnTo>
                    <a:pt x="186" y="130"/>
                  </a:lnTo>
                  <a:lnTo>
                    <a:pt x="180" y="123"/>
                  </a:lnTo>
                  <a:lnTo>
                    <a:pt x="173" y="116"/>
                  </a:lnTo>
                  <a:lnTo>
                    <a:pt x="166" y="106"/>
                  </a:lnTo>
                  <a:lnTo>
                    <a:pt x="159" y="97"/>
                  </a:lnTo>
                  <a:lnTo>
                    <a:pt x="150" y="89"/>
                  </a:lnTo>
                  <a:lnTo>
                    <a:pt x="142" y="81"/>
                  </a:lnTo>
                  <a:lnTo>
                    <a:pt x="134" y="70"/>
                  </a:lnTo>
                  <a:lnTo>
                    <a:pt x="126" y="61"/>
                  </a:lnTo>
                  <a:lnTo>
                    <a:pt x="117" y="52"/>
                  </a:lnTo>
                  <a:lnTo>
                    <a:pt x="107" y="43"/>
                  </a:lnTo>
                  <a:lnTo>
                    <a:pt x="97" y="35"/>
                  </a:lnTo>
                  <a:lnTo>
                    <a:pt x="87" y="27"/>
                  </a:lnTo>
                  <a:lnTo>
                    <a:pt x="76" y="20"/>
                  </a:lnTo>
                  <a:lnTo>
                    <a:pt x="65" y="14"/>
                  </a:lnTo>
                  <a:lnTo>
                    <a:pt x="60" y="14"/>
                  </a:lnTo>
                  <a:lnTo>
                    <a:pt x="56" y="12"/>
                  </a:lnTo>
                  <a:lnTo>
                    <a:pt x="50" y="8"/>
                  </a:lnTo>
                  <a:lnTo>
                    <a:pt x="45" y="7"/>
                  </a:lnTo>
                  <a:lnTo>
                    <a:pt x="42" y="5"/>
                  </a:lnTo>
                  <a:lnTo>
                    <a:pt x="37" y="3"/>
                  </a:lnTo>
                  <a:lnTo>
                    <a:pt x="34" y="2"/>
                  </a:lnTo>
                  <a:lnTo>
                    <a:pt x="29" y="2"/>
                  </a:lnTo>
                  <a:lnTo>
                    <a:pt x="25" y="2"/>
                  </a:lnTo>
                  <a:lnTo>
                    <a:pt x="19" y="1"/>
                  </a:lnTo>
                  <a:lnTo>
                    <a:pt x="14" y="1"/>
                  </a:lnTo>
                  <a:lnTo>
                    <a:pt x="10" y="0"/>
                  </a:lnTo>
                  <a:lnTo>
                    <a:pt x="5" y="2"/>
                  </a:lnTo>
                  <a:lnTo>
                    <a:pt x="1" y="5"/>
                  </a:lnTo>
                  <a:lnTo>
                    <a:pt x="0" y="8"/>
                  </a:lnTo>
                  <a:lnTo>
                    <a:pt x="1" y="13"/>
                  </a:lnTo>
                  <a:lnTo>
                    <a:pt x="1" y="16"/>
                  </a:lnTo>
                  <a:lnTo>
                    <a:pt x="7" y="23"/>
                  </a:lnTo>
                  <a:lnTo>
                    <a:pt x="12" y="29"/>
                  </a:lnTo>
                  <a:lnTo>
                    <a:pt x="18" y="33"/>
                  </a:lnTo>
                  <a:lnTo>
                    <a:pt x="23" y="38"/>
                  </a:lnTo>
                  <a:lnTo>
                    <a:pt x="30" y="43"/>
                  </a:lnTo>
                  <a:lnTo>
                    <a:pt x="36" y="47"/>
                  </a:lnTo>
                  <a:lnTo>
                    <a:pt x="42" y="52"/>
                  </a:lnTo>
                  <a:lnTo>
                    <a:pt x="49" y="56"/>
                  </a:lnTo>
                  <a:lnTo>
                    <a:pt x="57" y="65"/>
                  </a:lnTo>
                  <a:lnTo>
                    <a:pt x="65" y="73"/>
                  </a:lnTo>
                  <a:lnTo>
                    <a:pt x="73" y="81"/>
                  </a:lnTo>
                  <a:lnTo>
                    <a:pt x="80" y="89"/>
                  </a:lnTo>
                  <a:lnTo>
                    <a:pt x="87" y="97"/>
                  </a:lnTo>
                  <a:lnTo>
                    <a:pt x="95" y="104"/>
                  </a:lnTo>
                  <a:lnTo>
                    <a:pt x="102" y="113"/>
                  </a:lnTo>
                  <a:lnTo>
                    <a:pt x="109" y="121"/>
                  </a:lnTo>
                  <a:lnTo>
                    <a:pt x="113" y="123"/>
                  </a:lnTo>
                  <a:lnTo>
                    <a:pt x="117" y="126"/>
                  </a:lnTo>
                  <a:lnTo>
                    <a:pt x="119" y="130"/>
                  </a:lnTo>
                  <a:lnTo>
                    <a:pt x="121" y="134"/>
                  </a:lnTo>
                  <a:lnTo>
                    <a:pt x="125" y="136"/>
                  </a:lnTo>
                  <a:lnTo>
                    <a:pt x="127" y="139"/>
                  </a:lnTo>
                  <a:lnTo>
                    <a:pt x="129" y="144"/>
                  </a:lnTo>
                  <a:lnTo>
                    <a:pt x="132" y="146"/>
                  </a:lnTo>
                  <a:lnTo>
                    <a:pt x="131" y="148"/>
                  </a:lnTo>
                  <a:lnTo>
                    <a:pt x="129" y="146"/>
                  </a:lnTo>
                  <a:lnTo>
                    <a:pt x="128" y="145"/>
                  </a:lnTo>
                  <a:lnTo>
                    <a:pt x="126" y="145"/>
                  </a:lnTo>
                  <a:lnTo>
                    <a:pt x="119" y="139"/>
                  </a:lnTo>
                  <a:lnTo>
                    <a:pt x="112" y="134"/>
                  </a:lnTo>
                  <a:lnTo>
                    <a:pt x="104" y="128"/>
                  </a:lnTo>
                  <a:lnTo>
                    <a:pt x="97" y="122"/>
                  </a:lnTo>
                  <a:lnTo>
                    <a:pt x="93" y="120"/>
                  </a:lnTo>
                  <a:lnTo>
                    <a:pt x="88" y="118"/>
                  </a:lnTo>
                  <a:lnTo>
                    <a:pt x="83" y="116"/>
                  </a:lnTo>
                  <a:lnTo>
                    <a:pt x="79" y="114"/>
                  </a:lnTo>
                  <a:lnTo>
                    <a:pt x="73" y="113"/>
                  </a:lnTo>
                  <a:lnTo>
                    <a:pt x="68" y="111"/>
                  </a:lnTo>
                  <a:lnTo>
                    <a:pt x="64" y="110"/>
                  </a:lnTo>
                  <a:lnTo>
                    <a:pt x="59" y="107"/>
                  </a:lnTo>
                  <a:lnTo>
                    <a:pt x="34" y="106"/>
                  </a:lnTo>
                  <a:lnTo>
                    <a:pt x="30" y="110"/>
                  </a:lnTo>
                  <a:lnTo>
                    <a:pt x="27" y="112"/>
                  </a:lnTo>
                  <a:lnTo>
                    <a:pt x="23" y="114"/>
                  </a:lnTo>
                  <a:lnTo>
                    <a:pt x="25" y="119"/>
                  </a:lnTo>
                  <a:lnTo>
                    <a:pt x="26" y="122"/>
                  </a:lnTo>
                  <a:lnTo>
                    <a:pt x="27" y="126"/>
                  </a:lnTo>
                  <a:lnTo>
                    <a:pt x="29" y="129"/>
                  </a:lnTo>
                  <a:lnTo>
                    <a:pt x="31" y="133"/>
                  </a:lnTo>
                  <a:lnTo>
                    <a:pt x="39" y="138"/>
                  </a:lnTo>
                  <a:lnTo>
                    <a:pt x="48" y="143"/>
                  </a:lnTo>
                  <a:lnTo>
                    <a:pt x="56" y="149"/>
                  </a:lnTo>
                  <a:lnTo>
                    <a:pt x="63" y="154"/>
                  </a:lnTo>
                  <a:lnTo>
                    <a:pt x="65" y="165"/>
                  </a:lnTo>
                  <a:lnTo>
                    <a:pt x="72" y="173"/>
                  </a:lnTo>
                  <a:lnTo>
                    <a:pt x="80" y="181"/>
                  </a:lnTo>
                  <a:lnTo>
                    <a:pt x="87" y="189"/>
                  </a:lnTo>
                  <a:lnTo>
                    <a:pt x="87" y="190"/>
                  </a:lnTo>
                  <a:lnTo>
                    <a:pt x="81" y="190"/>
                  </a:lnTo>
                  <a:lnTo>
                    <a:pt x="75" y="191"/>
                  </a:lnTo>
                  <a:lnTo>
                    <a:pt x="69" y="194"/>
                  </a:lnTo>
                  <a:lnTo>
                    <a:pt x="65" y="197"/>
                  </a:lnTo>
                  <a:lnTo>
                    <a:pt x="65" y="202"/>
                  </a:lnTo>
                  <a:lnTo>
                    <a:pt x="66" y="206"/>
                  </a:lnTo>
                  <a:lnTo>
                    <a:pt x="68" y="211"/>
                  </a:lnTo>
                  <a:lnTo>
                    <a:pt x="72" y="213"/>
                  </a:lnTo>
                  <a:lnTo>
                    <a:pt x="75" y="218"/>
                  </a:lnTo>
                  <a:lnTo>
                    <a:pt x="80" y="222"/>
                  </a:lnTo>
                  <a:lnTo>
                    <a:pt x="82" y="227"/>
                  </a:lnTo>
                  <a:lnTo>
                    <a:pt x="82" y="233"/>
                  </a:lnTo>
                  <a:lnTo>
                    <a:pt x="68" y="228"/>
                  </a:lnTo>
                  <a:lnTo>
                    <a:pt x="61" y="229"/>
                  </a:lnTo>
                  <a:lnTo>
                    <a:pt x="54" y="229"/>
                  </a:lnTo>
                  <a:lnTo>
                    <a:pt x="48" y="231"/>
                  </a:lnTo>
                  <a:lnTo>
                    <a:pt x="42" y="235"/>
                  </a:lnTo>
                  <a:lnTo>
                    <a:pt x="41" y="237"/>
                  </a:lnTo>
                  <a:lnTo>
                    <a:pt x="41" y="239"/>
                  </a:lnTo>
                  <a:lnTo>
                    <a:pt x="41" y="241"/>
                  </a:lnTo>
                  <a:lnTo>
                    <a:pt x="42" y="243"/>
                  </a:lnTo>
                  <a:lnTo>
                    <a:pt x="48" y="250"/>
                  </a:lnTo>
                  <a:lnTo>
                    <a:pt x="53" y="256"/>
                  </a:lnTo>
                  <a:lnTo>
                    <a:pt x="60" y="261"/>
                  </a:lnTo>
                  <a:lnTo>
                    <a:pt x="68" y="265"/>
                  </a:lnTo>
                  <a:lnTo>
                    <a:pt x="75" y="270"/>
                  </a:lnTo>
                  <a:lnTo>
                    <a:pt x="82" y="273"/>
                  </a:lnTo>
                  <a:lnTo>
                    <a:pt x="90" y="278"/>
                  </a:lnTo>
                  <a:lnTo>
                    <a:pt x="97" y="281"/>
                  </a:lnTo>
                  <a:lnTo>
                    <a:pt x="96" y="282"/>
                  </a:lnTo>
                  <a:lnTo>
                    <a:pt x="95" y="284"/>
                  </a:lnTo>
                  <a:lnTo>
                    <a:pt x="94" y="284"/>
                  </a:lnTo>
                  <a:lnTo>
                    <a:pt x="93" y="285"/>
                  </a:lnTo>
                  <a:lnTo>
                    <a:pt x="90" y="288"/>
                  </a:lnTo>
                  <a:lnTo>
                    <a:pt x="90" y="292"/>
                  </a:lnTo>
                  <a:lnTo>
                    <a:pt x="91" y="295"/>
                  </a:lnTo>
                  <a:lnTo>
                    <a:pt x="93" y="299"/>
                  </a:lnTo>
                  <a:lnTo>
                    <a:pt x="94" y="302"/>
                  </a:lnTo>
                  <a:lnTo>
                    <a:pt x="95" y="304"/>
                  </a:lnTo>
                  <a:lnTo>
                    <a:pt x="95" y="308"/>
                  </a:lnTo>
                  <a:lnTo>
                    <a:pt x="97" y="308"/>
                  </a:lnTo>
                  <a:lnTo>
                    <a:pt x="105" y="316"/>
                  </a:lnTo>
                  <a:lnTo>
                    <a:pt x="113" y="323"/>
                  </a:lnTo>
                  <a:lnTo>
                    <a:pt x="121" y="331"/>
                  </a:lnTo>
                  <a:lnTo>
                    <a:pt x="129" y="339"/>
                  </a:lnTo>
                  <a:lnTo>
                    <a:pt x="121" y="341"/>
                  </a:lnTo>
                  <a:lnTo>
                    <a:pt x="114" y="340"/>
                  </a:lnTo>
                  <a:lnTo>
                    <a:pt x="107" y="341"/>
                  </a:lnTo>
                  <a:lnTo>
                    <a:pt x="103" y="347"/>
                  </a:lnTo>
                  <a:lnTo>
                    <a:pt x="101" y="349"/>
                  </a:lnTo>
                  <a:lnTo>
                    <a:pt x="101" y="352"/>
                  </a:lnTo>
                  <a:lnTo>
                    <a:pt x="101" y="355"/>
                  </a:lnTo>
                  <a:lnTo>
                    <a:pt x="99" y="357"/>
                  </a:lnTo>
                  <a:lnTo>
                    <a:pt x="104" y="362"/>
                  </a:lnTo>
                  <a:lnTo>
                    <a:pt x="110" y="367"/>
                  </a:lnTo>
                  <a:lnTo>
                    <a:pt x="116" y="370"/>
                  </a:lnTo>
                  <a:lnTo>
                    <a:pt x="121" y="372"/>
                  </a:lnTo>
                  <a:lnTo>
                    <a:pt x="129" y="377"/>
                  </a:lnTo>
                  <a:lnTo>
                    <a:pt x="137" y="382"/>
                  </a:lnTo>
                  <a:lnTo>
                    <a:pt x="146" y="385"/>
                  </a:lnTo>
                  <a:lnTo>
                    <a:pt x="154" y="390"/>
                  </a:lnTo>
                  <a:lnTo>
                    <a:pt x="162" y="394"/>
                  </a:lnTo>
                  <a:lnTo>
                    <a:pt x="169" y="400"/>
                  </a:lnTo>
                  <a:lnTo>
                    <a:pt x="174" y="407"/>
                  </a:lnTo>
                  <a:lnTo>
                    <a:pt x="179" y="415"/>
                  </a:lnTo>
                  <a:lnTo>
                    <a:pt x="177" y="416"/>
                  </a:lnTo>
                  <a:lnTo>
                    <a:pt x="174" y="417"/>
                  </a:lnTo>
                  <a:lnTo>
                    <a:pt x="172" y="420"/>
                  </a:lnTo>
                  <a:lnTo>
                    <a:pt x="171" y="422"/>
                  </a:lnTo>
                  <a:lnTo>
                    <a:pt x="171" y="427"/>
                  </a:lnTo>
                  <a:lnTo>
                    <a:pt x="174" y="429"/>
                  </a:lnTo>
                  <a:lnTo>
                    <a:pt x="177" y="431"/>
                  </a:lnTo>
                  <a:lnTo>
                    <a:pt x="180" y="433"/>
                  </a:lnTo>
                  <a:lnTo>
                    <a:pt x="189" y="438"/>
                  </a:lnTo>
                  <a:lnTo>
                    <a:pt x="197" y="444"/>
                  </a:lnTo>
                  <a:lnTo>
                    <a:pt x="207" y="450"/>
                  </a:lnTo>
                  <a:lnTo>
                    <a:pt x="215" y="455"/>
                  </a:lnTo>
                  <a:lnTo>
                    <a:pt x="224" y="461"/>
                  </a:lnTo>
                  <a:lnTo>
                    <a:pt x="233" y="467"/>
                  </a:lnTo>
                  <a:lnTo>
                    <a:pt x="242" y="472"/>
                  </a:lnTo>
                  <a:lnTo>
                    <a:pt x="252" y="476"/>
                  </a:lnTo>
                  <a:lnTo>
                    <a:pt x="254" y="477"/>
                  </a:lnTo>
                  <a:lnTo>
                    <a:pt x="255" y="480"/>
                  </a:lnTo>
                  <a:lnTo>
                    <a:pt x="257" y="481"/>
                  </a:lnTo>
                  <a:lnTo>
                    <a:pt x="261" y="481"/>
                  </a:lnTo>
                  <a:lnTo>
                    <a:pt x="268" y="484"/>
                  </a:lnTo>
                  <a:lnTo>
                    <a:pt x="275" y="489"/>
                  </a:lnTo>
                  <a:lnTo>
                    <a:pt x="282" y="492"/>
                  </a:lnTo>
                  <a:lnTo>
                    <a:pt x="288" y="496"/>
                  </a:lnTo>
                  <a:lnTo>
                    <a:pt x="295" y="500"/>
                  </a:lnTo>
                  <a:lnTo>
                    <a:pt x="303" y="504"/>
                  </a:lnTo>
                  <a:lnTo>
                    <a:pt x="310" y="507"/>
                  </a:lnTo>
                  <a:lnTo>
                    <a:pt x="317" y="511"/>
                  </a:lnTo>
                  <a:lnTo>
                    <a:pt x="315" y="515"/>
                  </a:lnTo>
                  <a:lnTo>
                    <a:pt x="316" y="520"/>
                  </a:lnTo>
                  <a:lnTo>
                    <a:pt x="318" y="525"/>
                  </a:lnTo>
                  <a:lnTo>
                    <a:pt x="322" y="529"/>
                  </a:lnTo>
                  <a:lnTo>
                    <a:pt x="333" y="537"/>
                  </a:lnTo>
                  <a:lnTo>
                    <a:pt x="340" y="542"/>
                  </a:lnTo>
                  <a:lnTo>
                    <a:pt x="344" y="544"/>
                  </a:lnTo>
                  <a:lnTo>
                    <a:pt x="345" y="545"/>
                  </a:lnTo>
                  <a:lnTo>
                    <a:pt x="346" y="546"/>
                  </a:lnTo>
                  <a:lnTo>
                    <a:pt x="350" y="548"/>
                  </a:lnTo>
                  <a:lnTo>
                    <a:pt x="356" y="551"/>
                  </a:lnTo>
                  <a:lnTo>
                    <a:pt x="369" y="558"/>
                  </a:lnTo>
                  <a:lnTo>
                    <a:pt x="376" y="560"/>
                  </a:lnTo>
                  <a:lnTo>
                    <a:pt x="383" y="563"/>
                  </a:lnTo>
                  <a:lnTo>
                    <a:pt x="390" y="565"/>
                  </a:lnTo>
                  <a:lnTo>
                    <a:pt x="397" y="567"/>
                  </a:lnTo>
                  <a:lnTo>
                    <a:pt x="403" y="569"/>
                  </a:lnTo>
                  <a:lnTo>
                    <a:pt x="409" y="573"/>
                  </a:lnTo>
                  <a:lnTo>
                    <a:pt x="415" y="576"/>
                  </a:lnTo>
                  <a:lnTo>
                    <a:pt x="422" y="581"/>
                  </a:lnTo>
                  <a:lnTo>
                    <a:pt x="415" y="583"/>
                  </a:lnTo>
                  <a:lnTo>
                    <a:pt x="408" y="583"/>
                  </a:lnTo>
                  <a:lnTo>
                    <a:pt x="403" y="586"/>
                  </a:lnTo>
                  <a:lnTo>
                    <a:pt x="398" y="591"/>
                  </a:lnTo>
                  <a:lnTo>
                    <a:pt x="397" y="594"/>
                  </a:lnTo>
                  <a:lnTo>
                    <a:pt x="397" y="597"/>
                  </a:lnTo>
                  <a:lnTo>
                    <a:pt x="398" y="601"/>
                  </a:lnTo>
                  <a:lnTo>
                    <a:pt x="400" y="603"/>
                  </a:lnTo>
                  <a:lnTo>
                    <a:pt x="407" y="606"/>
                  </a:lnTo>
                  <a:lnTo>
                    <a:pt x="415" y="608"/>
                  </a:lnTo>
                  <a:lnTo>
                    <a:pt x="423" y="609"/>
                  </a:lnTo>
                  <a:lnTo>
                    <a:pt x="430" y="610"/>
                  </a:lnTo>
                  <a:lnTo>
                    <a:pt x="438" y="609"/>
                  </a:lnTo>
                  <a:lnTo>
                    <a:pt x="447" y="608"/>
                  </a:lnTo>
                  <a:lnTo>
                    <a:pt x="456" y="608"/>
                  </a:lnTo>
                  <a:lnTo>
                    <a:pt x="464" y="609"/>
                  </a:lnTo>
                  <a:lnTo>
                    <a:pt x="473" y="610"/>
                  </a:lnTo>
                  <a:lnTo>
                    <a:pt x="481" y="611"/>
                  </a:lnTo>
                  <a:lnTo>
                    <a:pt x="489" y="612"/>
                  </a:lnTo>
                  <a:lnTo>
                    <a:pt x="497" y="613"/>
                  </a:lnTo>
                  <a:lnTo>
                    <a:pt x="503" y="613"/>
                  </a:lnTo>
                  <a:lnTo>
                    <a:pt x="509" y="616"/>
                  </a:lnTo>
                  <a:lnTo>
                    <a:pt x="513" y="617"/>
                  </a:lnTo>
                  <a:lnTo>
                    <a:pt x="518" y="619"/>
                  </a:lnTo>
                  <a:lnTo>
                    <a:pt x="513" y="620"/>
                  </a:lnTo>
                  <a:lnTo>
                    <a:pt x="507" y="620"/>
                  </a:lnTo>
                  <a:lnTo>
                    <a:pt x="503" y="621"/>
                  </a:lnTo>
                  <a:lnTo>
                    <a:pt x="497" y="621"/>
                  </a:lnTo>
                  <a:lnTo>
                    <a:pt x="492" y="623"/>
                  </a:lnTo>
                  <a:lnTo>
                    <a:pt x="488" y="623"/>
                  </a:lnTo>
                  <a:lnTo>
                    <a:pt x="483" y="624"/>
                  </a:lnTo>
                  <a:lnTo>
                    <a:pt x="479" y="625"/>
                  </a:lnTo>
                  <a:lnTo>
                    <a:pt x="476" y="626"/>
                  </a:lnTo>
                  <a:lnTo>
                    <a:pt x="474" y="628"/>
                  </a:lnTo>
                  <a:lnTo>
                    <a:pt x="473" y="632"/>
                  </a:lnTo>
                  <a:lnTo>
                    <a:pt x="472" y="634"/>
                  </a:lnTo>
                  <a:lnTo>
                    <a:pt x="474" y="635"/>
                  </a:lnTo>
                  <a:lnTo>
                    <a:pt x="476" y="636"/>
                  </a:lnTo>
                  <a:lnTo>
                    <a:pt x="480" y="636"/>
                  </a:lnTo>
                  <a:lnTo>
                    <a:pt x="482" y="638"/>
                  </a:lnTo>
                  <a:lnTo>
                    <a:pt x="490" y="636"/>
                  </a:lnTo>
                  <a:lnTo>
                    <a:pt x="497" y="635"/>
                  </a:lnTo>
                  <a:lnTo>
                    <a:pt x="505" y="634"/>
                  </a:lnTo>
                  <a:lnTo>
                    <a:pt x="512" y="633"/>
                  </a:lnTo>
                  <a:lnTo>
                    <a:pt x="519" y="632"/>
                  </a:lnTo>
                  <a:lnTo>
                    <a:pt x="527" y="631"/>
                  </a:lnTo>
                  <a:lnTo>
                    <a:pt x="534" y="629"/>
                  </a:lnTo>
                  <a:lnTo>
                    <a:pt x="542" y="628"/>
                  </a:lnTo>
                  <a:lnTo>
                    <a:pt x="562" y="627"/>
                  </a:lnTo>
                  <a:lnTo>
                    <a:pt x="580" y="627"/>
                  </a:lnTo>
                  <a:lnTo>
                    <a:pt x="598" y="628"/>
                  </a:lnTo>
                  <a:lnTo>
                    <a:pt x="617" y="632"/>
                  </a:lnTo>
                  <a:lnTo>
                    <a:pt x="634" y="635"/>
                  </a:lnTo>
                  <a:lnTo>
                    <a:pt x="653" y="639"/>
                  </a:lnTo>
                  <a:lnTo>
                    <a:pt x="670" y="642"/>
                  </a:lnTo>
                  <a:lnTo>
                    <a:pt x="688" y="646"/>
                  </a:lnTo>
                  <a:lnTo>
                    <a:pt x="689" y="642"/>
                  </a:lnTo>
                  <a:lnTo>
                    <a:pt x="695" y="643"/>
                  </a:lnTo>
                  <a:lnTo>
                    <a:pt x="701" y="644"/>
                  </a:lnTo>
                  <a:lnTo>
                    <a:pt x="707" y="644"/>
                  </a:lnTo>
                  <a:lnTo>
                    <a:pt x="713" y="644"/>
                  </a:lnTo>
                  <a:lnTo>
                    <a:pt x="718" y="644"/>
                  </a:lnTo>
                  <a:lnTo>
                    <a:pt x="724" y="646"/>
                  </a:lnTo>
                  <a:lnTo>
                    <a:pt x="730" y="646"/>
                  </a:lnTo>
                  <a:lnTo>
                    <a:pt x="736" y="647"/>
                  </a:lnTo>
                  <a:lnTo>
                    <a:pt x="740" y="648"/>
                  </a:lnTo>
                  <a:lnTo>
                    <a:pt x="746" y="649"/>
                  </a:lnTo>
                  <a:lnTo>
                    <a:pt x="751" y="649"/>
                  </a:lnTo>
                  <a:lnTo>
                    <a:pt x="755" y="651"/>
                  </a:lnTo>
                  <a:lnTo>
                    <a:pt x="763" y="653"/>
                  </a:lnTo>
                  <a:lnTo>
                    <a:pt x="771" y="654"/>
                  </a:lnTo>
                  <a:lnTo>
                    <a:pt x="778" y="656"/>
                  </a:lnTo>
                  <a:lnTo>
                    <a:pt x="785" y="658"/>
                  </a:lnTo>
                  <a:lnTo>
                    <a:pt x="793" y="662"/>
                  </a:lnTo>
                  <a:lnTo>
                    <a:pt x="800" y="664"/>
                  </a:lnTo>
                  <a:lnTo>
                    <a:pt x="807" y="666"/>
                  </a:lnTo>
                  <a:lnTo>
                    <a:pt x="815" y="669"/>
                  </a:lnTo>
                  <a:lnTo>
                    <a:pt x="821" y="670"/>
                  </a:lnTo>
                  <a:lnTo>
                    <a:pt x="828" y="672"/>
                  </a:lnTo>
                  <a:lnTo>
                    <a:pt x="834" y="676"/>
                  </a:lnTo>
                  <a:lnTo>
                    <a:pt x="839" y="678"/>
                  </a:lnTo>
                  <a:lnTo>
                    <a:pt x="845" y="681"/>
                  </a:lnTo>
                  <a:lnTo>
                    <a:pt x="850" y="685"/>
                  </a:lnTo>
                  <a:lnTo>
                    <a:pt x="855" y="688"/>
                  </a:lnTo>
                  <a:lnTo>
                    <a:pt x="861" y="691"/>
                  </a:lnTo>
                  <a:lnTo>
                    <a:pt x="865" y="694"/>
                  </a:lnTo>
                  <a:lnTo>
                    <a:pt x="868" y="696"/>
                  </a:lnTo>
                  <a:lnTo>
                    <a:pt x="872" y="699"/>
                  </a:lnTo>
                  <a:lnTo>
                    <a:pt x="875" y="701"/>
                  </a:lnTo>
                  <a:lnTo>
                    <a:pt x="883" y="707"/>
                  </a:lnTo>
                  <a:lnTo>
                    <a:pt x="892" y="714"/>
                  </a:lnTo>
                  <a:lnTo>
                    <a:pt x="900" y="719"/>
                  </a:lnTo>
                  <a:lnTo>
                    <a:pt x="908" y="726"/>
                  </a:lnTo>
                  <a:lnTo>
                    <a:pt x="905" y="732"/>
                  </a:lnTo>
                  <a:lnTo>
                    <a:pt x="907" y="742"/>
                  </a:lnTo>
                  <a:lnTo>
                    <a:pt x="908" y="754"/>
                  </a:lnTo>
                  <a:lnTo>
                    <a:pt x="907" y="767"/>
                  </a:lnTo>
                  <a:lnTo>
                    <a:pt x="907" y="779"/>
                  </a:lnTo>
                  <a:lnTo>
                    <a:pt x="904" y="786"/>
                  </a:lnTo>
                  <a:lnTo>
                    <a:pt x="900" y="792"/>
                  </a:lnTo>
                  <a:lnTo>
                    <a:pt x="896" y="799"/>
                  </a:lnTo>
                  <a:lnTo>
                    <a:pt x="892" y="806"/>
                  </a:lnTo>
                  <a:lnTo>
                    <a:pt x="888" y="817"/>
                  </a:lnTo>
                  <a:lnTo>
                    <a:pt x="882" y="828"/>
                  </a:lnTo>
                  <a:lnTo>
                    <a:pt x="874" y="838"/>
                  </a:lnTo>
                  <a:lnTo>
                    <a:pt x="865" y="846"/>
                  </a:lnTo>
                  <a:lnTo>
                    <a:pt x="857" y="850"/>
                  </a:lnTo>
                  <a:lnTo>
                    <a:pt x="850" y="853"/>
                  </a:lnTo>
                  <a:lnTo>
                    <a:pt x="843" y="857"/>
                  </a:lnTo>
                  <a:lnTo>
                    <a:pt x="835" y="860"/>
                  </a:lnTo>
                  <a:lnTo>
                    <a:pt x="828" y="863"/>
                  </a:lnTo>
                  <a:lnTo>
                    <a:pt x="821" y="867"/>
                  </a:lnTo>
                  <a:lnTo>
                    <a:pt x="815" y="872"/>
                  </a:lnTo>
                  <a:lnTo>
                    <a:pt x="808" y="876"/>
                  </a:lnTo>
                  <a:lnTo>
                    <a:pt x="801" y="878"/>
                  </a:lnTo>
                  <a:lnTo>
                    <a:pt x="793" y="882"/>
                  </a:lnTo>
                  <a:lnTo>
                    <a:pt x="786" y="884"/>
                  </a:lnTo>
                  <a:lnTo>
                    <a:pt x="779" y="887"/>
                  </a:lnTo>
                  <a:lnTo>
                    <a:pt x="771" y="889"/>
                  </a:lnTo>
                  <a:lnTo>
                    <a:pt x="764" y="891"/>
                  </a:lnTo>
                  <a:lnTo>
                    <a:pt x="756" y="893"/>
                  </a:lnTo>
                  <a:lnTo>
                    <a:pt x="749" y="896"/>
                  </a:lnTo>
                  <a:lnTo>
                    <a:pt x="744" y="898"/>
                  </a:lnTo>
                  <a:lnTo>
                    <a:pt x="739" y="899"/>
                  </a:lnTo>
                  <a:lnTo>
                    <a:pt x="733" y="902"/>
                  </a:lnTo>
                  <a:lnTo>
                    <a:pt x="728" y="903"/>
                  </a:lnTo>
                  <a:lnTo>
                    <a:pt x="723" y="904"/>
                  </a:lnTo>
                  <a:lnTo>
                    <a:pt x="717" y="905"/>
                  </a:lnTo>
                  <a:lnTo>
                    <a:pt x="711" y="906"/>
                  </a:lnTo>
                  <a:lnTo>
                    <a:pt x="706" y="907"/>
                  </a:lnTo>
                  <a:lnTo>
                    <a:pt x="701" y="908"/>
                  </a:lnTo>
                  <a:lnTo>
                    <a:pt x="698" y="910"/>
                  </a:lnTo>
                  <a:lnTo>
                    <a:pt x="693" y="911"/>
                  </a:lnTo>
                  <a:lnTo>
                    <a:pt x="689" y="911"/>
                  </a:lnTo>
                  <a:lnTo>
                    <a:pt x="683" y="912"/>
                  </a:lnTo>
                  <a:lnTo>
                    <a:pt x="675" y="913"/>
                  </a:lnTo>
                  <a:lnTo>
                    <a:pt x="668" y="914"/>
                  </a:lnTo>
                  <a:lnTo>
                    <a:pt x="661" y="915"/>
                  </a:lnTo>
                  <a:lnTo>
                    <a:pt x="653" y="918"/>
                  </a:lnTo>
                  <a:lnTo>
                    <a:pt x="646" y="919"/>
                  </a:lnTo>
                  <a:lnTo>
                    <a:pt x="639" y="920"/>
                  </a:lnTo>
                  <a:lnTo>
                    <a:pt x="632" y="921"/>
                  </a:lnTo>
                  <a:lnTo>
                    <a:pt x="626" y="921"/>
                  </a:lnTo>
                  <a:lnTo>
                    <a:pt x="620" y="920"/>
                  </a:lnTo>
                  <a:lnTo>
                    <a:pt x="615" y="920"/>
                  </a:lnTo>
                  <a:lnTo>
                    <a:pt x="609" y="920"/>
                  </a:lnTo>
                  <a:lnTo>
                    <a:pt x="603" y="920"/>
                  </a:lnTo>
                  <a:lnTo>
                    <a:pt x="597" y="920"/>
                  </a:lnTo>
                  <a:lnTo>
                    <a:pt x="593" y="921"/>
                  </a:lnTo>
                  <a:lnTo>
                    <a:pt x="587" y="923"/>
                  </a:lnTo>
                  <a:lnTo>
                    <a:pt x="585" y="927"/>
                  </a:lnTo>
                  <a:lnTo>
                    <a:pt x="582" y="931"/>
                  </a:lnTo>
                  <a:lnTo>
                    <a:pt x="582" y="937"/>
                  </a:lnTo>
                  <a:lnTo>
                    <a:pt x="583" y="942"/>
                  </a:lnTo>
                  <a:lnTo>
                    <a:pt x="586" y="945"/>
                  </a:lnTo>
                  <a:lnTo>
                    <a:pt x="589" y="946"/>
                  </a:lnTo>
                  <a:lnTo>
                    <a:pt x="594" y="948"/>
                  </a:lnTo>
                  <a:lnTo>
                    <a:pt x="597" y="950"/>
                  </a:lnTo>
                  <a:lnTo>
                    <a:pt x="604" y="951"/>
                  </a:lnTo>
                  <a:lnTo>
                    <a:pt x="612" y="952"/>
                  </a:lnTo>
                  <a:lnTo>
                    <a:pt x="619" y="951"/>
                  </a:lnTo>
                  <a:lnTo>
                    <a:pt x="626" y="951"/>
                  </a:lnTo>
                  <a:lnTo>
                    <a:pt x="634" y="951"/>
                  </a:lnTo>
                  <a:lnTo>
                    <a:pt x="641" y="950"/>
                  </a:lnTo>
                  <a:lnTo>
                    <a:pt x="648" y="950"/>
                  </a:lnTo>
                  <a:lnTo>
                    <a:pt x="655" y="950"/>
                  </a:lnTo>
                  <a:lnTo>
                    <a:pt x="661" y="948"/>
                  </a:lnTo>
                  <a:lnTo>
                    <a:pt x="665" y="946"/>
                  </a:lnTo>
                  <a:lnTo>
                    <a:pt x="671" y="946"/>
                  </a:lnTo>
                  <a:lnTo>
                    <a:pt x="677" y="945"/>
                  </a:lnTo>
                  <a:lnTo>
                    <a:pt x="683" y="945"/>
                  </a:lnTo>
                  <a:lnTo>
                    <a:pt x="688" y="944"/>
                  </a:lnTo>
                  <a:lnTo>
                    <a:pt x="693" y="943"/>
                  </a:lnTo>
                  <a:lnTo>
                    <a:pt x="699" y="942"/>
                  </a:lnTo>
                  <a:lnTo>
                    <a:pt x="702" y="944"/>
                  </a:lnTo>
                  <a:lnTo>
                    <a:pt x="701" y="948"/>
                  </a:lnTo>
                  <a:lnTo>
                    <a:pt x="698" y="953"/>
                  </a:lnTo>
                  <a:lnTo>
                    <a:pt x="700" y="958"/>
                  </a:lnTo>
                  <a:lnTo>
                    <a:pt x="706" y="960"/>
                  </a:lnTo>
                  <a:lnTo>
                    <a:pt x="710" y="961"/>
                  </a:lnTo>
                  <a:lnTo>
                    <a:pt x="716" y="963"/>
                  </a:lnTo>
                  <a:lnTo>
                    <a:pt x="721" y="963"/>
                  </a:lnTo>
                  <a:lnTo>
                    <a:pt x="730" y="959"/>
                  </a:lnTo>
                  <a:lnTo>
                    <a:pt x="739" y="955"/>
                  </a:lnTo>
                  <a:lnTo>
                    <a:pt x="747" y="950"/>
                  </a:lnTo>
                  <a:lnTo>
                    <a:pt x="756" y="945"/>
                  </a:lnTo>
                  <a:lnTo>
                    <a:pt x="766" y="942"/>
                  </a:lnTo>
                  <a:lnTo>
                    <a:pt x="774" y="937"/>
                  </a:lnTo>
                  <a:lnTo>
                    <a:pt x="783" y="933"/>
                  </a:lnTo>
                  <a:lnTo>
                    <a:pt x="792" y="929"/>
                  </a:lnTo>
                  <a:lnTo>
                    <a:pt x="797" y="928"/>
                  </a:lnTo>
                  <a:lnTo>
                    <a:pt x="802" y="927"/>
                  </a:lnTo>
                  <a:lnTo>
                    <a:pt x="807" y="927"/>
                  </a:lnTo>
                  <a:lnTo>
                    <a:pt x="812" y="927"/>
                  </a:lnTo>
                  <a:lnTo>
                    <a:pt x="809" y="929"/>
                  </a:lnTo>
                  <a:lnTo>
                    <a:pt x="807" y="933"/>
                  </a:lnTo>
                  <a:lnTo>
                    <a:pt x="804" y="936"/>
                  </a:lnTo>
                  <a:lnTo>
                    <a:pt x="801" y="938"/>
                  </a:lnTo>
                  <a:lnTo>
                    <a:pt x="794" y="944"/>
                  </a:lnTo>
                  <a:lnTo>
                    <a:pt x="786" y="949"/>
                  </a:lnTo>
                  <a:lnTo>
                    <a:pt x="781" y="956"/>
                  </a:lnTo>
                  <a:lnTo>
                    <a:pt x="774" y="961"/>
                  </a:lnTo>
                  <a:lnTo>
                    <a:pt x="768" y="967"/>
                  </a:lnTo>
                  <a:lnTo>
                    <a:pt x="762" y="973"/>
                  </a:lnTo>
                  <a:lnTo>
                    <a:pt x="756" y="980"/>
                  </a:lnTo>
                  <a:lnTo>
                    <a:pt x="749" y="986"/>
                  </a:lnTo>
                  <a:lnTo>
                    <a:pt x="749" y="985"/>
                  </a:lnTo>
                  <a:lnTo>
                    <a:pt x="748" y="987"/>
                  </a:lnTo>
                  <a:lnTo>
                    <a:pt x="748" y="989"/>
                  </a:lnTo>
                  <a:lnTo>
                    <a:pt x="748" y="993"/>
                  </a:lnTo>
                  <a:lnTo>
                    <a:pt x="749" y="995"/>
                  </a:lnTo>
                  <a:lnTo>
                    <a:pt x="755" y="997"/>
                  </a:lnTo>
                  <a:lnTo>
                    <a:pt x="761" y="997"/>
                  </a:lnTo>
                  <a:lnTo>
                    <a:pt x="767" y="996"/>
                  </a:lnTo>
                  <a:lnTo>
                    <a:pt x="772" y="994"/>
                  </a:lnTo>
                  <a:lnTo>
                    <a:pt x="777" y="990"/>
                  </a:lnTo>
                  <a:lnTo>
                    <a:pt x="783" y="988"/>
                  </a:lnTo>
                  <a:lnTo>
                    <a:pt x="789" y="986"/>
                  </a:lnTo>
                  <a:lnTo>
                    <a:pt x="794" y="986"/>
                  </a:lnTo>
                  <a:lnTo>
                    <a:pt x="799" y="989"/>
                  </a:lnTo>
                  <a:lnTo>
                    <a:pt x="804" y="993"/>
                  </a:lnTo>
                  <a:lnTo>
                    <a:pt x="809" y="995"/>
                  </a:lnTo>
                  <a:lnTo>
                    <a:pt x="815" y="996"/>
                  </a:lnTo>
                  <a:lnTo>
                    <a:pt x="820" y="995"/>
                  </a:lnTo>
                  <a:lnTo>
                    <a:pt x="824" y="994"/>
                  </a:lnTo>
                  <a:lnTo>
                    <a:pt x="829" y="993"/>
                  </a:lnTo>
                  <a:lnTo>
                    <a:pt x="834" y="990"/>
                  </a:lnTo>
                  <a:lnTo>
                    <a:pt x="837" y="988"/>
                  </a:lnTo>
                  <a:lnTo>
                    <a:pt x="842" y="986"/>
                  </a:lnTo>
                  <a:lnTo>
                    <a:pt x="846" y="983"/>
                  </a:lnTo>
                  <a:lnTo>
                    <a:pt x="851" y="981"/>
                  </a:lnTo>
                  <a:lnTo>
                    <a:pt x="855" y="981"/>
                  </a:lnTo>
                  <a:lnTo>
                    <a:pt x="860" y="981"/>
                  </a:lnTo>
                  <a:lnTo>
                    <a:pt x="865" y="980"/>
                  </a:lnTo>
                  <a:lnTo>
                    <a:pt x="869" y="978"/>
                  </a:lnTo>
                  <a:lnTo>
                    <a:pt x="874" y="976"/>
                  </a:lnTo>
                  <a:lnTo>
                    <a:pt x="877" y="974"/>
                  </a:lnTo>
                  <a:lnTo>
                    <a:pt x="882" y="972"/>
                  </a:lnTo>
                  <a:lnTo>
                    <a:pt x="887" y="971"/>
                  </a:lnTo>
                  <a:lnTo>
                    <a:pt x="889" y="973"/>
                  </a:lnTo>
                  <a:lnTo>
                    <a:pt x="893" y="978"/>
                  </a:lnTo>
                  <a:lnTo>
                    <a:pt x="892" y="985"/>
                  </a:lnTo>
                  <a:lnTo>
                    <a:pt x="891" y="991"/>
                  </a:lnTo>
                  <a:lnTo>
                    <a:pt x="892" y="998"/>
                  </a:lnTo>
                  <a:lnTo>
                    <a:pt x="896" y="1002"/>
                  </a:lnTo>
                  <a:lnTo>
                    <a:pt x="896" y="1008"/>
                  </a:lnTo>
                  <a:lnTo>
                    <a:pt x="896" y="1013"/>
                  </a:lnTo>
                  <a:lnTo>
                    <a:pt x="895" y="1019"/>
                  </a:lnTo>
                  <a:lnTo>
                    <a:pt x="896" y="1023"/>
                  </a:lnTo>
                  <a:lnTo>
                    <a:pt x="897" y="1025"/>
                  </a:lnTo>
                  <a:lnTo>
                    <a:pt x="898" y="1027"/>
                  </a:lnTo>
                  <a:lnTo>
                    <a:pt x="896" y="1031"/>
                  </a:lnTo>
                  <a:lnTo>
                    <a:pt x="897" y="1033"/>
                  </a:lnTo>
                  <a:lnTo>
                    <a:pt x="899" y="1034"/>
                  </a:lnTo>
                  <a:lnTo>
                    <a:pt x="902" y="1035"/>
                  </a:lnTo>
                  <a:lnTo>
                    <a:pt x="904" y="1036"/>
                  </a:lnTo>
                  <a:lnTo>
                    <a:pt x="905" y="1039"/>
                  </a:lnTo>
                  <a:lnTo>
                    <a:pt x="905" y="1042"/>
                  </a:lnTo>
                  <a:lnTo>
                    <a:pt x="905" y="1046"/>
                  </a:lnTo>
                  <a:lnTo>
                    <a:pt x="906" y="1050"/>
                  </a:lnTo>
                  <a:lnTo>
                    <a:pt x="907" y="1053"/>
                  </a:lnTo>
                  <a:lnTo>
                    <a:pt x="910" y="1054"/>
                  </a:lnTo>
                  <a:lnTo>
                    <a:pt x="912" y="1055"/>
                  </a:lnTo>
                  <a:lnTo>
                    <a:pt x="914" y="1055"/>
                  </a:lnTo>
                  <a:lnTo>
                    <a:pt x="915" y="1063"/>
                  </a:lnTo>
                  <a:lnTo>
                    <a:pt x="915" y="1072"/>
                  </a:lnTo>
                  <a:lnTo>
                    <a:pt x="917" y="1080"/>
                  </a:lnTo>
                  <a:lnTo>
                    <a:pt x="920" y="1088"/>
                  </a:lnTo>
                  <a:lnTo>
                    <a:pt x="921" y="1088"/>
                  </a:lnTo>
                  <a:lnTo>
                    <a:pt x="925" y="1088"/>
                  </a:lnTo>
                  <a:lnTo>
                    <a:pt x="927" y="1087"/>
                  </a:lnTo>
                  <a:lnTo>
                    <a:pt x="928" y="1085"/>
                  </a:lnTo>
                  <a:lnTo>
                    <a:pt x="932" y="1089"/>
                  </a:lnTo>
                  <a:lnTo>
                    <a:pt x="932" y="1097"/>
                  </a:lnTo>
                  <a:lnTo>
                    <a:pt x="928" y="1103"/>
                  </a:lnTo>
                  <a:lnTo>
                    <a:pt x="923" y="1109"/>
                  </a:lnTo>
                  <a:lnTo>
                    <a:pt x="920" y="1116"/>
                  </a:lnTo>
                  <a:lnTo>
                    <a:pt x="917" y="1121"/>
                  </a:lnTo>
                  <a:lnTo>
                    <a:pt x="913" y="1124"/>
                  </a:lnTo>
                  <a:lnTo>
                    <a:pt x="911" y="1129"/>
                  </a:lnTo>
                  <a:lnTo>
                    <a:pt x="910" y="1133"/>
                  </a:lnTo>
                  <a:lnTo>
                    <a:pt x="907" y="1139"/>
                  </a:lnTo>
                  <a:lnTo>
                    <a:pt x="907" y="1145"/>
                  </a:lnTo>
                  <a:lnTo>
                    <a:pt x="907" y="1151"/>
                  </a:lnTo>
                  <a:lnTo>
                    <a:pt x="908" y="1156"/>
                  </a:lnTo>
                  <a:lnTo>
                    <a:pt x="907" y="1160"/>
                  </a:lnTo>
                  <a:lnTo>
                    <a:pt x="906" y="1163"/>
                  </a:lnTo>
                  <a:lnTo>
                    <a:pt x="906" y="1168"/>
                  </a:lnTo>
                  <a:lnTo>
                    <a:pt x="907" y="1171"/>
                  </a:lnTo>
                  <a:lnTo>
                    <a:pt x="910" y="1169"/>
                  </a:lnTo>
                  <a:lnTo>
                    <a:pt x="912" y="1166"/>
                  </a:lnTo>
                  <a:lnTo>
                    <a:pt x="913" y="1163"/>
                  </a:lnTo>
                  <a:lnTo>
                    <a:pt x="917" y="1161"/>
                  </a:lnTo>
                  <a:lnTo>
                    <a:pt x="918" y="1159"/>
                  </a:lnTo>
                  <a:lnTo>
                    <a:pt x="919" y="1156"/>
                  </a:lnTo>
                  <a:lnTo>
                    <a:pt x="921" y="1155"/>
                  </a:lnTo>
                  <a:lnTo>
                    <a:pt x="923" y="1154"/>
                  </a:lnTo>
                  <a:lnTo>
                    <a:pt x="926" y="1151"/>
                  </a:lnTo>
                  <a:lnTo>
                    <a:pt x="929" y="1149"/>
                  </a:lnTo>
                  <a:lnTo>
                    <a:pt x="933" y="1147"/>
                  </a:lnTo>
                  <a:lnTo>
                    <a:pt x="935" y="1145"/>
                  </a:lnTo>
                  <a:lnTo>
                    <a:pt x="937" y="1144"/>
                  </a:lnTo>
                  <a:lnTo>
                    <a:pt x="940" y="1144"/>
                  </a:lnTo>
                  <a:lnTo>
                    <a:pt x="942" y="1144"/>
                  </a:lnTo>
                  <a:lnTo>
                    <a:pt x="944" y="1146"/>
                  </a:lnTo>
                  <a:lnTo>
                    <a:pt x="945" y="1146"/>
                  </a:lnTo>
                  <a:lnTo>
                    <a:pt x="947" y="1146"/>
                  </a:lnTo>
                  <a:lnTo>
                    <a:pt x="949" y="1159"/>
                  </a:lnTo>
                  <a:lnTo>
                    <a:pt x="951" y="1171"/>
                  </a:lnTo>
                  <a:lnTo>
                    <a:pt x="952" y="1185"/>
                  </a:lnTo>
                  <a:lnTo>
                    <a:pt x="952" y="1198"/>
                  </a:lnTo>
                  <a:lnTo>
                    <a:pt x="953" y="1201"/>
                  </a:lnTo>
                  <a:lnTo>
                    <a:pt x="956" y="1205"/>
                  </a:lnTo>
                  <a:lnTo>
                    <a:pt x="957" y="1208"/>
                  </a:lnTo>
                  <a:lnTo>
                    <a:pt x="956" y="1212"/>
                  </a:lnTo>
                  <a:lnTo>
                    <a:pt x="958" y="1214"/>
                  </a:lnTo>
                  <a:lnTo>
                    <a:pt x="958" y="1217"/>
                  </a:lnTo>
                  <a:lnTo>
                    <a:pt x="959" y="1220"/>
                  </a:lnTo>
                  <a:lnTo>
                    <a:pt x="963" y="1220"/>
                  </a:lnTo>
                  <a:lnTo>
                    <a:pt x="964" y="1215"/>
                  </a:lnTo>
                  <a:lnTo>
                    <a:pt x="965" y="1212"/>
                  </a:lnTo>
                  <a:lnTo>
                    <a:pt x="967" y="1207"/>
                  </a:lnTo>
                  <a:lnTo>
                    <a:pt x="971" y="1204"/>
                  </a:lnTo>
                  <a:lnTo>
                    <a:pt x="975" y="1202"/>
                  </a:lnTo>
                  <a:lnTo>
                    <a:pt x="979" y="1198"/>
                  </a:lnTo>
                  <a:lnTo>
                    <a:pt x="980" y="1193"/>
                  </a:lnTo>
                  <a:lnTo>
                    <a:pt x="982" y="1189"/>
                  </a:lnTo>
                  <a:lnTo>
                    <a:pt x="983" y="1177"/>
                  </a:lnTo>
                  <a:lnTo>
                    <a:pt x="985" y="1167"/>
                  </a:lnTo>
                  <a:lnTo>
                    <a:pt x="985" y="1156"/>
                  </a:lnTo>
                  <a:lnTo>
                    <a:pt x="987" y="1145"/>
                  </a:lnTo>
                  <a:lnTo>
                    <a:pt x="990" y="1140"/>
                  </a:lnTo>
                  <a:lnTo>
                    <a:pt x="993" y="1139"/>
                  </a:lnTo>
                  <a:lnTo>
                    <a:pt x="995" y="1140"/>
                  </a:lnTo>
                  <a:lnTo>
                    <a:pt x="996" y="1141"/>
                  </a:lnTo>
                  <a:lnTo>
                    <a:pt x="998" y="1141"/>
                  </a:lnTo>
                  <a:lnTo>
                    <a:pt x="1000" y="1148"/>
                  </a:lnTo>
                  <a:lnTo>
                    <a:pt x="1003" y="1155"/>
                  </a:lnTo>
                  <a:lnTo>
                    <a:pt x="1008" y="1161"/>
                  </a:lnTo>
                  <a:lnTo>
                    <a:pt x="1011" y="1167"/>
                  </a:lnTo>
                  <a:lnTo>
                    <a:pt x="1014" y="1172"/>
                  </a:lnTo>
                  <a:lnTo>
                    <a:pt x="1014" y="1178"/>
                  </a:lnTo>
                  <a:lnTo>
                    <a:pt x="1014" y="1185"/>
                  </a:lnTo>
                  <a:lnTo>
                    <a:pt x="1014" y="1192"/>
                  </a:lnTo>
                  <a:lnTo>
                    <a:pt x="1014" y="1193"/>
                  </a:lnTo>
                  <a:lnTo>
                    <a:pt x="1016" y="1194"/>
                  </a:lnTo>
                  <a:lnTo>
                    <a:pt x="1017" y="1194"/>
                  </a:lnTo>
                  <a:lnTo>
                    <a:pt x="1018" y="1193"/>
                  </a:lnTo>
                  <a:lnTo>
                    <a:pt x="1020" y="1191"/>
                  </a:lnTo>
                  <a:lnTo>
                    <a:pt x="1021" y="1187"/>
                  </a:lnTo>
                  <a:lnTo>
                    <a:pt x="1021" y="1184"/>
                  </a:lnTo>
                  <a:lnTo>
                    <a:pt x="1021" y="1180"/>
                  </a:lnTo>
                  <a:lnTo>
                    <a:pt x="1023" y="1178"/>
                  </a:lnTo>
                  <a:lnTo>
                    <a:pt x="1024" y="1176"/>
                  </a:lnTo>
                  <a:lnTo>
                    <a:pt x="1026" y="1175"/>
                  </a:lnTo>
                  <a:lnTo>
                    <a:pt x="1028" y="1174"/>
                  </a:lnTo>
                  <a:lnTo>
                    <a:pt x="1034" y="1168"/>
                  </a:lnTo>
                  <a:lnTo>
                    <a:pt x="1035" y="1160"/>
                  </a:lnTo>
                  <a:lnTo>
                    <a:pt x="1034" y="1152"/>
                  </a:lnTo>
                  <a:lnTo>
                    <a:pt x="1033" y="1145"/>
                  </a:lnTo>
                  <a:lnTo>
                    <a:pt x="1029" y="1136"/>
                  </a:lnTo>
                  <a:lnTo>
                    <a:pt x="1026" y="1126"/>
                  </a:lnTo>
                  <a:lnTo>
                    <a:pt x="1023" y="1118"/>
                  </a:lnTo>
                  <a:lnTo>
                    <a:pt x="1018" y="1110"/>
                  </a:lnTo>
                  <a:lnTo>
                    <a:pt x="1012" y="1102"/>
                  </a:lnTo>
                  <a:lnTo>
                    <a:pt x="1008" y="1095"/>
                  </a:lnTo>
                  <a:lnTo>
                    <a:pt x="1001" y="1088"/>
                  </a:lnTo>
                  <a:lnTo>
                    <a:pt x="995" y="1081"/>
                  </a:lnTo>
                  <a:lnTo>
                    <a:pt x="993" y="1071"/>
                  </a:lnTo>
                  <a:lnTo>
                    <a:pt x="990" y="1061"/>
                  </a:lnTo>
                  <a:lnTo>
                    <a:pt x="990" y="1050"/>
                  </a:lnTo>
                  <a:lnTo>
                    <a:pt x="991" y="1040"/>
                  </a:lnTo>
                  <a:lnTo>
                    <a:pt x="996" y="1035"/>
                  </a:lnTo>
                  <a:lnTo>
                    <a:pt x="996" y="1028"/>
                  </a:lnTo>
                  <a:lnTo>
                    <a:pt x="994" y="1023"/>
                  </a:lnTo>
                  <a:lnTo>
                    <a:pt x="994" y="1017"/>
                  </a:lnTo>
                  <a:lnTo>
                    <a:pt x="998" y="1012"/>
                  </a:lnTo>
                  <a:lnTo>
                    <a:pt x="998" y="1008"/>
                  </a:lnTo>
                  <a:lnTo>
                    <a:pt x="997" y="1002"/>
                  </a:lnTo>
                  <a:lnTo>
                    <a:pt x="998" y="996"/>
                  </a:lnTo>
                  <a:lnTo>
                    <a:pt x="1003" y="993"/>
                  </a:lnTo>
                  <a:lnTo>
                    <a:pt x="1004" y="988"/>
                  </a:lnTo>
                  <a:lnTo>
                    <a:pt x="1004" y="982"/>
                  </a:lnTo>
                  <a:lnTo>
                    <a:pt x="1008" y="979"/>
                  </a:lnTo>
                  <a:lnTo>
                    <a:pt x="1011" y="986"/>
                  </a:lnTo>
                  <a:lnTo>
                    <a:pt x="1012" y="993"/>
                  </a:lnTo>
                  <a:lnTo>
                    <a:pt x="1014" y="1000"/>
                  </a:lnTo>
                  <a:lnTo>
                    <a:pt x="1017" y="1006"/>
                  </a:lnTo>
                  <a:lnTo>
                    <a:pt x="1025" y="1009"/>
                  </a:lnTo>
                  <a:lnTo>
                    <a:pt x="1029" y="1014"/>
                  </a:lnTo>
                  <a:lnTo>
                    <a:pt x="1034" y="1023"/>
                  </a:lnTo>
                  <a:lnTo>
                    <a:pt x="1040" y="1027"/>
                  </a:lnTo>
                  <a:lnTo>
                    <a:pt x="1043" y="1026"/>
                  </a:lnTo>
                  <a:lnTo>
                    <a:pt x="1044" y="1023"/>
                  </a:lnTo>
                  <a:lnTo>
                    <a:pt x="1046" y="1019"/>
                  </a:lnTo>
                  <a:lnTo>
                    <a:pt x="1047" y="1016"/>
                  </a:lnTo>
                  <a:lnTo>
                    <a:pt x="1058" y="1001"/>
                  </a:lnTo>
                  <a:lnTo>
                    <a:pt x="1064" y="983"/>
                  </a:lnTo>
                  <a:lnTo>
                    <a:pt x="1066" y="964"/>
                  </a:lnTo>
                  <a:lnTo>
                    <a:pt x="1070" y="945"/>
                  </a:lnTo>
                  <a:lnTo>
                    <a:pt x="1071" y="944"/>
                  </a:lnTo>
                  <a:lnTo>
                    <a:pt x="1072" y="945"/>
                  </a:lnTo>
                  <a:lnTo>
                    <a:pt x="1073" y="946"/>
                  </a:lnTo>
                  <a:lnTo>
                    <a:pt x="1073" y="948"/>
                  </a:lnTo>
                  <a:lnTo>
                    <a:pt x="1074" y="949"/>
                  </a:lnTo>
                  <a:lnTo>
                    <a:pt x="1074" y="950"/>
                  </a:lnTo>
                  <a:lnTo>
                    <a:pt x="1073" y="951"/>
                  </a:lnTo>
                  <a:lnTo>
                    <a:pt x="1072" y="951"/>
                  </a:lnTo>
                  <a:lnTo>
                    <a:pt x="1071" y="959"/>
                  </a:lnTo>
                  <a:lnTo>
                    <a:pt x="1073" y="965"/>
                  </a:lnTo>
                  <a:lnTo>
                    <a:pt x="1076" y="970"/>
                  </a:lnTo>
                  <a:lnTo>
                    <a:pt x="1077" y="975"/>
                  </a:lnTo>
                  <a:lnTo>
                    <a:pt x="1077" y="981"/>
                  </a:lnTo>
                  <a:lnTo>
                    <a:pt x="1079" y="990"/>
                  </a:lnTo>
                  <a:lnTo>
                    <a:pt x="1078" y="1001"/>
                  </a:lnTo>
                  <a:lnTo>
                    <a:pt x="1076" y="1011"/>
                  </a:lnTo>
                  <a:lnTo>
                    <a:pt x="1077" y="1023"/>
                  </a:lnTo>
                  <a:lnTo>
                    <a:pt x="1080" y="1025"/>
                  </a:lnTo>
                  <a:lnTo>
                    <a:pt x="1082" y="1028"/>
                  </a:lnTo>
                  <a:lnTo>
                    <a:pt x="1084" y="1031"/>
                  </a:lnTo>
                  <a:lnTo>
                    <a:pt x="1085" y="1034"/>
                  </a:lnTo>
                  <a:lnTo>
                    <a:pt x="1086" y="1035"/>
                  </a:lnTo>
                  <a:lnTo>
                    <a:pt x="1088" y="1036"/>
                  </a:lnTo>
                  <a:lnTo>
                    <a:pt x="1091" y="1038"/>
                  </a:lnTo>
                  <a:lnTo>
                    <a:pt x="1093" y="1038"/>
                  </a:lnTo>
                  <a:lnTo>
                    <a:pt x="1094" y="1043"/>
                  </a:lnTo>
                  <a:lnTo>
                    <a:pt x="1094" y="1049"/>
                  </a:lnTo>
                  <a:lnTo>
                    <a:pt x="1095" y="1055"/>
                  </a:lnTo>
                  <a:lnTo>
                    <a:pt x="1097" y="1059"/>
                  </a:lnTo>
                  <a:lnTo>
                    <a:pt x="1097" y="1064"/>
                  </a:lnTo>
                  <a:lnTo>
                    <a:pt x="1096" y="1069"/>
                  </a:lnTo>
                  <a:lnTo>
                    <a:pt x="1094" y="1072"/>
                  </a:lnTo>
                  <a:lnTo>
                    <a:pt x="1092" y="1076"/>
                  </a:lnTo>
                  <a:lnTo>
                    <a:pt x="1089" y="1080"/>
                  </a:lnTo>
                  <a:lnTo>
                    <a:pt x="1089" y="1085"/>
                  </a:lnTo>
                  <a:lnTo>
                    <a:pt x="1089" y="1088"/>
                  </a:lnTo>
                  <a:lnTo>
                    <a:pt x="1093" y="1091"/>
                  </a:lnTo>
                  <a:lnTo>
                    <a:pt x="1093" y="1094"/>
                  </a:lnTo>
                  <a:lnTo>
                    <a:pt x="1094" y="1097"/>
                  </a:lnTo>
                  <a:lnTo>
                    <a:pt x="1095" y="1101"/>
                  </a:lnTo>
                  <a:lnTo>
                    <a:pt x="1096" y="1103"/>
                  </a:lnTo>
                  <a:lnTo>
                    <a:pt x="1102" y="1101"/>
                  </a:lnTo>
                  <a:lnTo>
                    <a:pt x="1103" y="1096"/>
                  </a:lnTo>
                  <a:lnTo>
                    <a:pt x="1104" y="1089"/>
                  </a:lnTo>
                  <a:lnTo>
                    <a:pt x="1107" y="1085"/>
                  </a:lnTo>
                  <a:lnTo>
                    <a:pt x="1109" y="1091"/>
                  </a:lnTo>
                  <a:lnTo>
                    <a:pt x="1111" y="1096"/>
                  </a:lnTo>
                  <a:lnTo>
                    <a:pt x="1115" y="1101"/>
                  </a:lnTo>
                  <a:lnTo>
                    <a:pt x="1119" y="1104"/>
                  </a:lnTo>
                  <a:lnTo>
                    <a:pt x="1121" y="1108"/>
                  </a:lnTo>
                  <a:lnTo>
                    <a:pt x="1121" y="1111"/>
                  </a:lnTo>
                  <a:lnTo>
                    <a:pt x="1121" y="1116"/>
                  </a:lnTo>
                  <a:lnTo>
                    <a:pt x="1119" y="1119"/>
                  </a:lnTo>
                  <a:lnTo>
                    <a:pt x="1122" y="1125"/>
                  </a:lnTo>
                  <a:lnTo>
                    <a:pt x="1123" y="1131"/>
                  </a:lnTo>
                  <a:lnTo>
                    <a:pt x="1123" y="1138"/>
                  </a:lnTo>
                  <a:lnTo>
                    <a:pt x="1123" y="1144"/>
                  </a:lnTo>
                  <a:lnTo>
                    <a:pt x="1121" y="1147"/>
                  </a:lnTo>
                  <a:lnTo>
                    <a:pt x="1121" y="1151"/>
                  </a:lnTo>
                  <a:lnTo>
                    <a:pt x="1121" y="1155"/>
                  </a:lnTo>
                  <a:lnTo>
                    <a:pt x="1121" y="1159"/>
                  </a:lnTo>
                  <a:lnTo>
                    <a:pt x="1124" y="1159"/>
                  </a:lnTo>
                  <a:lnTo>
                    <a:pt x="1127" y="1155"/>
                  </a:lnTo>
                  <a:lnTo>
                    <a:pt x="1130" y="1152"/>
                  </a:lnTo>
                  <a:lnTo>
                    <a:pt x="1131" y="1147"/>
                  </a:lnTo>
                  <a:lnTo>
                    <a:pt x="1134" y="1142"/>
                  </a:lnTo>
                  <a:lnTo>
                    <a:pt x="1139" y="1140"/>
                  </a:lnTo>
                  <a:lnTo>
                    <a:pt x="1145" y="1137"/>
                  </a:lnTo>
                  <a:lnTo>
                    <a:pt x="1149" y="1133"/>
                  </a:lnTo>
                  <a:lnTo>
                    <a:pt x="1152" y="1127"/>
                  </a:lnTo>
                  <a:lnTo>
                    <a:pt x="1159" y="1130"/>
                  </a:lnTo>
                  <a:lnTo>
                    <a:pt x="1162" y="1136"/>
                  </a:lnTo>
                  <a:lnTo>
                    <a:pt x="1165" y="1142"/>
                  </a:lnTo>
                  <a:lnTo>
                    <a:pt x="1169" y="1149"/>
                  </a:lnTo>
                  <a:lnTo>
                    <a:pt x="1169" y="1154"/>
                  </a:lnTo>
                  <a:lnTo>
                    <a:pt x="1171" y="1159"/>
                  </a:lnTo>
                  <a:lnTo>
                    <a:pt x="1172" y="1162"/>
                  </a:lnTo>
                  <a:lnTo>
                    <a:pt x="1176" y="1166"/>
                  </a:lnTo>
                  <a:lnTo>
                    <a:pt x="1177" y="1184"/>
                  </a:lnTo>
                  <a:lnTo>
                    <a:pt x="1178" y="1184"/>
                  </a:lnTo>
                  <a:lnTo>
                    <a:pt x="1179" y="1184"/>
                  </a:lnTo>
                  <a:lnTo>
                    <a:pt x="1180" y="1184"/>
                  </a:lnTo>
                  <a:lnTo>
                    <a:pt x="1182" y="1183"/>
                  </a:lnTo>
                  <a:lnTo>
                    <a:pt x="1187" y="1169"/>
                  </a:lnTo>
                  <a:lnTo>
                    <a:pt x="1191" y="1163"/>
                  </a:lnTo>
                  <a:lnTo>
                    <a:pt x="1193" y="1156"/>
                  </a:lnTo>
                  <a:lnTo>
                    <a:pt x="1194" y="1149"/>
                  </a:lnTo>
                  <a:lnTo>
                    <a:pt x="1195" y="1141"/>
                  </a:lnTo>
                  <a:lnTo>
                    <a:pt x="1200" y="1145"/>
                  </a:lnTo>
                  <a:lnTo>
                    <a:pt x="1206" y="1148"/>
                  </a:lnTo>
                  <a:lnTo>
                    <a:pt x="1210" y="1153"/>
                  </a:lnTo>
                  <a:lnTo>
                    <a:pt x="1214" y="1157"/>
                  </a:lnTo>
                  <a:lnTo>
                    <a:pt x="1217" y="1159"/>
                  </a:lnTo>
                  <a:lnTo>
                    <a:pt x="1221" y="1160"/>
                  </a:lnTo>
                  <a:lnTo>
                    <a:pt x="1223" y="1162"/>
                  </a:lnTo>
                  <a:lnTo>
                    <a:pt x="1224" y="1166"/>
                  </a:lnTo>
                  <a:lnTo>
                    <a:pt x="1225" y="1169"/>
                  </a:lnTo>
                  <a:lnTo>
                    <a:pt x="1225" y="1172"/>
                  </a:lnTo>
                  <a:lnTo>
                    <a:pt x="1225" y="1176"/>
                  </a:lnTo>
                  <a:lnTo>
                    <a:pt x="1230" y="1175"/>
                  </a:lnTo>
                  <a:lnTo>
                    <a:pt x="1231" y="1168"/>
                  </a:lnTo>
                  <a:lnTo>
                    <a:pt x="1231" y="1161"/>
                  </a:lnTo>
                  <a:lnTo>
                    <a:pt x="1230" y="1154"/>
                  </a:lnTo>
                  <a:lnTo>
                    <a:pt x="1229" y="1146"/>
                  </a:lnTo>
                  <a:lnTo>
                    <a:pt x="1229" y="1145"/>
                  </a:lnTo>
                  <a:lnTo>
                    <a:pt x="1230" y="1144"/>
                  </a:lnTo>
                  <a:lnTo>
                    <a:pt x="1230" y="1142"/>
                  </a:lnTo>
                  <a:lnTo>
                    <a:pt x="1229" y="1141"/>
                  </a:lnTo>
                  <a:lnTo>
                    <a:pt x="1229" y="1138"/>
                  </a:lnTo>
                  <a:lnTo>
                    <a:pt x="1227" y="1134"/>
                  </a:lnTo>
                  <a:lnTo>
                    <a:pt x="1225" y="1131"/>
                  </a:lnTo>
                  <a:lnTo>
                    <a:pt x="1224" y="1127"/>
                  </a:lnTo>
                  <a:lnTo>
                    <a:pt x="1218" y="1121"/>
                  </a:lnTo>
                  <a:lnTo>
                    <a:pt x="1213" y="1114"/>
                  </a:lnTo>
                  <a:lnTo>
                    <a:pt x="1206" y="1108"/>
                  </a:lnTo>
                  <a:lnTo>
                    <a:pt x="1199" y="1103"/>
                  </a:lnTo>
                  <a:lnTo>
                    <a:pt x="1193" y="1099"/>
                  </a:lnTo>
                  <a:lnTo>
                    <a:pt x="1186" y="1095"/>
                  </a:lnTo>
                  <a:lnTo>
                    <a:pt x="1179" y="1091"/>
                  </a:lnTo>
                  <a:lnTo>
                    <a:pt x="1172" y="1085"/>
                  </a:lnTo>
                  <a:lnTo>
                    <a:pt x="1171" y="1071"/>
                  </a:lnTo>
                  <a:lnTo>
                    <a:pt x="1171" y="1069"/>
                  </a:lnTo>
                  <a:lnTo>
                    <a:pt x="1172" y="1066"/>
                  </a:lnTo>
                  <a:lnTo>
                    <a:pt x="1172" y="1064"/>
                  </a:lnTo>
                  <a:lnTo>
                    <a:pt x="1172" y="1062"/>
                  </a:lnTo>
                  <a:lnTo>
                    <a:pt x="1172" y="1051"/>
                  </a:lnTo>
                  <a:lnTo>
                    <a:pt x="1172" y="1041"/>
                  </a:lnTo>
                  <a:lnTo>
                    <a:pt x="1174" y="1032"/>
                  </a:lnTo>
                  <a:lnTo>
                    <a:pt x="1176" y="1021"/>
                  </a:lnTo>
                  <a:lnTo>
                    <a:pt x="1176" y="1017"/>
                  </a:lnTo>
                  <a:lnTo>
                    <a:pt x="1177" y="1011"/>
                  </a:lnTo>
                  <a:lnTo>
                    <a:pt x="1178" y="1006"/>
                  </a:lnTo>
                  <a:lnTo>
                    <a:pt x="1180" y="1002"/>
                  </a:lnTo>
                  <a:lnTo>
                    <a:pt x="1184" y="1004"/>
                  </a:lnTo>
                  <a:lnTo>
                    <a:pt x="1189" y="1008"/>
                  </a:lnTo>
                  <a:lnTo>
                    <a:pt x="1193" y="1010"/>
                  </a:lnTo>
                  <a:lnTo>
                    <a:pt x="1198" y="1012"/>
                  </a:lnTo>
                  <a:lnTo>
                    <a:pt x="1202" y="1014"/>
                  </a:lnTo>
                  <a:lnTo>
                    <a:pt x="1208" y="1017"/>
                  </a:lnTo>
                  <a:lnTo>
                    <a:pt x="1213" y="1018"/>
                  </a:lnTo>
                  <a:lnTo>
                    <a:pt x="1218" y="1018"/>
                  </a:lnTo>
                  <a:lnTo>
                    <a:pt x="1221" y="1017"/>
                  </a:lnTo>
                  <a:lnTo>
                    <a:pt x="1222" y="1016"/>
                  </a:lnTo>
                  <a:lnTo>
                    <a:pt x="1224" y="1014"/>
                  </a:lnTo>
                  <a:lnTo>
                    <a:pt x="1224" y="1013"/>
                  </a:lnTo>
                  <a:lnTo>
                    <a:pt x="1225" y="1011"/>
                  </a:lnTo>
                  <a:lnTo>
                    <a:pt x="1225" y="1008"/>
                  </a:lnTo>
                  <a:lnTo>
                    <a:pt x="1223" y="1004"/>
                  </a:lnTo>
                  <a:lnTo>
                    <a:pt x="1223" y="1001"/>
                  </a:lnTo>
                  <a:lnTo>
                    <a:pt x="1231" y="1001"/>
                  </a:lnTo>
                  <a:lnTo>
                    <a:pt x="1240" y="1002"/>
                  </a:lnTo>
                  <a:lnTo>
                    <a:pt x="1248" y="1004"/>
                  </a:lnTo>
                  <a:lnTo>
                    <a:pt x="1257" y="1004"/>
                  </a:lnTo>
                  <a:lnTo>
                    <a:pt x="1262" y="1006"/>
                  </a:lnTo>
                  <a:lnTo>
                    <a:pt x="1268" y="1008"/>
                  </a:lnTo>
                  <a:lnTo>
                    <a:pt x="1274" y="1009"/>
                  </a:lnTo>
                  <a:lnTo>
                    <a:pt x="1280" y="1008"/>
                  </a:lnTo>
                  <a:lnTo>
                    <a:pt x="1285" y="1006"/>
                  </a:lnTo>
                  <a:lnTo>
                    <a:pt x="1290" y="1004"/>
                  </a:lnTo>
                  <a:lnTo>
                    <a:pt x="1296" y="1001"/>
                  </a:lnTo>
                  <a:lnTo>
                    <a:pt x="1300" y="997"/>
                  </a:lnTo>
                  <a:lnTo>
                    <a:pt x="1300" y="995"/>
                  </a:lnTo>
                  <a:lnTo>
                    <a:pt x="1300" y="994"/>
                  </a:lnTo>
                  <a:lnTo>
                    <a:pt x="1299" y="991"/>
                  </a:lnTo>
                  <a:lnTo>
                    <a:pt x="1299" y="990"/>
                  </a:lnTo>
                  <a:lnTo>
                    <a:pt x="1295" y="987"/>
                  </a:lnTo>
                  <a:lnTo>
                    <a:pt x="1290" y="982"/>
                  </a:lnTo>
                  <a:lnTo>
                    <a:pt x="1285" y="979"/>
                  </a:lnTo>
                  <a:lnTo>
                    <a:pt x="1280" y="975"/>
                  </a:lnTo>
                  <a:lnTo>
                    <a:pt x="1275" y="972"/>
                  </a:lnTo>
                  <a:lnTo>
                    <a:pt x="1269" y="970"/>
                  </a:lnTo>
                  <a:lnTo>
                    <a:pt x="1265" y="967"/>
                  </a:lnTo>
                  <a:lnTo>
                    <a:pt x="1259" y="965"/>
                  </a:lnTo>
                  <a:lnTo>
                    <a:pt x="1254" y="961"/>
                  </a:lnTo>
                  <a:lnTo>
                    <a:pt x="1250" y="958"/>
                  </a:lnTo>
                  <a:lnTo>
                    <a:pt x="1245" y="953"/>
                  </a:lnTo>
                  <a:lnTo>
                    <a:pt x="1240" y="950"/>
                  </a:lnTo>
                  <a:lnTo>
                    <a:pt x="1236" y="945"/>
                  </a:lnTo>
                  <a:lnTo>
                    <a:pt x="1232" y="941"/>
                  </a:lnTo>
                  <a:lnTo>
                    <a:pt x="1228" y="937"/>
                  </a:lnTo>
                  <a:lnTo>
                    <a:pt x="1224" y="933"/>
                  </a:lnTo>
                  <a:lnTo>
                    <a:pt x="1220" y="923"/>
                  </a:lnTo>
                  <a:lnTo>
                    <a:pt x="1215" y="914"/>
                  </a:lnTo>
                  <a:lnTo>
                    <a:pt x="1209" y="906"/>
                  </a:lnTo>
                  <a:lnTo>
                    <a:pt x="1206" y="896"/>
                  </a:lnTo>
                  <a:lnTo>
                    <a:pt x="1200" y="888"/>
                  </a:lnTo>
                  <a:lnTo>
                    <a:pt x="1195" y="880"/>
                  </a:lnTo>
                  <a:lnTo>
                    <a:pt x="1194" y="870"/>
                  </a:lnTo>
                  <a:lnTo>
                    <a:pt x="1195" y="860"/>
                  </a:lnTo>
                  <a:lnTo>
                    <a:pt x="1197" y="860"/>
                  </a:lnTo>
                  <a:lnTo>
                    <a:pt x="1197" y="859"/>
                  </a:lnTo>
                  <a:lnTo>
                    <a:pt x="1197" y="857"/>
                  </a:lnTo>
                  <a:lnTo>
                    <a:pt x="1197" y="855"/>
                  </a:lnTo>
                  <a:lnTo>
                    <a:pt x="1200" y="846"/>
                  </a:lnTo>
                  <a:lnTo>
                    <a:pt x="1204" y="837"/>
                  </a:lnTo>
                  <a:lnTo>
                    <a:pt x="1207" y="829"/>
                  </a:lnTo>
                  <a:lnTo>
                    <a:pt x="1207" y="819"/>
                  </a:lnTo>
                  <a:lnTo>
                    <a:pt x="1212" y="808"/>
                  </a:lnTo>
                  <a:lnTo>
                    <a:pt x="1217" y="798"/>
                  </a:lnTo>
                  <a:lnTo>
                    <a:pt x="1222" y="787"/>
                  </a:lnTo>
                  <a:lnTo>
                    <a:pt x="1227" y="777"/>
                  </a:lnTo>
                  <a:lnTo>
                    <a:pt x="1229" y="770"/>
                  </a:lnTo>
                  <a:lnTo>
                    <a:pt x="1232" y="764"/>
                  </a:lnTo>
                  <a:lnTo>
                    <a:pt x="1235" y="759"/>
                  </a:lnTo>
                  <a:lnTo>
                    <a:pt x="1235" y="752"/>
                  </a:lnTo>
                  <a:lnTo>
                    <a:pt x="1242" y="746"/>
                  </a:lnTo>
                  <a:lnTo>
                    <a:pt x="1250" y="740"/>
                  </a:lnTo>
                  <a:lnTo>
                    <a:pt x="1259" y="737"/>
                  </a:lnTo>
                  <a:lnTo>
                    <a:pt x="1268" y="736"/>
                  </a:lnTo>
                  <a:lnTo>
                    <a:pt x="1275" y="733"/>
                  </a:lnTo>
                  <a:lnTo>
                    <a:pt x="1283" y="733"/>
                  </a:lnTo>
                  <a:lnTo>
                    <a:pt x="1291" y="733"/>
                  </a:lnTo>
                  <a:lnTo>
                    <a:pt x="1298" y="733"/>
                  </a:lnTo>
                  <a:lnTo>
                    <a:pt x="1308" y="736"/>
                  </a:lnTo>
                  <a:lnTo>
                    <a:pt x="1319" y="737"/>
                  </a:lnTo>
                  <a:lnTo>
                    <a:pt x="1329" y="739"/>
                  </a:lnTo>
                  <a:lnTo>
                    <a:pt x="1341" y="740"/>
                  </a:lnTo>
                  <a:lnTo>
                    <a:pt x="1351" y="741"/>
                  </a:lnTo>
                  <a:lnTo>
                    <a:pt x="1361" y="740"/>
                  </a:lnTo>
                  <a:lnTo>
                    <a:pt x="1372" y="739"/>
                  </a:lnTo>
                  <a:lnTo>
                    <a:pt x="1382" y="736"/>
                  </a:lnTo>
                  <a:lnTo>
                    <a:pt x="1384" y="734"/>
                  </a:lnTo>
                  <a:lnTo>
                    <a:pt x="1388" y="733"/>
                  </a:lnTo>
                  <a:lnTo>
                    <a:pt x="1390" y="733"/>
                  </a:lnTo>
                  <a:lnTo>
                    <a:pt x="1393" y="732"/>
                  </a:lnTo>
                  <a:lnTo>
                    <a:pt x="1401" y="729"/>
                  </a:lnTo>
                  <a:lnTo>
                    <a:pt x="1409" y="725"/>
                  </a:lnTo>
                  <a:lnTo>
                    <a:pt x="1418" y="722"/>
                  </a:lnTo>
                  <a:lnTo>
                    <a:pt x="1426" y="718"/>
                  </a:lnTo>
                  <a:lnTo>
                    <a:pt x="1448" y="712"/>
                  </a:lnTo>
                  <a:lnTo>
                    <a:pt x="1470" y="707"/>
                  </a:lnTo>
                  <a:lnTo>
                    <a:pt x="1493" y="702"/>
                  </a:lnTo>
                  <a:lnTo>
                    <a:pt x="1516" y="697"/>
                  </a:lnTo>
                  <a:lnTo>
                    <a:pt x="1538" y="694"/>
                  </a:lnTo>
                  <a:lnTo>
                    <a:pt x="1562" y="691"/>
                  </a:lnTo>
                  <a:lnTo>
                    <a:pt x="1585" y="688"/>
                  </a:lnTo>
                  <a:lnTo>
                    <a:pt x="1608" y="687"/>
                  </a:lnTo>
                  <a:lnTo>
                    <a:pt x="1654" y="685"/>
                  </a:lnTo>
                  <a:lnTo>
                    <a:pt x="1669" y="687"/>
                  </a:lnTo>
                  <a:lnTo>
                    <a:pt x="1677" y="686"/>
                  </a:lnTo>
                  <a:lnTo>
                    <a:pt x="1686" y="686"/>
                  </a:lnTo>
                  <a:lnTo>
                    <a:pt x="1694" y="686"/>
                  </a:lnTo>
                  <a:lnTo>
                    <a:pt x="1704" y="686"/>
                  </a:lnTo>
                  <a:lnTo>
                    <a:pt x="1712" y="687"/>
                  </a:lnTo>
                  <a:lnTo>
                    <a:pt x="1721" y="687"/>
                  </a:lnTo>
                  <a:lnTo>
                    <a:pt x="1729" y="687"/>
                  </a:lnTo>
                  <a:lnTo>
                    <a:pt x="1738" y="686"/>
                  </a:lnTo>
                  <a:lnTo>
                    <a:pt x="1743" y="685"/>
                  </a:lnTo>
                  <a:lnTo>
                    <a:pt x="1749" y="682"/>
                  </a:lnTo>
                  <a:lnTo>
                    <a:pt x="1752" y="679"/>
                  </a:lnTo>
                  <a:lnTo>
                    <a:pt x="1754" y="674"/>
                  </a:lnTo>
                  <a:lnTo>
                    <a:pt x="1753" y="669"/>
                  </a:lnTo>
                  <a:lnTo>
                    <a:pt x="1750" y="664"/>
                  </a:lnTo>
                  <a:lnTo>
                    <a:pt x="1747" y="661"/>
                  </a:lnTo>
                  <a:lnTo>
                    <a:pt x="1750" y="655"/>
                  </a:lnTo>
                  <a:lnTo>
                    <a:pt x="1759" y="651"/>
                  </a:lnTo>
                  <a:lnTo>
                    <a:pt x="1767" y="648"/>
                  </a:lnTo>
                  <a:lnTo>
                    <a:pt x="1776" y="643"/>
                  </a:lnTo>
                  <a:lnTo>
                    <a:pt x="1784" y="640"/>
                  </a:lnTo>
                  <a:lnTo>
                    <a:pt x="1794" y="636"/>
                  </a:lnTo>
                  <a:lnTo>
                    <a:pt x="1802" y="633"/>
                  </a:lnTo>
                  <a:lnTo>
                    <a:pt x="1811" y="628"/>
                  </a:lnTo>
                  <a:lnTo>
                    <a:pt x="1820" y="624"/>
                  </a:lnTo>
                  <a:lnTo>
                    <a:pt x="1820" y="621"/>
                  </a:lnTo>
                  <a:lnTo>
                    <a:pt x="1827" y="619"/>
                  </a:lnTo>
                  <a:lnTo>
                    <a:pt x="1833" y="616"/>
                  </a:lnTo>
                  <a:lnTo>
                    <a:pt x="1840" y="612"/>
                  </a:lnTo>
                  <a:lnTo>
                    <a:pt x="1845" y="608"/>
                  </a:lnTo>
                  <a:lnTo>
                    <a:pt x="1851" y="604"/>
                  </a:lnTo>
                  <a:lnTo>
                    <a:pt x="1856" y="599"/>
                  </a:lnTo>
                  <a:lnTo>
                    <a:pt x="1862" y="595"/>
                  </a:lnTo>
                  <a:lnTo>
                    <a:pt x="1867" y="590"/>
                  </a:lnTo>
                  <a:lnTo>
                    <a:pt x="1870" y="579"/>
                  </a:lnTo>
                  <a:lnTo>
                    <a:pt x="1874" y="576"/>
                  </a:lnTo>
                  <a:lnTo>
                    <a:pt x="1880" y="574"/>
                  </a:lnTo>
                  <a:lnTo>
                    <a:pt x="1885" y="572"/>
                  </a:lnTo>
                  <a:lnTo>
                    <a:pt x="1890" y="569"/>
                  </a:lnTo>
                  <a:lnTo>
                    <a:pt x="1895" y="567"/>
                  </a:lnTo>
                  <a:lnTo>
                    <a:pt x="1901" y="565"/>
                  </a:lnTo>
                  <a:lnTo>
                    <a:pt x="1905" y="563"/>
                  </a:lnTo>
                  <a:lnTo>
                    <a:pt x="1911" y="560"/>
                  </a:lnTo>
                  <a:lnTo>
                    <a:pt x="1918" y="557"/>
                  </a:lnTo>
                  <a:lnTo>
                    <a:pt x="1925" y="553"/>
                  </a:lnTo>
                  <a:lnTo>
                    <a:pt x="1932" y="550"/>
                  </a:lnTo>
                  <a:lnTo>
                    <a:pt x="1939" y="545"/>
                  </a:lnTo>
                  <a:lnTo>
                    <a:pt x="1945" y="541"/>
                  </a:lnTo>
                  <a:lnTo>
                    <a:pt x="1949" y="536"/>
                  </a:lnTo>
                  <a:lnTo>
                    <a:pt x="1955" y="530"/>
                  </a:lnTo>
                  <a:lnTo>
                    <a:pt x="1958" y="523"/>
                  </a:lnTo>
                  <a:lnTo>
                    <a:pt x="1957" y="520"/>
                  </a:lnTo>
                  <a:lnTo>
                    <a:pt x="1956" y="518"/>
                  </a:lnTo>
                  <a:lnTo>
                    <a:pt x="1954" y="514"/>
                  </a:lnTo>
                  <a:lnTo>
                    <a:pt x="1953" y="512"/>
                  </a:lnTo>
                  <a:lnTo>
                    <a:pt x="1954" y="507"/>
                  </a:lnTo>
                  <a:lnTo>
                    <a:pt x="1957" y="504"/>
                  </a:lnTo>
                  <a:lnTo>
                    <a:pt x="1962" y="501"/>
                  </a:lnTo>
                  <a:lnTo>
                    <a:pt x="1966" y="500"/>
                  </a:lnTo>
                  <a:lnTo>
                    <a:pt x="1971" y="498"/>
                  </a:lnTo>
                  <a:lnTo>
                    <a:pt x="1977" y="496"/>
                  </a:lnTo>
                  <a:lnTo>
                    <a:pt x="1981" y="492"/>
                  </a:lnTo>
                  <a:lnTo>
                    <a:pt x="1986" y="489"/>
                  </a:lnTo>
                  <a:lnTo>
                    <a:pt x="1991" y="486"/>
                  </a:lnTo>
                  <a:lnTo>
                    <a:pt x="1996" y="483"/>
                  </a:lnTo>
                  <a:lnTo>
                    <a:pt x="2001" y="481"/>
                  </a:lnTo>
                  <a:lnTo>
                    <a:pt x="2007" y="478"/>
                  </a:lnTo>
                  <a:lnTo>
                    <a:pt x="2015" y="475"/>
                  </a:lnTo>
                  <a:lnTo>
                    <a:pt x="2022" y="473"/>
                  </a:lnTo>
                  <a:lnTo>
                    <a:pt x="2030" y="469"/>
                  </a:lnTo>
                  <a:lnTo>
                    <a:pt x="2038" y="466"/>
                  </a:lnTo>
                  <a:lnTo>
                    <a:pt x="2046" y="462"/>
                  </a:lnTo>
                  <a:lnTo>
                    <a:pt x="2053" y="459"/>
                  </a:lnTo>
                  <a:lnTo>
                    <a:pt x="2061" y="455"/>
                  </a:lnTo>
                  <a:lnTo>
                    <a:pt x="2068" y="452"/>
                  </a:lnTo>
                  <a:lnTo>
                    <a:pt x="2069" y="450"/>
                  </a:lnTo>
                  <a:lnTo>
                    <a:pt x="2069" y="446"/>
                  </a:lnTo>
                  <a:lnTo>
                    <a:pt x="2070" y="443"/>
                  </a:lnTo>
                  <a:lnTo>
                    <a:pt x="2071" y="439"/>
                  </a:lnTo>
                  <a:lnTo>
                    <a:pt x="2081" y="437"/>
                  </a:lnTo>
                  <a:lnTo>
                    <a:pt x="2089" y="433"/>
                  </a:lnTo>
                  <a:lnTo>
                    <a:pt x="2098" y="430"/>
                  </a:lnTo>
                  <a:lnTo>
                    <a:pt x="2107" y="427"/>
                  </a:lnTo>
                  <a:lnTo>
                    <a:pt x="2115" y="423"/>
                  </a:lnTo>
                  <a:lnTo>
                    <a:pt x="2124" y="421"/>
                  </a:lnTo>
                  <a:lnTo>
                    <a:pt x="2132" y="417"/>
                  </a:lnTo>
                  <a:lnTo>
                    <a:pt x="2142" y="415"/>
                  </a:lnTo>
                  <a:lnTo>
                    <a:pt x="2147" y="413"/>
                  </a:lnTo>
                  <a:lnTo>
                    <a:pt x="2152" y="410"/>
                  </a:lnTo>
                  <a:lnTo>
                    <a:pt x="2158" y="408"/>
                  </a:lnTo>
                  <a:lnTo>
                    <a:pt x="2164" y="406"/>
                  </a:lnTo>
                  <a:lnTo>
                    <a:pt x="2168" y="403"/>
                  </a:lnTo>
                  <a:lnTo>
                    <a:pt x="2173" y="400"/>
                  </a:lnTo>
                  <a:lnTo>
                    <a:pt x="2177" y="395"/>
                  </a:lnTo>
                  <a:lnTo>
                    <a:pt x="2181" y="391"/>
                  </a:lnTo>
                  <a:lnTo>
                    <a:pt x="2181" y="389"/>
                  </a:lnTo>
                  <a:lnTo>
                    <a:pt x="2180" y="387"/>
                  </a:lnTo>
                  <a:lnTo>
                    <a:pt x="2177" y="385"/>
                  </a:lnTo>
                  <a:lnTo>
                    <a:pt x="2176" y="385"/>
                  </a:lnTo>
                  <a:lnTo>
                    <a:pt x="2169" y="385"/>
                  </a:lnTo>
                  <a:lnTo>
                    <a:pt x="2162" y="385"/>
                  </a:lnTo>
                  <a:lnTo>
                    <a:pt x="2155" y="386"/>
                  </a:lnTo>
                  <a:lnTo>
                    <a:pt x="2149" y="387"/>
                  </a:lnTo>
                  <a:lnTo>
                    <a:pt x="2142" y="390"/>
                  </a:lnTo>
                  <a:lnTo>
                    <a:pt x="2135" y="390"/>
                  </a:lnTo>
                  <a:lnTo>
                    <a:pt x="2129" y="391"/>
                  </a:lnTo>
                  <a:lnTo>
                    <a:pt x="2122" y="391"/>
                  </a:lnTo>
                  <a:lnTo>
                    <a:pt x="2121" y="389"/>
                  </a:lnTo>
                  <a:lnTo>
                    <a:pt x="2127" y="385"/>
                  </a:lnTo>
                  <a:lnTo>
                    <a:pt x="2132" y="383"/>
                  </a:lnTo>
                  <a:lnTo>
                    <a:pt x="2138" y="379"/>
                  </a:lnTo>
                  <a:lnTo>
                    <a:pt x="2145" y="377"/>
                  </a:lnTo>
                  <a:lnTo>
                    <a:pt x="2151" y="374"/>
                  </a:lnTo>
                  <a:lnTo>
                    <a:pt x="2158" y="371"/>
                  </a:lnTo>
                  <a:lnTo>
                    <a:pt x="2165" y="369"/>
                  </a:lnTo>
                  <a:lnTo>
                    <a:pt x="2172" y="367"/>
                  </a:lnTo>
                  <a:lnTo>
                    <a:pt x="2179" y="363"/>
                  </a:lnTo>
                  <a:lnTo>
                    <a:pt x="2187" y="361"/>
                  </a:lnTo>
                  <a:lnTo>
                    <a:pt x="2195" y="359"/>
                  </a:lnTo>
                  <a:lnTo>
                    <a:pt x="2202" y="356"/>
                  </a:lnTo>
                  <a:lnTo>
                    <a:pt x="2210" y="354"/>
                  </a:lnTo>
                  <a:lnTo>
                    <a:pt x="2218" y="352"/>
                  </a:lnTo>
                  <a:lnTo>
                    <a:pt x="2225" y="347"/>
                  </a:lnTo>
                  <a:lnTo>
                    <a:pt x="2232" y="342"/>
                  </a:lnTo>
                  <a:lnTo>
                    <a:pt x="2234" y="340"/>
                  </a:lnTo>
                  <a:lnTo>
                    <a:pt x="2235" y="337"/>
                  </a:lnTo>
                  <a:lnTo>
                    <a:pt x="2235" y="332"/>
                  </a:lnTo>
                  <a:lnTo>
                    <a:pt x="2233" y="327"/>
                  </a:lnTo>
                  <a:lnTo>
                    <a:pt x="2227" y="325"/>
                  </a:lnTo>
                  <a:lnTo>
                    <a:pt x="2219" y="324"/>
                  </a:lnTo>
                  <a:lnTo>
                    <a:pt x="2212" y="324"/>
                  </a:lnTo>
                  <a:lnTo>
                    <a:pt x="2205" y="323"/>
                  </a:lnTo>
                  <a:lnTo>
                    <a:pt x="2199" y="324"/>
                  </a:lnTo>
                  <a:lnTo>
                    <a:pt x="2193" y="326"/>
                  </a:lnTo>
                  <a:lnTo>
                    <a:pt x="2188" y="327"/>
                  </a:lnTo>
                  <a:lnTo>
                    <a:pt x="2181" y="329"/>
                  </a:lnTo>
                  <a:lnTo>
                    <a:pt x="2175" y="330"/>
                  </a:lnTo>
                  <a:lnTo>
                    <a:pt x="2169" y="331"/>
                  </a:lnTo>
                  <a:lnTo>
                    <a:pt x="2162" y="333"/>
                  </a:lnTo>
                  <a:lnTo>
                    <a:pt x="2157" y="334"/>
                  </a:lnTo>
                  <a:lnTo>
                    <a:pt x="2159" y="331"/>
                  </a:lnTo>
                  <a:lnTo>
                    <a:pt x="2162" y="327"/>
                  </a:lnTo>
                  <a:lnTo>
                    <a:pt x="2166" y="325"/>
                  </a:lnTo>
                  <a:lnTo>
                    <a:pt x="2168" y="322"/>
                  </a:lnTo>
                  <a:lnTo>
                    <a:pt x="2170" y="318"/>
                  </a:lnTo>
                  <a:lnTo>
                    <a:pt x="2170" y="314"/>
                  </a:lnTo>
                  <a:lnTo>
                    <a:pt x="2170" y="310"/>
                  </a:lnTo>
                  <a:lnTo>
                    <a:pt x="2169" y="306"/>
                  </a:lnTo>
                  <a:lnTo>
                    <a:pt x="2176" y="300"/>
                  </a:lnTo>
                  <a:lnTo>
                    <a:pt x="2183" y="296"/>
                  </a:lnTo>
                  <a:lnTo>
                    <a:pt x="2190" y="294"/>
                  </a:lnTo>
                  <a:lnTo>
                    <a:pt x="2197" y="288"/>
                  </a:lnTo>
                  <a:lnTo>
                    <a:pt x="2200" y="286"/>
                  </a:lnTo>
                  <a:lnTo>
                    <a:pt x="2205" y="284"/>
                  </a:lnTo>
                  <a:lnTo>
                    <a:pt x="2208" y="282"/>
                  </a:lnTo>
                  <a:lnTo>
                    <a:pt x="2212" y="279"/>
                  </a:lnTo>
                  <a:lnTo>
                    <a:pt x="2219" y="276"/>
                  </a:lnTo>
                  <a:lnTo>
                    <a:pt x="2226" y="271"/>
                  </a:lnTo>
                  <a:lnTo>
                    <a:pt x="2233" y="269"/>
                  </a:lnTo>
                  <a:lnTo>
                    <a:pt x="2241" y="265"/>
                  </a:lnTo>
                  <a:lnTo>
                    <a:pt x="2248" y="262"/>
                  </a:lnTo>
                  <a:lnTo>
                    <a:pt x="2255" y="258"/>
                  </a:lnTo>
                  <a:lnTo>
                    <a:pt x="2261" y="255"/>
                  </a:lnTo>
                  <a:lnTo>
                    <a:pt x="2268" y="250"/>
                  </a:lnTo>
                  <a:lnTo>
                    <a:pt x="2285" y="239"/>
                  </a:lnTo>
                  <a:lnTo>
                    <a:pt x="2287" y="235"/>
                  </a:lnTo>
                  <a:lnTo>
                    <a:pt x="2287" y="232"/>
                  </a:lnTo>
                  <a:lnTo>
                    <a:pt x="2286" y="229"/>
                  </a:lnTo>
                  <a:lnTo>
                    <a:pt x="2285" y="226"/>
                  </a:lnTo>
                  <a:close/>
                </a:path>
              </a:pathLst>
            </a:custGeom>
            <a:solidFill>
              <a:srgbClr val="D28C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99" name="Freeform 16"/>
            <p:cNvSpPr>
              <a:spLocks noChangeAspect="1"/>
            </p:cNvSpPr>
            <p:nvPr/>
          </p:nvSpPr>
          <p:spPr bwMode="auto">
            <a:xfrm>
              <a:off x="3398" y="990"/>
              <a:ext cx="70" cy="57"/>
            </a:xfrm>
            <a:custGeom>
              <a:avLst/>
              <a:gdLst>
                <a:gd name="T0" fmla="*/ 24 w 141"/>
                <a:gd name="T1" fmla="*/ 13 h 114"/>
                <a:gd name="T2" fmla="*/ 28 w 141"/>
                <a:gd name="T3" fmla="*/ 16 h 114"/>
                <a:gd name="T4" fmla="*/ 32 w 141"/>
                <a:gd name="T5" fmla="*/ 18 h 114"/>
                <a:gd name="T6" fmla="*/ 35 w 141"/>
                <a:gd name="T7" fmla="*/ 20 h 114"/>
                <a:gd name="T8" fmla="*/ 38 w 141"/>
                <a:gd name="T9" fmla="*/ 23 h 114"/>
                <a:gd name="T10" fmla="*/ 41 w 141"/>
                <a:gd name="T11" fmla="*/ 25 h 114"/>
                <a:gd name="T12" fmla="*/ 45 w 141"/>
                <a:gd name="T13" fmla="*/ 28 h 114"/>
                <a:gd name="T14" fmla="*/ 48 w 141"/>
                <a:gd name="T15" fmla="*/ 31 h 114"/>
                <a:gd name="T16" fmla="*/ 51 w 141"/>
                <a:gd name="T17" fmla="*/ 33 h 114"/>
                <a:gd name="T18" fmla="*/ 54 w 141"/>
                <a:gd name="T19" fmla="*/ 36 h 114"/>
                <a:gd name="T20" fmla="*/ 56 w 141"/>
                <a:gd name="T21" fmla="*/ 39 h 114"/>
                <a:gd name="T22" fmla="*/ 59 w 141"/>
                <a:gd name="T23" fmla="*/ 41 h 114"/>
                <a:gd name="T24" fmla="*/ 61 w 141"/>
                <a:gd name="T25" fmla="*/ 43 h 114"/>
                <a:gd name="T26" fmla="*/ 64 w 141"/>
                <a:gd name="T27" fmla="*/ 47 h 114"/>
                <a:gd name="T28" fmla="*/ 66 w 141"/>
                <a:gd name="T29" fmla="*/ 50 h 114"/>
                <a:gd name="T30" fmla="*/ 68 w 141"/>
                <a:gd name="T31" fmla="*/ 54 h 114"/>
                <a:gd name="T32" fmla="*/ 70 w 141"/>
                <a:gd name="T33" fmla="*/ 57 h 114"/>
                <a:gd name="T34" fmla="*/ 67 w 141"/>
                <a:gd name="T35" fmla="*/ 55 h 114"/>
                <a:gd name="T36" fmla="*/ 63 w 141"/>
                <a:gd name="T37" fmla="*/ 53 h 114"/>
                <a:gd name="T38" fmla="*/ 60 w 141"/>
                <a:gd name="T39" fmla="*/ 50 h 114"/>
                <a:gd name="T40" fmla="*/ 56 w 141"/>
                <a:gd name="T41" fmla="*/ 48 h 114"/>
                <a:gd name="T42" fmla="*/ 53 w 141"/>
                <a:gd name="T43" fmla="*/ 45 h 114"/>
                <a:gd name="T44" fmla="*/ 50 w 141"/>
                <a:gd name="T45" fmla="*/ 42 h 114"/>
                <a:gd name="T46" fmla="*/ 47 w 141"/>
                <a:gd name="T47" fmla="*/ 40 h 114"/>
                <a:gd name="T48" fmla="*/ 43 w 141"/>
                <a:gd name="T49" fmla="*/ 38 h 114"/>
                <a:gd name="T50" fmla="*/ 39 w 141"/>
                <a:gd name="T51" fmla="*/ 35 h 114"/>
                <a:gd name="T52" fmla="*/ 36 w 141"/>
                <a:gd name="T53" fmla="*/ 32 h 114"/>
                <a:gd name="T54" fmla="*/ 32 w 141"/>
                <a:gd name="T55" fmla="*/ 30 h 114"/>
                <a:gd name="T56" fmla="*/ 28 w 141"/>
                <a:gd name="T57" fmla="*/ 27 h 114"/>
                <a:gd name="T58" fmla="*/ 24 w 141"/>
                <a:gd name="T59" fmla="*/ 24 h 114"/>
                <a:gd name="T60" fmla="*/ 21 w 141"/>
                <a:gd name="T61" fmla="*/ 22 h 114"/>
                <a:gd name="T62" fmla="*/ 17 w 141"/>
                <a:gd name="T63" fmla="*/ 19 h 114"/>
                <a:gd name="T64" fmla="*/ 14 w 141"/>
                <a:gd name="T65" fmla="*/ 16 h 114"/>
                <a:gd name="T66" fmla="*/ 0 w 141"/>
                <a:gd name="T67" fmla="*/ 0 h 114"/>
                <a:gd name="T68" fmla="*/ 2 w 141"/>
                <a:gd name="T69" fmla="*/ 1 h 114"/>
                <a:gd name="T70" fmla="*/ 5 w 141"/>
                <a:gd name="T71" fmla="*/ 2 h 114"/>
                <a:gd name="T72" fmla="*/ 9 w 141"/>
                <a:gd name="T73" fmla="*/ 4 h 114"/>
                <a:gd name="T74" fmla="*/ 13 w 141"/>
                <a:gd name="T75" fmla="*/ 6 h 114"/>
                <a:gd name="T76" fmla="*/ 17 w 141"/>
                <a:gd name="T77" fmla="*/ 8 h 114"/>
                <a:gd name="T78" fmla="*/ 20 w 141"/>
                <a:gd name="T79" fmla="*/ 10 h 114"/>
                <a:gd name="T80" fmla="*/ 23 w 141"/>
                <a:gd name="T81" fmla="*/ 12 h 114"/>
                <a:gd name="T82" fmla="*/ 24 w 141"/>
                <a:gd name="T83" fmla="*/ 13 h 11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1"/>
                <a:gd name="T127" fmla="*/ 0 h 114"/>
                <a:gd name="T128" fmla="*/ 141 w 141"/>
                <a:gd name="T129" fmla="*/ 114 h 11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1" h="114">
                  <a:moveTo>
                    <a:pt x="49" y="26"/>
                  </a:moveTo>
                  <a:lnTo>
                    <a:pt x="56" y="31"/>
                  </a:lnTo>
                  <a:lnTo>
                    <a:pt x="64" y="35"/>
                  </a:lnTo>
                  <a:lnTo>
                    <a:pt x="71" y="40"/>
                  </a:lnTo>
                  <a:lnTo>
                    <a:pt x="76" y="45"/>
                  </a:lnTo>
                  <a:lnTo>
                    <a:pt x="83" y="50"/>
                  </a:lnTo>
                  <a:lnTo>
                    <a:pt x="90" y="55"/>
                  </a:lnTo>
                  <a:lnTo>
                    <a:pt x="96" y="61"/>
                  </a:lnTo>
                  <a:lnTo>
                    <a:pt x="103" y="66"/>
                  </a:lnTo>
                  <a:lnTo>
                    <a:pt x="108" y="71"/>
                  </a:lnTo>
                  <a:lnTo>
                    <a:pt x="113" y="77"/>
                  </a:lnTo>
                  <a:lnTo>
                    <a:pt x="119" y="81"/>
                  </a:lnTo>
                  <a:lnTo>
                    <a:pt x="123" y="86"/>
                  </a:lnTo>
                  <a:lnTo>
                    <a:pt x="128" y="93"/>
                  </a:lnTo>
                  <a:lnTo>
                    <a:pt x="133" y="100"/>
                  </a:lnTo>
                  <a:lnTo>
                    <a:pt x="136" y="107"/>
                  </a:lnTo>
                  <a:lnTo>
                    <a:pt x="141" y="114"/>
                  </a:lnTo>
                  <a:lnTo>
                    <a:pt x="134" y="110"/>
                  </a:lnTo>
                  <a:lnTo>
                    <a:pt x="127" y="106"/>
                  </a:lnTo>
                  <a:lnTo>
                    <a:pt x="120" y="100"/>
                  </a:lnTo>
                  <a:lnTo>
                    <a:pt x="113" y="95"/>
                  </a:lnTo>
                  <a:lnTo>
                    <a:pt x="106" y="90"/>
                  </a:lnTo>
                  <a:lnTo>
                    <a:pt x="101" y="84"/>
                  </a:lnTo>
                  <a:lnTo>
                    <a:pt x="94" y="79"/>
                  </a:lnTo>
                  <a:lnTo>
                    <a:pt x="87" y="75"/>
                  </a:lnTo>
                  <a:lnTo>
                    <a:pt x="79" y="70"/>
                  </a:lnTo>
                  <a:lnTo>
                    <a:pt x="72" y="64"/>
                  </a:lnTo>
                  <a:lnTo>
                    <a:pt x="64" y="60"/>
                  </a:lnTo>
                  <a:lnTo>
                    <a:pt x="57" y="54"/>
                  </a:lnTo>
                  <a:lnTo>
                    <a:pt x="49" y="48"/>
                  </a:lnTo>
                  <a:lnTo>
                    <a:pt x="42" y="43"/>
                  </a:lnTo>
                  <a:lnTo>
                    <a:pt x="35" y="37"/>
                  </a:lnTo>
                  <a:lnTo>
                    <a:pt x="29" y="31"/>
                  </a:lnTo>
                  <a:lnTo>
                    <a:pt x="0" y="0"/>
                  </a:lnTo>
                  <a:lnTo>
                    <a:pt x="4" y="1"/>
                  </a:lnTo>
                  <a:lnTo>
                    <a:pt x="10" y="4"/>
                  </a:lnTo>
                  <a:lnTo>
                    <a:pt x="18" y="8"/>
                  </a:lnTo>
                  <a:lnTo>
                    <a:pt x="26" y="12"/>
                  </a:lnTo>
                  <a:lnTo>
                    <a:pt x="34" y="16"/>
                  </a:lnTo>
                  <a:lnTo>
                    <a:pt x="41" y="20"/>
                  </a:lnTo>
                  <a:lnTo>
                    <a:pt x="46" y="24"/>
                  </a:lnTo>
                  <a:lnTo>
                    <a:pt x="49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0" name="Freeform 17"/>
            <p:cNvSpPr>
              <a:spLocks noChangeAspect="1"/>
            </p:cNvSpPr>
            <p:nvPr/>
          </p:nvSpPr>
          <p:spPr bwMode="auto">
            <a:xfrm>
              <a:off x="3483" y="1023"/>
              <a:ext cx="359" cy="180"/>
            </a:xfrm>
            <a:custGeom>
              <a:avLst/>
              <a:gdLst>
                <a:gd name="T0" fmla="*/ 51 w 718"/>
                <a:gd name="T1" fmla="*/ 29 h 361"/>
                <a:gd name="T2" fmla="*/ 58 w 718"/>
                <a:gd name="T3" fmla="*/ 32 h 361"/>
                <a:gd name="T4" fmla="*/ 68 w 718"/>
                <a:gd name="T5" fmla="*/ 35 h 361"/>
                <a:gd name="T6" fmla="*/ 79 w 718"/>
                <a:gd name="T7" fmla="*/ 39 h 361"/>
                <a:gd name="T8" fmla="*/ 91 w 718"/>
                <a:gd name="T9" fmla="*/ 43 h 361"/>
                <a:gd name="T10" fmla="*/ 106 w 718"/>
                <a:gd name="T11" fmla="*/ 46 h 361"/>
                <a:gd name="T12" fmla="*/ 120 w 718"/>
                <a:gd name="T13" fmla="*/ 50 h 361"/>
                <a:gd name="T14" fmla="*/ 134 w 718"/>
                <a:gd name="T15" fmla="*/ 53 h 361"/>
                <a:gd name="T16" fmla="*/ 152 w 718"/>
                <a:gd name="T17" fmla="*/ 57 h 361"/>
                <a:gd name="T18" fmla="*/ 170 w 718"/>
                <a:gd name="T19" fmla="*/ 63 h 361"/>
                <a:gd name="T20" fmla="*/ 188 w 718"/>
                <a:gd name="T21" fmla="*/ 67 h 361"/>
                <a:gd name="T22" fmla="*/ 207 w 718"/>
                <a:gd name="T23" fmla="*/ 71 h 361"/>
                <a:gd name="T24" fmla="*/ 219 w 718"/>
                <a:gd name="T25" fmla="*/ 73 h 361"/>
                <a:gd name="T26" fmla="*/ 229 w 718"/>
                <a:gd name="T27" fmla="*/ 74 h 361"/>
                <a:gd name="T28" fmla="*/ 239 w 718"/>
                <a:gd name="T29" fmla="*/ 75 h 361"/>
                <a:gd name="T30" fmla="*/ 250 w 718"/>
                <a:gd name="T31" fmla="*/ 77 h 361"/>
                <a:gd name="T32" fmla="*/ 263 w 718"/>
                <a:gd name="T33" fmla="*/ 79 h 361"/>
                <a:gd name="T34" fmla="*/ 276 w 718"/>
                <a:gd name="T35" fmla="*/ 83 h 361"/>
                <a:gd name="T36" fmla="*/ 285 w 718"/>
                <a:gd name="T37" fmla="*/ 85 h 361"/>
                <a:gd name="T38" fmla="*/ 298 w 718"/>
                <a:gd name="T39" fmla="*/ 91 h 361"/>
                <a:gd name="T40" fmla="*/ 306 w 718"/>
                <a:gd name="T41" fmla="*/ 96 h 361"/>
                <a:gd name="T42" fmla="*/ 323 w 718"/>
                <a:gd name="T43" fmla="*/ 108 h 361"/>
                <a:gd name="T44" fmla="*/ 332 w 718"/>
                <a:gd name="T45" fmla="*/ 116 h 361"/>
                <a:gd name="T46" fmla="*/ 341 w 718"/>
                <a:gd name="T47" fmla="*/ 126 h 361"/>
                <a:gd name="T48" fmla="*/ 349 w 718"/>
                <a:gd name="T49" fmla="*/ 132 h 361"/>
                <a:gd name="T50" fmla="*/ 343 w 718"/>
                <a:gd name="T51" fmla="*/ 129 h 361"/>
                <a:gd name="T52" fmla="*/ 323 w 718"/>
                <a:gd name="T53" fmla="*/ 120 h 361"/>
                <a:gd name="T54" fmla="*/ 305 w 718"/>
                <a:gd name="T55" fmla="*/ 109 h 361"/>
                <a:gd name="T56" fmla="*/ 287 w 718"/>
                <a:gd name="T57" fmla="*/ 101 h 361"/>
                <a:gd name="T58" fmla="*/ 276 w 718"/>
                <a:gd name="T59" fmla="*/ 98 h 361"/>
                <a:gd name="T60" fmla="*/ 277 w 718"/>
                <a:gd name="T61" fmla="*/ 103 h 361"/>
                <a:gd name="T62" fmla="*/ 289 w 718"/>
                <a:gd name="T63" fmla="*/ 108 h 361"/>
                <a:gd name="T64" fmla="*/ 306 w 718"/>
                <a:gd name="T65" fmla="*/ 117 h 361"/>
                <a:gd name="T66" fmla="*/ 311 w 718"/>
                <a:gd name="T67" fmla="*/ 122 h 361"/>
                <a:gd name="T68" fmla="*/ 321 w 718"/>
                <a:gd name="T69" fmla="*/ 132 h 361"/>
                <a:gd name="T70" fmla="*/ 333 w 718"/>
                <a:gd name="T71" fmla="*/ 141 h 361"/>
                <a:gd name="T72" fmla="*/ 344 w 718"/>
                <a:gd name="T73" fmla="*/ 152 h 361"/>
                <a:gd name="T74" fmla="*/ 356 w 718"/>
                <a:gd name="T75" fmla="*/ 175 h 361"/>
                <a:gd name="T76" fmla="*/ 359 w 718"/>
                <a:gd name="T77" fmla="*/ 180 h 361"/>
                <a:gd name="T78" fmla="*/ 357 w 718"/>
                <a:gd name="T79" fmla="*/ 180 h 361"/>
                <a:gd name="T80" fmla="*/ 344 w 718"/>
                <a:gd name="T81" fmla="*/ 168 h 361"/>
                <a:gd name="T82" fmla="*/ 315 w 718"/>
                <a:gd name="T83" fmla="*/ 137 h 361"/>
                <a:gd name="T84" fmla="*/ 296 w 718"/>
                <a:gd name="T85" fmla="*/ 122 h 361"/>
                <a:gd name="T86" fmla="*/ 278 w 718"/>
                <a:gd name="T87" fmla="*/ 108 h 361"/>
                <a:gd name="T88" fmla="*/ 257 w 718"/>
                <a:gd name="T89" fmla="*/ 98 h 361"/>
                <a:gd name="T90" fmla="*/ 241 w 718"/>
                <a:gd name="T91" fmla="*/ 94 h 361"/>
                <a:gd name="T92" fmla="*/ 212 w 718"/>
                <a:gd name="T93" fmla="*/ 89 h 361"/>
                <a:gd name="T94" fmla="*/ 199 w 718"/>
                <a:gd name="T95" fmla="*/ 86 h 361"/>
                <a:gd name="T96" fmla="*/ 170 w 718"/>
                <a:gd name="T97" fmla="*/ 79 h 361"/>
                <a:gd name="T98" fmla="*/ 127 w 718"/>
                <a:gd name="T99" fmla="*/ 63 h 361"/>
                <a:gd name="T100" fmla="*/ 99 w 718"/>
                <a:gd name="T101" fmla="*/ 52 h 361"/>
                <a:gd name="T102" fmla="*/ 84 w 718"/>
                <a:gd name="T103" fmla="*/ 46 h 361"/>
                <a:gd name="T104" fmla="*/ 74 w 718"/>
                <a:gd name="T105" fmla="*/ 43 h 361"/>
                <a:gd name="T106" fmla="*/ 58 w 718"/>
                <a:gd name="T107" fmla="*/ 37 h 361"/>
                <a:gd name="T108" fmla="*/ 55 w 718"/>
                <a:gd name="T109" fmla="*/ 40 h 361"/>
                <a:gd name="T110" fmla="*/ 50 w 718"/>
                <a:gd name="T111" fmla="*/ 40 h 361"/>
                <a:gd name="T112" fmla="*/ 37 w 718"/>
                <a:gd name="T113" fmla="*/ 32 h 361"/>
                <a:gd name="T114" fmla="*/ 24 w 718"/>
                <a:gd name="T115" fmla="*/ 22 h 361"/>
                <a:gd name="T116" fmla="*/ 8 w 718"/>
                <a:gd name="T117" fmla="*/ 7 h 361"/>
                <a:gd name="T118" fmla="*/ 30 w 718"/>
                <a:gd name="T119" fmla="*/ 18 h 361"/>
                <a:gd name="T120" fmla="*/ 37 w 718"/>
                <a:gd name="T121" fmla="*/ 22 h 36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718"/>
                <a:gd name="T184" fmla="*/ 0 h 361"/>
                <a:gd name="T185" fmla="*/ 718 w 718"/>
                <a:gd name="T186" fmla="*/ 361 h 36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718" h="361">
                  <a:moveTo>
                    <a:pt x="88" y="52"/>
                  </a:moveTo>
                  <a:lnTo>
                    <a:pt x="93" y="55"/>
                  </a:lnTo>
                  <a:lnTo>
                    <a:pt x="98" y="56"/>
                  </a:lnTo>
                  <a:lnTo>
                    <a:pt x="101" y="58"/>
                  </a:lnTo>
                  <a:lnTo>
                    <a:pt x="107" y="60"/>
                  </a:lnTo>
                  <a:lnTo>
                    <a:pt x="111" y="61"/>
                  </a:lnTo>
                  <a:lnTo>
                    <a:pt x="114" y="63"/>
                  </a:lnTo>
                  <a:lnTo>
                    <a:pt x="116" y="64"/>
                  </a:lnTo>
                  <a:lnTo>
                    <a:pt x="120" y="64"/>
                  </a:lnTo>
                  <a:lnTo>
                    <a:pt x="126" y="66"/>
                  </a:lnTo>
                  <a:lnTo>
                    <a:pt x="130" y="68"/>
                  </a:lnTo>
                  <a:lnTo>
                    <a:pt x="135" y="71"/>
                  </a:lnTo>
                  <a:lnTo>
                    <a:pt x="142" y="73"/>
                  </a:lnTo>
                  <a:lnTo>
                    <a:pt x="146" y="74"/>
                  </a:lnTo>
                  <a:lnTo>
                    <a:pt x="152" y="75"/>
                  </a:lnTo>
                  <a:lnTo>
                    <a:pt x="157" y="78"/>
                  </a:lnTo>
                  <a:lnTo>
                    <a:pt x="161" y="80"/>
                  </a:lnTo>
                  <a:lnTo>
                    <a:pt x="168" y="82"/>
                  </a:lnTo>
                  <a:lnTo>
                    <a:pt x="175" y="83"/>
                  </a:lnTo>
                  <a:lnTo>
                    <a:pt x="182" y="86"/>
                  </a:lnTo>
                  <a:lnTo>
                    <a:pt x="190" y="88"/>
                  </a:lnTo>
                  <a:lnTo>
                    <a:pt x="197" y="89"/>
                  </a:lnTo>
                  <a:lnTo>
                    <a:pt x="204" y="91"/>
                  </a:lnTo>
                  <a:lnTo>
                    <a:pt x="211" y="93"/>
                  </a:lnTo>
                  <a:lnTo>
                    <a:pt x="218" y="94"/>
                  </a:lnTo>
                  <a:lnTo>
                    <a:pt x="225" y="96"/>
                  </a:lnTo>
                  <a:lnTo>
                    <a:pt x="232" y="98"/>
                  </a:lnTo>
                  <a:lnTo>
                    <a:pt x="239" y="101"/>
                  </a:lnTo>
                  <a:lnTo>
                    <a:pt x="245" y="102"/>
                  </a:lnTo>
                  <a:lnTo>
                    <a:pt x="252" y="103"/>
                  </a:lnTo>
                  <a:lnTo>
                    <a:pt x="260" y="104"/>
                  </a:lnTo>
                  <a:lnTo>
                    <a:pt x="267" y="106"/>
                  </a:lnTo>
                  <a:lnTo>
                    <a:pt x="274" y="109"/>
                  </a:lnTo>
                  <a:lnTo>
                    <a:pt x="283" y="110"/>
                  </a:lnTo>
                  <a:lnTo>
                    <a:pt x="294" y="112"/>
                  </a:lnTo>
                  <a:lnTo>
                    <a:pt x="303" y="114"/>
                  </a:lnTo>
                  <a:lnTo>
                    <a:pt x="312" y="118"/>
                  </a:lnTo>
                  <a:lnTo>
                    <a:pt x="320" y="121"/>
                  </a:lnTo>
                  <a:lnTo>
                    <a:pt x="330" y="124"/>
                  </a:lnTo>
                  <a:lnTo>
                    <a:pt x="340" y="126"/>
                  </a:lnTo>
                  <a:lnTo>
                    <a:pt x="349" y="128"/>
                  </a:lnTo>
                  <a:lnTo>
                    <a:pt x="358" y="131"/>
                  </a:lnTo>
                  <a:lnTo>
                    <a:pt x="366" y="133"/>
                  </a:lnTo>
                  <a:lnTo>
                    <a:pt x="376" y="135"/>
                  </a:lnTo>
                  <a:lnTo>
                    <a:pt x="385" y="138"/>
                  </a:lnTo>
                  <a:lnTo>
                    <a:pt x="394" y="139"/>
                  </a:lnTo>
                  <a:lnTo>
                    <a:pt x="403" y="141"/>
                  </a:lnTo>
                  <a:lnTo>
                    <a:pt x="413" y="142"/>
                  </a:lnTo>
                  <a:lnTo>
                    <a:pt x="422" y="144"/>
                  </a:lnTo>
                  <a:lnTo>
                    <a:pt x="426" y="146"/>
                  </a:lnTo>
                  <a:lnTo>
                    <a:pt x="431" y="147"/>
                  </a:lnTo>
                  <a:lnTo>
                    <a:pt x="437" y="147"/>
                  </a:lnTo>
                  <a:lnTo>
                    <a:pt x="441" y="148"/>
                  </a:lnTo>
                  <a:lnTo>
                    <a:pt x="447" y="148"/>
                  </a:lnTo>
                  <a:lnTo>
                    <a:pt x="452" y="149"/>
                  </a:lnTo>
                  <a:lnTo>
                    <a:pt x="457" y="149"/>
                  </a:lnTo>
                  <a:lnTo>
                    <a:pt x="462" y="150"/>
                  </a:lnTo>
                  <a:lnTo>
                    <a:pt x="468" y="150"/>
                  </a:lnTo>
                  <a:lnTo>
                    <a:pt x="474" y="150"/>
                  </a:lnTo>
                  <a:lnTo>
                    <a:pt x="478" y="151"/>
                  </a:lnTo>
                  <a:lnTo>
                    <a:pt x="484" y="151"/>
                  </a:lnTo>
                  <a:lnTo>
                    <a:pt x="489" y="153"/>
                  </a:lnTo>
                  <a:lnTo>
                    <a:pt x="494" y="154"/>
                  </a:lnTo>
                  <a:lnTo>
                    <a:pt x="499" y="154"/>
                  </a:lnTo>
                  <a:lnTo>
                    <a:pt x="505" y="155"/>
                  </a:lnTo>
                  <a:lnTo>
                    <a:pt x="512" y="156"/>
                  </a:lnTo>
                  <a:lnTo>
                    <a:pt x="519" y="157"/>
                  </a:lnTo>
                  <a:lnTo>
                    <a:pt x="525" y="159"/>
                  </a:lnTo>
                  <a:lnTo>
                    <a:pt x="532" y="161"/>
                  </a:lnTo>
                  <a:lnTo>
                    <a:pt x="538" y="163"/>
                  </a:lnTo>
                  <a:lnTo>
                    <a:pt x="545" y="164"/>
                  </a:lnTo>
                  <a:lnTo>
                    <a:pt x="552" y="166"/>
                  </a:lnTo>
                  <a:lnTo>
                    <a:pt x="559" y="168"/>
                  </a:lnTo>
                  <a:lnTo>
                    <a:pt x="562" y="169"/>
                  </a:lnTo>
                  <a:lnTo>
                    <a:pt x="567" y="170"/>
                  </a:lnTo>
                  <a:lnTo>
                    <a:pt x="570" y="171"/>
                  </a:lnTo>
                  <a:lnTo>
                    <a:pt x="575" y="172"/>
                  </a:lnTo>
                  <a:lnTo>
                    <a:pt x="582" y="176"/>
                  </a:lnTo>
                  <a:lnTo>
                    <a:pt x="589" y="179"/>
                  </a:lnTo>
                  <a:lnTo>
                    <a:pt x="596" y="182"/>
                  </a:lnTo>
                  <a:lnTo>
                    <a:pt x="603" y="186"/>
                  </a:lnTo>
                  <a:lnTo>
                    <a:pt x="605" y="188"/>
                  </a:lnTo>
                  <a:lnTo>
                    <a:pt x="608" y="191"/>
                  </a:lnTo>
                  <a:lnTo>
                    <a:pt x="611" y="192"/>
                  </a:lnTo>
                  <a:lnTo>
                    <a:pt x="614" y="192"/>
                  </a:lnTo>
                  <a:lnTo>
                    <a:pt x="635" y="207"/>
                  </a:lnTo>
                  <a:lnTo>
                    <a:pt x="640" y="211"/>
                  </a:lnTo>
                  <a:lnTo>
                    <a:pt x="645" y="216"/>
                  </a:lnTo>
                  <a:lnTo>
                    <a:pt x="650" y="219"/>
                  </a:lnTo>
                  <a:lnTo>
                    <a:pt x="655" y="224"/>
                  </a:lnTo>
                  <a:lnTo>
                    <a:pt x="659" y="229"/>
                  </a:lnTo>
                  <a:lnTo>
                    <a:pt x="664" y="233"/>
                  </a:lnTo>
                  <a:lnTo>
                    <a:pt x="668" y="238"/>
                  </a:lnTo>
                  <a:lnTo>
                    <a:pt x="672" y="242"/>
                  </a:lnTo>
                  <a:lnTo>
                    <a:pt x="676" y="247"/>
                  </a:lnTo>
                  <a:lnTo>
                    <a:pt x="681" y="252"/>
                  </a:lnTo>
                  <a:lnTo>
                    <a:pt x="686" y="255"/>
                  </a:lnTo>
                  <a:lnTo>
                    <a:pt x="691" y="259"/>
                  </a:lnTo>
                  <a:lnTo>
                    <a:pt x="694" y="262"/>
                  </a:lnTo>
                  <a:lnTo>
                    <a:pt x="697" y="264"/>
                  </a:lnTo>
                  <a:lnTo>
                    <a:pt x="701" y="267"/>
                  </a:lnTo>
                  <a:lnTo>
                    <a:pt x="703" y="270"/>
                  </a:lnTo>
                  <a:lnTo>
                    <a:pt x="695" y="264"/>
                  </a:lnTo>
                  <a:lnTo>
                    <a:pt x="686" y="259"/>
                  </a:lnTo>
                  <a:lnTo>
                    <a:pt x="675" y="254"/>
                  </a:lnTo>
                  <a:lnTo>
                    <a:pt x="666" y="251"/>
                  </a:lnTo>
                  <a:lnTo>
                    <a:pt x="656" y="246"/>
                  </a:lnTo>
                  <a:lnTo>
                    <a:pt x="646" y="241"/>
                  </a:lnTo>
                  <a:lnTo>
                    <a:pt x="636" y="236"/>
                  </a:lnTo>
                  <a:lnTo>
                    <a:pt x="628" y="229"/>
                  </a:lnTo>
                  <a:lnTo>
                    <a:pt x="619" y="224"/>
                  </a:lnTo>
                  <a:lnTo>
                    <a:pt x="610" y="219"/>
                  </a:lnTo>
                  <a:lnTo>
                    <a:pt x="600" y="215"/>
                  </a:lnTo>
                  <a:lnTo>
                    <a:pt x="591" y="210"/>
                  </a:lnTo>
                  <a:lnTo>
                    <a:pt x="582" y="207"/>
                  </a:lnTo>
                  <a:lnTo>
                    <a:pt x="573" y="202"/>
                  </a:lnTo>
                  <a:lnTo>
                    <a:pt x="564" y="197"/>
                  </a:lnTo>
                  <a:lnTo>
                    <a:pt x="554" y="194"/>
                  </a:lnTo>
                  <a:lnTo>
                    <a:pt x="553" y="195"/>
                  </a:lnTo>
                  <a:lnTo>
                    <a:pt x="551" y="196"/>
                  </a:lnTo>
                  <a:lnTo>
                    <a:pt x="550" y="197"/>
                  </a:lnTo>
                  <a:lnTo>
                    <a:pt x="550" y="199"/>
                  </a:lnTo>
                  <a:lnTo>
                    <a:pt x="551" y="203"/>
                  </a:lnTo>
                  <a:lnTo>
                    <a:pt x="554" y="206"/>
                  </a:lnTo>
                  <a:lnTo>
                    <a:pt x="559" y="208"/>
                  </a:lnTo>
                  <a:lnTo>
                    <a:pt x="562" y="209"/>
                  </a:lnTo>
                  <a:lnTo>
                    <a:pt x="570" y="212"/>
                  </a:lnTo>
                  <a:lnTo>
                    <a:pt x="578" y="217"/>
                  </a:lnTo>
                  <a:lnTo>
                    <a:pt x="587" y="221"/>
                  </a:lnTo>
                  <a:lnTo>
                    <a:pt x="596" y="225"/>
                  </a:lnTo>
                  <a:lnTo>
                    <a:pt x="603" y="230"/>
                  </a:lnTo>
                  <a:lnTo>
                    <a:pt x="611" y="234"/>
                  </a:lnTo>
                  <a:lnTo>
                    <a:pt x="618" y="240"/>
                  </a:lnTo>
                  <a:lnTo>
                    <a:pt x="625" y="246"/>
                  </a:lnTo>
                  <a:lnTo>
                    <a:pt x="623" y="246"/>
                  </a:lnTo>
                  <a:lnTo>
                    <a:pt x="621" y="245"/>
                  </a:lnTo>
                  <a:lnTo>
                    <a:pt x="618" y="246"/>
                  </a:lnTo>
                  <a:lnTo>
                    <a:pt x="617" y="248"/>
                  </a:lnTo>
                  <a:lnTo>
                    <a:pt x="618" y="252"/>
                  </a:lnTo>
                  <a:lnTo>
                    <a:pt x="641" y="265"/>
                  </a:lnTo>
                  <a:lnTo>
                    <a:pt x="645" y="271"/>
                  </a:lnTo>
                  <a:lnTo>
                    <a:pt x="651" y="276"/>
                  </a:lnTo>
                  <a:lnTo>
                    <a:pt x="658" y="279"/>
                  </a:lnTo>
                  <a:lnTo>
                    <a:pt x="666" y="283"/>
                  </a:lnTo>
                  <a:lnTo>
                    <a:pt x="673" y="287"/>
                  </a:lnTo>
                  <a:lnTo>
                    <a:pt x="680" y="292"/>
                  </a:lnTo>
                  <a:lnTo>
                    <a:pt x="685" y="297"/>
                  </a:lnTo>
                  <a:lnTo>
                    <a:pt x="688" y="304"/>
                  </a:lnTo>
                  <a:lnTo>
                    <a:pt x="695" y="315"/>
                  </a:lnTo>
                  <a:lnTo>
                    <a:pt x="700" y="327"/>
                  </a:lnTo>
                  <a:lnTo>
                    <a:pt x="705" y="338"/>
                  </a:lnTo>
                  <a:lnTo>
                    <a:pt x="711" y="350"/>
                  </a:lnTo>
                  <a:lnTo>
                    <a:pt x="712" y="352"/>
                  </a:lnTo>
                  <a:lnTo>
                    <a:pt x="714" y="354"/>
                  </a:lnTo>
                  <a:lnTo>
                    <a:pt x="716" y="358"/>
                  </a:lnTo>
                  <a:lnTo>
                    <a:pt x="718" y="360"/>
                  </a:lnTo>
                  <a:lnTo>
                    <a:pt x="717" y="361"/>
                  </a:lnTo>
                  <a:lnTo>
                    <a:pt x="716" y="361"/>
                  </a:lnTo>
                  <a:lnTo>
                    <a:pt x="714" y="361"/>
                  </a:lnTo>
                  <a:lnTo>
                    <a:pt x="714" y="360"/>
                  </a:lnTo>
                  <a:lnTo>
                    <a:pt x="708" y="354"/>
                  </a:lnTo>
                  <a:lnTo>
                    <a:pt x="701" y="347"/>
                  </a:lnTo>
                  <a:lnTo>
                    <a:pt x="693" y="342"/>
                  </a:lnTo>
                  <a:lnTo>
                    <a:pt x="687" y="336"/>
                  </a:lnTo>
                  <a:lnTo>
                    <a:pt x="660" y="294"/>
                  </a:lnTo>
                  <a:lnTo>
                    <a:pt x="650" y="287"/>
                  </a:lnTo>
                  <a:lnTo>
                    <a:pt x="641" y="280"/>
                  </a:lnTo>
                  <a:lnTo>
                    <a:pt x="630" y="274"/>
                  </a:lnTo>
                  <a:lnTo>
                    <a:pt x="620" y="267"/>
                  </a:lnTo>
                  <a:lnTo>
                    <a:pt x="611" y="260"/>
                  </a:lnTo>
                  <a:lnTo>
                    <a:pt x="602" y="253"/>
                  </a:lnTo>
                  <a:lnTo>
                    <a:pt x="592" y="245"/>
                  </a:lnTo>
                  <a:lnTo>
                    <a:pt x="583" y="236"/>
                  </a:lnTo>
                  <a:lnTo>
                    <a:pt x="574" y="229"/>
                  </a:lnTo>
                  <a:lnTo>
                    <a:pt x="565" y="222"/>
                  </a:lnTo>
                  <a:lnTo>
                    <a:pt x="555" y="216"/>
                  </a:lnTo>
                  <a:lnTo>
                    <a:pt x="545" y="210"/>
                  </a:lnTo>
                  <a:lnTo>
                    <a:pt x="535" y="206"/>
                  </a:lnTo>
                  <a:lnTo>
                    <a:pt x="524" y="201"/>
                  </a:lnTo>
                  <a:lnTo>
                    <a:pt x="514" y="196"/>
                  </a:lnTo>
                  <a:lnTo>
                    <a:pt x="504" y="192"/>
                  </a:lnTo>
                  <a:lnTo>
                    <a:pt x="496" y="192"/>
                  </a:lnTo>
                  <a:lnTo>
                    <a:pt x="489" y="191"/>
                  </a:lnTo>
                  <a:lnTo>
                    <a:pt x="481" y="188"/>
                  </a:lnTo>
                  <a:lnTo>
                    <a:pt x="474" y="186"/>
                  </a:lnTo>
                  <a:lnTo>
                    <a:pt x="436" y="181"/>
                  </a:lnTo>
                  <a:lnTo>
                    <a:pt x="430" y="179"/>
                  </a:lnTo>
                  <a:lnTo>
                    <a:pt x="423" y="178"/>
                  </a:lnTo>
                  <a:lnTo>
                    <a:pt x="417" y="177"/>
                  </a:lnTo>
                  <a:lnTo>
                    <a:pt x="410" y="176"/>
                  </a:lnTo>
                  <a:lnTo>
                    <a:pt x="403" y="174"/>
                  </a:lnTo>
                  <a:lnTo>
                    <a:pt x="398" y="173"/>
                  </a:lnTo>
                  <a:lnTo>
                    <a:pt x="391" y="172"/>
                  </a:lnTo>
                  <a:lnTo>
                    <a:pt x="385" y="171"/>
                  </a:lnTo>
                  <a:lnTo>
                    <a:pt x="362" y="165"/>
                  </a:lnTo>
                  <a:lnTo>
                    <a:pt x="339" y="158"/>
                  </a:lnTo>
                  <a:lnTo>
                    <a:pt x="317" y="151"/>
                  </a:lnTo>
                  <a:lnTo>
                    <a:pt x="296" y="143"/>
                  </a:lnTo>
                  <a:lnTo>
                    <a:pt x="274" y="136"/>
                  </a:lnTo>
                  <a:lnTo>
                    <a:pt x="253" y="127"/>
                  </a:lnTo>
                  <a:lnTo>
                    <a:pt x="232" y="119"/>
                  </a:lnTo>
                  <a:lnTo>
                    <a:pt x="210" y="110"/>
                  </a:lnTo>
                  <a:lnTo>
                    <a:pt x="204" y="108"/>
                  </a:lnTo>
                  <a:lnTo>
                    <a:pt x="197" y="104"/>
                  </a:lnTo>
                  <a:lnTo>
                    <a:pt x="190" y="101"/>
                  </a:lnTo>
                  <a:lnTo>
                    <a:pt x="182" y="98"/>
                  </a:lnTo>
                  <a:lnTo>
                    <a:pt x="175" y="95"/>
                  </a:lnTo>
                  <a:lnTo>
                    <a:pt x="167" y="93"/>
                  </a:lnTo>
                  <a:lnTo>
                    <a:pt x="160" y="91"/>
                  </a:lnTo>
                  <a:lnTo>
                    <a:pt x="153" y="90"/>
                  </a:lnTo>
                  <a:lnTo>
                    <a:pt x="152" y="89"/>
                  </a:lnTo>
                  <a:lnTo>
                    <a:pt x="147" y="87"/>
                  </a:lnTo>
                  <a:lnTo>
                    <a:pt x="141" y="85"/>
                  </a:lnTo>
                  <a:lnTo>
                    <a:pt x="132" y="81"/>
                  </a:lnTo>
                  <a:lnTo>
                    <a:pt x="124" y="78"/>
                  </a:lnTo>
                  <a:lnTo>
                    <a:pt x="116" y="74"/>
                  </a:lnTo>
                  <a:lnTo>
                    <a:pt x="111" y="73"/>
                  </a:lnTo>
                  <a:lnTo>
                    <a:pt x="108" y="73"/>
                  </a:lnTo>
                  <a:lnTo>
                    <a:pt x="105" y="75"/>
                  </a:lnTo>
                  <a:lnTo>
                    <a:pt x="109" y="81"/>
                  </a:lnTo>
                  <a:lnTo>
                    <a:pt x="113" y="87"/>
                  </a:lnTo>
                  <a:lnTo>
                    <a:pt x="109" y="87"/>
                  </a:lnTo>
                  <a:lnTo>
                    <a:pt x="106" y="85"/>
                  </a:lnTo>
                  <a:lnTo>
                    <a:pt x="100" y="81"/>
                  </a:lnTo>
                  <a:lnTo>
                    <a:pt x="94" y="78"/>
                  </a:lnTo>
                  <a:lnTo>
                    <a:pt x="86" y="73"/>
                  </a:lnTo>
                  <a:lnTo>
                    <a:pt x="79" y="68"/>
                  </a:lnTo>
                  <a:lnTo>
                    <a:pt x="73" y="64"/>
                  </a:lnTo>
                  <a:lnTo>
                    <a:pt x="68" y="60"/>
                  </a:lnTo>
                  <a:lnTo>
                    <a:pt x="64" y="57"/>
                  </a:lnTo>
                  <a:lnTo>
                    <a:pt x="55" y="50"/>
                  </a:lnTo>
                  <a:lnTo>
                    <a:pt x="47" y="44"/>
                  </a:lnTo>
                  <a:lnTo>
                    <a:pt x="39" y="37"/>
                  </a:lnTo>
                  <a:lnTo>
                    <a:pt x="31" y="30"/>
                  </a:lnTo>
                  <a:lnTo>
                    <a:pt x="23" y="22"/>
                  </a:lnTo>
                  <a:lnTo>
                    <a:pt x="16" y="15"/>
                  </a:lnTo>
                  <a:lnTo>
                    <a:pt x="8" y="8"/>
                  </a:lnTo>
                  <a:lnTo>
                    <a:pt x="0" y="0"/>
                  </a:lnTo>
                  <a:lnTo>
                    <a:pt x="52" y="34"/>
                  </a:lnTo>
                  <a:lnTo>
                    <a:pt x="59" y="37"/>
                  </a:lnTo>
                  <a:lnTo>
                    <a:pt x="63" y="40"/>
                  </a:lnTo>
                  <a:lnTo>
                    <a:pt x="67" y="42"/>
                  </a:lnTo>
                  <a:lnTo>
                    <a:pt x="69" y="43"/>
                  </a:lnTo>
                  <a:lnTo>
                    <a:pt x="73" y="45"/>
                  </a:lnTo>
                  <a:lnTo>
                    <a:pt x="76" y="46"/>
                  </a:lnTo>
                  <a:lnTo>
                    <a:pt x="81" y="49"/>
                  </a:lnTo>
                  <a:lnTo>
                    <a:pt x="88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1" name="Freeform 18"/>
            <p:cNvSpPr>
              <a:spLocks noChangeAspect="1"/>
            </p:cNvSpPr>
            <p:nvPr/>
          </p:nvSpPr>
          <p:spPr bwMode="auto">
            <a:xfrm>
              <a:off x="3928" y="1045"/>
              <a:ext cx="536" cy="150"/>
            </a:xfrm>
            <a:custGeom>
              <a:avLst/>
              <a:gdLst>
                <a:gd name="T0" fmla="*/ 522 w 1070"/>
                <a:gd name="T1" fmla="*/ 11 h 300"/>
                <a:gd name="T2" fmla="*/ 494 w 1070"/>
                <a:gd name="T3" fmla="*/ 23 h 300"/>
                <a:gd name="T4" fmla="*/ 454 w 1070"/>
                <a:gd name="T5" fmla="*/ 41 h 300"/>
                <a:gd name="T6" fmla="*/ 470 w 1070"/>
                <a:gd name="T7" fmla="*/ 35 h 300"/>
                <a:gd name="T8" fmla="*/ 486 w 1070"/>
                <a:gd name="T9" fmla="*/ 29 h 300"/>
                <a:gd name="T10" fmla="*/ 502 w 1070"/>
                <a:gd name="T11" fmla="*/ 27 h 300"/>
                <a:gd name="T12" fmla="*/ 498 w 1070"/>
                <a:gd name="T13" fmla="*/ 34 h 300"/>
                <a:gd name="T14" fmla="*/ 483 w 1070"/>
                <a:gd name="T15" fmla="*/ 38 h 300"/>
                <a:gd name="T16" fmla="*/ 478 w 1070"/>
                <a:gd name="T17" fmla="*/ 39 h 300"/>
                <a:gd name="T18" fmla="*/ 464 w 1070"/>
                <a:gd name="T19" fmla="*/ 45 h 300"/>
                <a:gd name="T20" fmla="*/ 454 w 1070"/>
                <a:gd name="T21" fmla="*/ 45 h 300"/>
                <a:gd name="T22" fmla="*/ 443 w 1070"/>
                <a:gd name="T23" fmla="*/ 47 h 300"/>
                <a:gd name="T24" fmla="*/ 417 w 1070"/>
                <a:gd name="T25" fmla="*/ 52 h 300"/>
                <a:gd name="T26" fmla="*/ 387 w 1070"/>
                <a:gd name="T27" fmla="*/ 60 h 300"/>
                <a:gd name="T28" fmla="*/ 362 w 1070"/>
                <a:gd name="T29" fmla="*/ 66 h 300"/>
                <a:gd name="T30" fmla="*/ 345 w 1070"/>
                <a:gd name="T31" fmla="*/ 69 h 300"/>
                <a:gd name="T32" fmla="*/ 320 w 1070"/>
                <a:gd name="T33" fmla="*/ 74 h 300"/>
                <a:gd name="T34" fmla="*/ 283 w 1070"/>
                <a:gd name="T35" fmla="*/ 85 h 300"/>
                <a:gd name="T36" fmla="*/ 254 w 1070"/>
                <a:gd name="T37" fmla="*/ 87 h 300"/>
                <a:gd name="T38" fmla="*/ 237 w 1070"/>
                <a:gd name="T39" fmla="*/ 87 h 300"/>
                <a:gd name="T40" fmla="*/ 212 w 1070"/>
                <a:gd name="T41" fmla="*/ 88 h 300"/>
                <a:gd name="T42" fmla="*/ 182 w 1070"/>
                <a:gd name="T43" fmla="*/ 90 h 300"/>
                <a:gd name="T44" fmla="*/ 153 w 1070"/>
                <a:gd name="T45" fmla="*/ 95 h 300"/>
                <a:gd name="T46" fmla="*/ 133 w 1070"/>
                <a:gd name="T47" fmla="*/ 102 h 300"/>
                <a:gd name="T48" fmla="*/ 124 w 1070"/>
                <a:gd name="T49" fmla="*/ 102 h 300"/>
                <a:gd name="T50" fmla="*/ 113 w 1070"/>
                <a:gd name="T51" fmla="*/ 102 h 300"/>
                <a:gd name="T52" fmla="*/ 96 w 1070"/>
                <a:gd name="T53" fmla="*/ 108 h 300"/>
                <a:gd name="T54" fmla="*/ 74 w 1070"/>
                <a:gd name="T55" fmla="*/ 119 h 300"/>
                <a:gd name="T56" fmla="*/ 59 w 1070"/>
                <a:gd name="T57" fmla="*/ 129 h 300"/>
                <a:gd name="T58" fmla="*/ 40 w 1070"/>
                <a:gd name="T59" fmla="*/ 140 h 300"/>
                <a:gd name="T60" fmla="*/ 21 w 1070"/>
                <a:gd name="T61" fmla="*/ 146 h 300"/>
                <a:gd name="T62" fmla="*/ 6 w 1070"/>
                <a:gd name="T63" fmla="*/ 148 h 300"/>
                <a:gd name="T64" fmla="*/ 0 w 1070"/>
                <a:gd name="T65" fmla="*/ 142 h 300"/>
                <a:gd name="T66" fmla="*/ 40 w 1070"/>
                <a:gd name="T67" fmla="*/ 130 h 300"/>
                <a:gd name="T68" fmla="*/ 52 w 1070"/>
                <a:gd name="T69" fmla="*/ 124 h 300"/>
                <a:gd name="T70" fmla="*/ 74 w 1070"/>
                <a:gd name="T71" fmla="*/ 110 h 300"/>
                <a:gd name="T72" fmla="*/ 96 w 1070"/>
                <a:gd name="T73" fmla="*/ 94 h 300"/>
                <a:gd name="T74" fmla="*/ 116 w 1070"/>
                <a:gd name="T75" fmla="*/ 83 h 300"/>
                <a:gd name="T76" fmla="*/ 137 w 1070"/>
                <a:gd name="T77" fmla="*/ 79 h 300"/>
                <a:gd name="T78" fmla="*/ 165 w 1070"/>
                <a:gd name="T79" fmla="*/ 75 h 300"/>
                <a:gd name="T80" fmla="*/ 165 w 1070"/>
                <a:gd name="T81" fmla="*/ 78 h 300"/>
                <a:gd name="T82" fmla="*/ 145 w 1070"/>
                <a:gd name="T83" fmla="*/ 82 h 300"/>
                <a:gd name="T84" fmla="*/ 146 w 1070"/>
                <a:gd name="T85" fmla="*/ 86 h 300"/>
                <a:gd name="T86" fmla="*/ 169 w 1070"/>
                <a:gd name="T87" fmla="*/ 83 h 300"/>
                <a:gd name="T88" fmla="*/ 190 w 1070"/>
                <a:gd name="T89" fmla="*/ 82 h 300"/>
                <a:gd name="T90" fmla="*/ 216 w 1070"/>
                <a:gd name="T91" fmla="*/ 80 h 300"/>
                <a:gd name="T92" fmla="*/ 254 w 1070"/>
                <a:gd name="T93" fmla="*/ 77 h 300"/>
                <a:gd name="T94" fmla="*/ 286 w 1070"/>
                <a:gd name="T95" fmla="*/ 69 h 300"/>
                <a:gd name="T96" fmla="*/ 325 w 1070"/>
                <a:gd name="T97" fmla="*/ 60 h 300"/>
                <a:gd name="T98" fmla="*/ 345 w 1070"/>
                <a:gd name="T99" fmla="*/ 57 h 300"/>
                <a:gd name="T100" fmla="*/ 364 w 1070"/>
                <a:gd name="T101" fmla="*/ 55 h 300"/>
                <a:gd name="T102" fmla="*/ 377 w 1070"/>
                <a:gd name="T103" fmla="*/ 48 h 300"/>
                <a:gd name="T104" fmla="*/ 397 w 1070"/>
                <a:gd name="T105" fmla="*/ 44 h 300"/>
                <a:gd name="T106" fmla="*/ 418 w 1070"/>
                <a:gd name="T107" fmla="*/ 41 h 300"/>
                <a:gd name="T108" fmla="*/ 438 w 1070"/>
                <a:gd name="T109" fmla="*/ 38 h 300"/>
                <a:gd name="T110" fmla="*/ 463 w 1070"/>
                <a:gd name="T111" fmla="*/ 32 h 300"/>
                <a:gd name="T112" fmla="*/ 477 w 1070"/>
                <a:gd name="T113" fmla="*/ 25 h 300"/>
                <a:gd name="T114" fmla="*/ 511 w 1070"/>
                <a:gd name="T115" fmla="*/ 13 h 300"/>
                <a:gd name="T116" fmla="*/ 535 w 1070"/>
                <a:gd name="T117" fmla="*/ 0 h 30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070"/>
                <a:gd name="T178" fmla="*/ 0 h 300"/>
                <a:gd name="T179" fmla="*/ 1070 w 1070"/>
                <a:gd name="T180" fmla="*/ 300 h 30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070" h="300">
                  <a:moveTo>
                    <a:pt x="1070" y="5"/>
                  </a:moveTo>
                  <a:lnTo>
                    <a:pt x="1066" y="10"/>
                  </a:lnTo>
                  <a:lnTo>
                    <a:pt x="1060" y="13"/>
                  </a:lnTo>
                  <a:lnTo>
                    <a:pt x="1054" y="16"/>
                  </a:lnTo>
                  <a:lnTo>
                    <a:pt x="1048" y="19"/>
                  </a:lnTo>
                  <a:lnTo>
                    <a:pt x="1043" y="22"/>
                  </a:lnTo>
                  <a:lnTo>
                    <a:pt x="1037" y="26"/>
                  </a:lnTo>
                  <a:lnTo>
                    <a:pt x="1031" y="29"/>
                  </a:lnTo>
                  <a:lnTo>
                    <a:pt x="1027" y="33"/>
                  </a:lnTo>
                  <a:lnTo>
                    <a:pt x="1013" y="37"/>
                  </a:lnTo>
                  <a:lnTo>
                    <a:pt x="999" y="42"/>
                  </a:lnTo>
                  <a:lnTo>
                    <a:pt x="986" y="46"/>
                  </a:lnTo>
                  <a:lnTo>
                    <a:pt x="972" y="51"/>
                  </a:lnTo>
                  <a:lnTo>
                    <a:pt x="959" y="56"/>
                  </a:lnTo>
                  <a:lnTo>
                    <a:pt x="945" y="61"/>
                  </a:lnTo>
                  <a:lnTo>
                    <a:pt x="931" y="67"/>
                  </a:lnTo>
                  <a:lnTo>
                    <a:pt x="918" y="73"/>
                  </a:lnTo>
                  <a:lnTo>
                    <a:pt x="907" y="81"/>
                  </a:lnTo>
                  <a:lnTo>
                    <a:pt x="912" y="80"/>
                  </a:lnTo>
                  <a:lnTo>
                    <a:pt x="917" y="78"/>
                  </a:lnTo>
                  <a:lnTo>
                    <a:pt x="923" y="76"/>
                  </a:lnTo>
                  <a:lnTo>
                    <a:pt x="927" y="74"/>
                  </a:lnTo>
                  <a:lnTo>
                    <a:pt x="933" y="72"/>
                  </a:lnTo>
                  <a:lnTo>
                    <a:pt x="938" y="69"/>
                  </a:lnTo>
                  <a:lnTo>
                    <a:pt x="944" y="67"/>
                  </a:lnTo>
                  <a:lnTo>
                    <a:pt x="949" y="65"/>
                  </a:lnTo>
                  <a:lnTo>
                    <a:pt x="955" y="63"/>
                  </a:lnTo>
                  <a:lnTo>
                    <a:pt x="960" y="60"/>
                  </a:lnTo>
                  <a:lnTo>
                    <a:pt x="965" y="59"/>
                  </a:lnTo>
                  <a:lnTo>
                    <a:pt x="971" y="57"/>
                  </a:lnTo>
                  <a:lnTo>
                    <a:pt x="977" y="56"/>
                  </a:lnTo>
                  <a:lnTo>
                    <a:pt x="983" y="53"/>
                  </a:lnTo>
                  <a:lnTo>
                    <a:pt x="988" y="53"/>
                  </a:lnTo>
                  <a:lnTo>
                    <a:pt x="995" y="52"/>
                  </a:lnTo>
                  <a:lnTo>
                    <a:pt x="999" y="54"/>
                  </a:lnTo>
                  <a:lnTo>
                    <a:pt x="1003" y="53"/>
                  </a:lnTo>
                  <a:lnTo>
                    <a:pt x="1009" y="52"/>
                  </a:lnTo>
                  <a:lnTo>
                    <a:pt x="1014" y="52"/>
                  </a:lnTo>
                  <a:lnTo>
                    <a:pt x="1012" y="57"/>
                  </a:lnTo>
                  <a:lnTo>
                    <a:pt x="1007" y="60"/>
                  </a:lnTo>
                  <a:lnTo>
                    <a:pt x="1001" y="64"/>
                  </a:lnTo>
                  <a:lnTo>
                    <a:pt x="995" y="67"/>
                  </a:lnTo>
                  <a:lnTo>
                    <a:pt x="990" y="71"/>
                  </a:lnTo>
                  <a:lnTo>
                    <a:pt x="984" y="73"/>
                  </a:lnTo>
                  <a:lnTo>
                    <a:pt x="977" y="73"/>
                  </a:lnTo>
                  <a:lnTo>
                    <a:pt x="970" y="73"/>
                  </a:lnTo>
                  <a:lnTo>
                    <a:pt x="968" y="75"/>
                  </a:lnTo>
                  <a:lnTo>
                    <a:pt x="964" y="75"/>
                  </a:lnTo>
                  <a:lnTo>
                    <a:pt x="962" y="75"/>
                  </a:lnTo>
                  <a:lnTo>
                    <a:pt x="960" y="75"/>
                  </a:lnTo>
                  <a:lnTo>
                    <a:pt x="959" y="76"/>
                  </a:lnTo>
                  <a:lnTo>
                    <a:pt x="957" y="76"/>
                  </a:lnTo>
                  <a:lnTo>
                    <a:pt x="956" y="76"/>
                  </a:lnTo>
                  <a:lnTo>
                    <a:pt x="955" y="78"/>
                  </a:lnTo>
                  <a:lnTo>
                    <a:pt x="950" y="80"/>
                  </a:lnTo>
                  <a:lnTo>
                    <a:pt x="946" y="82"/>
                  </a:lnTo>
                  <a:lnTo>
                    <a:pt x="940" y="83"/>
                  </a:lnTo>
                  <a:lnTo>
                    <a:pt x="935" y="86"/>
                  </a:lnTo>
                  <a:lnTo>
                    <a:pt x="931" y="87"/>
                  </a:lnTo>
                  <a:lnTo>
                    <a:pt x="926" y="89"/>
                  </a:lnTo>
                  <a:lnTo>
                    <a:pt x="922" y="90"/>
                  </a:lnTo>
                  <a:lnTo>
                    <a:pt x="917" y="93"/>
                  </a:lnTo>
                  <a:lnTo>
                    <a:pt x="914" y="94"/>
                  </a:lnTo>
                  <a:lnTo>
                    <a:pt x="910" y="94"/>
                  </a:lnTo>
                  <a:lnTo>
                    <a:pt x="909" y="91"/>
                  </a:lnTo>
                  <a:lnTo>
                    <a:pt x="907" y="89"/>
                  </a:lnTo>
                  <a:lnTo>
                    <a:pt x="906" y="90"/>
                  </a:lnTo>
                  <a:lnTo>
                    <a:pt x="904" y="90"/>
                  </a:lnTo>
                  <a:lnTo>
                    <a:pt x="903" y="89"/>
                  </a:lnTo>
                  <a:lnTo>
                    <a:pt x="902" y="89"/>
                  </a:lnTo>
                  <a:lnTo>
                    <a:pt x="893" y="91"/>
                  </a:lnTo>
                  <a:lnTo>
                    <a:pt x="885" y="93"/>
                  </a:lnTo>
                  <a:lnTo>
                    <a:pt x="876" y="95"/>
                  </a:lnTo>
                  <a:lnTo>
                    <a:pt x="866" y="96"/>
                  </a:lnTo>
                  <a:lnTo>
                    <a:pt x="857" y="97"/>
                  </a:lnTo>
                  <a:lnTo>
                    <a:pt x="849" y="98"/>
                  </a:lnTo>
                  <a:lnTo>
                    <a:pt x="840" y="101"/>
                  </a:lnTo>
                  <a:lnTo>
                    <a:pt x="832" y="103"/>
                  </a:lnTo>
                  <a:lnTo>
                    <a:pt x="823" y="106"/>
                  </a:lnTo>
                  <a:lnTo>
                    <a:pt x="812" y="110"/>
                  </a:lnTo>
                  <a:lnTo>
                    <a:pt x="802" y="112"/>
                  </a:lnTo>
                  <a:lnTo>
                    <a:pt x="791" y="116"/>
                  </a:lnTo>
                  <a:lnTo>
                    <a:pt x="781" y="117"/>
                  </a:lnTo>
                  <a:lnTo>
                    <a:pt x="772" y="119"/>
                  </a:lnTo>
                  <a:lnTo>
                    <a:pt x="761" y="119"/>
                  </a:lnTo>
                  <a:lnTo>
                    <a:pt x="751" y="118"/>
                  </a:lnTo>
                  <a:lnTo>
                    <a:pt x="742" y="119"/>
                  </a:lnTo>
                  <a:lnTo>
                    <a:pt x="737" y="125"/>
                  </a:lnTo>
                  <a:lnTo>
                    <a:pt x="731" y="129"/>
                  </a:lnTo>
                  <a:lnTo>
                    <a:pt x="723" y="131"/>
                  </a:lnTo>
                  <a:lnTo>
                    <a:pt x="717" y="133"/>
                  </a:lnTo>
                  <a:lnTo>
                    <a:pt x="711" y="134"/>
                  </a:lnTo>
                  <a:lnTo>
                    <a:pt x="705" y="135"/>
                  </a:lnTo>
                  <a:lnTo>
                    <a:pt x="699" y="136"/>
                  </a:lnTo>
                  <a:lnTo>
                    <a:pt x="693" y="136"/>
                  </a:lnTo>
                  <a:lnTo>
                    <a:pt x="688" y="137"/>
                  </a:lnTo>
                  <a:lnTo>
                    <a:pt x="682" y="137"/>
                  </a:lnTo>
                  <a:lnTo>
                    <a:pt x="675" y="139"/>
                  </a:lnTo>
                  <a:lnTo>
                    <a:pt x="653" y="143"/>
                  </a:lnTo>
                  <a:lnTo>
                    <a:pt x="644" y="148"/>
                  </a:lnTo>
                  <a:lnTo>
                    <a:pt x="642" y="148"/>
                  </a:lnTo>
                  <a:lnTo>
                    <a:pt x="638" y="148"/>
                  </a:lnTo>
                  <a:lnTo>
                    <a:pt x="630" y="151"/>
                  </a:lnTo>
                  <a:lnTo>
                    <a:pt x="617" y="156"/>
                  </a:lnTo>
                  <a:lnTo>
                    <a:pt x="605" y="159"/>
                  </a:lnTo>
                  <a:lnTo>
                    <a:pt x="592" y="163"/>
                  </a:lnTo>
                  <a:lnTo>
                    <a:pt x="578" y="165"/>
                  </a:lnTo>
                  <a:lnTo>
                    <a:pt x="564" y="169"/>
                  </a:lnTo>
                  <a:lnTo>
                    <a:pt x="552" y="171"/>
                  </a:lnTo>
                  <a:lnTo>
                    <a:pt x="538" y="172"/>
                  </a:lnTo>
                  <a:lnTo>
                    <a:pt x="524" y="173"/>
                  </a:lnTo>
                  <a:lnTo>
                    <a:pt x="518" y="173"/>
                  </a:lnTo>
                  <a:lnTo>
                    <a:pt x="513" y="174"/>
                  </a:lnTo>
                  <a:lnTo>
                    <a:pt x="508" y="174"/>
                  </a:lnTo>
                  <a:lnTo>
                    <a:pt x="502" y="176"/>
                  </a:lnTo>
                  <a:lnTo>
                    <a:pt x="496" y="176"/>
                  </a:lnTo>
                  <a:lnTo>
                    <a:pt x="492" y="177"/>
                  </a:lnTo>
                  <a:lnTo>
                    <a:pt x="486" y="176"/>
                  </a:lnTo>
                  <a:lnTo>
                    <a:pt x="480" y="176"/>
                  </a:lnTo>
                  <a:lnTo>
                    <a:pt x="473" y="174"/>
                  </a:lnTo>
                  <a:lnTo>
                    <a:pt x="468" y="174"/>
                  </a:lnTo>
                  <a:lnTo>
                    <a:pt x="461" y="176"/>
                  </a:lnTo>
                  <a:lnTo>
                    <a:pt x="454" y="176"/>
                  </a:lnTo>
                  <a:lnTo>
                    <a:pt x="443" y="176"/>
                  </a:lnTo>
                  <a:lnTo>
                    <a:pt x="434" y="176"/>
                  </a:lnTo>
                  <a:lnTo>
                    <a:pt x="424" y="176"/>
                  </a:lnTo>
                  <a:lnTo>
                    <a:pt x="415" y="176"/>
                  </a:lnTo>
                  <a:lnTo>
                    <a:pt x="404" y="176"/>
                  </a:lnTo>
                  <a:lnTo>
                    <a:pt x="394" y="177"/>
                  </a:lnTo>
                  <a:lnTo>
                    <a:pt x="385" y="178"/>
                  </a:lnTo>
                  <a:lnTo>
                    <a:pt x="374" y="179"/>
                  </a:lnTo>
                  <a:lnTo>
                    <a:pt x="364" y="179"/>
                  </a:lnTo>
                  <a:lnTo>
                    <a:pt x="355" y="180"/>
                  </a:lnTo>
                  <a:lnTo>
                    <a:pt x="344" y="181"/>
                  </a:lnTo>
                  <a:lnTo>
                    <a:pt x="335" y="184"/>
                  </a:lnTo>
                  <a:lnTo>
                    <a:pt x="325" y="185"/>
                  </a:lnTo>
                  <a:lnTo>
                    <a:pt x="315" y="187"/>
                  </a:lnTo>
                  <a:lnTo>
                    <a:pt x="305" y="189"/>
                  </a:lnTo>
                  <a:lnTo>
                    <a:pt x="296" y="192"/>
                  </a:lnTo>
                  <a:lnTo>
                    <a:pt x="289" y="194"/>
                  </a:lnTo>
                  <a:lnTo>
                    <a:pt x="283" y="197"/>
                  </a:lnTo>
                  <a:lnTo>
                    <a:pt x="276" y="200"/>
                  </a:lnTo>
                  <a:lnTo>
                    <a:pt x="269" y="202"/>
                  </a:lnTo>
                  <a:lnTo>
                    <a:pt x="266" y="204"/>
                  </a:lnTo>
                  <a:lnTo>
                    <a:pt x="261" y="207"/>
                  </a:lnTo>
                  <a:lnTo>
                    <a:pt x="257" y="208"/>
                  </a:lnTo>
                  <a:lnTo>
                    <a:pt x="252" y="209"/>
                  </a:lnTo>
                  <a:lnTo>
                    <a:pt x="251" y="208"/>
                  </a:lnTo>
                  <a:lnTo>
                    <a:pt x="250" y="206"/>
                  </a:lnTo>
                  <a:lnTo>
                    <a:pt x="247" y="204"/>
                  </a:lnTo>
                  <a:lnTo>
                    <a:pt x="245" y="203"/>
                  </a:lnTo>
                  <a:lnTo>
                    <a:pt x="242" y="203"/>
                  </a:lnTo>
                  <a:lnTo>
                    <a:pt x="238" y="203"/>
                  </a:lnTo>
                  <a:lnTo>
                    <a:pt x="235" y="204"/>
                  </a:lnTo>
                  <a:lnTo>
                    <a:pt x="231" y="204"/>
                  </a:lnTo>
                  <a:lnTo>
                    <a:pt x="226" y="204"/>
                  </a:lnTo>
                  <a:lnTo>
                    <a:pt x="220" y="206"/>
                  </a:lnTo>
                  <a:lnTo>
                    <a:pt x="215" y="207"/>
                  </a:lnTo>
                  <a:lnTo>
                    <a:pt x="209" y="209"/>
                  </a:lnTo>
                  <a:lnTo>
                    <a:pt x="204" y="211"/>
                  </a:lnTo>
                  <a:lnTo>
                    <a:pt x="198" y="212"/>
                  </a:lnTo>
                  <a:lnTo>
                    <a:pt x="192" y="215"/>
                  </a:lnTo>
                  <a:lnTo>
                    <a:pt x="186" y="216"/>
                  </a:lnTo>
                  <a:lnTo>
                    <a:pt x="178" y="218"/>
                  </a:lnTo>
                  <a:lnTo>
                    <a:pt x="170" y="222"/>
                  </a:lnTo>
                  <a:lnTo>
                    <a:pt x="163" y="226"/>
                  </a:lnTo>
                  <a:lnTo>
                    <a:pt x="156" y="232"/>
                  </a:lnTo>
                  <a:lnTo>
                    <a:pt x="147" y="238"/>
                  </a:lnTo>
                  <a:lnTo>
                    <a:pt x="147" y="237"/>
                  </a:lnTo>
                  <a:lnTo>
                    <a:pt x="141" y="240"/>
                  </a:lnTo>
                  <a:lnTo>
                    <a:pt x="135" y="245"/>
                  </a:lnTo>
                  <a:lnTo>
                    <a:pt x="129" y="249"/>
                  </a:lnTo>
                  <a:lnTo>
                    <a:pt x="123" y="253"/>
                  </a:lnTo>
                  <a:lnTo>
                    <a:pt x="117" y="257"/>
                  </a:lnTo>
                  <a:lnTo>
                    <a:pt x="111" y="261"/>
                  </a:lnTo>
                  <a:lnTo>
                    <a:pt x="106" y="264"/>
                  </a:lnTo>
                  <a:lnTo>
                    <a:pt x="99" y="267"/>
                  </a:lnTo>
                  <a:lnTo>
                    <a:pt x="92" y="271"/>
                  </a:lnTo>
                  <a:lnTo>
                    <a:pt x="86" y="276"/>
                  </a:lnTo>
                  <a:lnTo>
                    <a:pt x="79" y="279"/>
                  </a:lnTo>
                  <a:lnTo>
                    <a:pt x="72" y="280"/>
                  </a:lnTo>
                  <a:lnTo>
                    <a:pt x="61" y="286"/>
                  </a:lnTo>
                  <a:lnTo>
                    <a:pt x="56" y="287"/>
                  </a:lnTo>
                  <a:lnTo>
                    <a:pt x="52" y="290"/>
                  </a:lnTo>
                  <a:lnTo>
                    <a:pt x="46" y="291"/>
                  </a:lnTo>
                  <a:lnTo>
                    <a:pt x="41" y="292"/>
                  </a:lnTo>
                  <a:lnTo>
                    <a:pt x="35" y="294"/>
                  </a:lnTo>
                  <a:lnTo>
                    <a:pt x="31" y="295"/>
                  </a:lnTo>
                  <a:lnTo>
                    <a:pt x="25" y="298"/>
                  </a:lnTo>
                  <a:lnTo>
                    <a:pt x="20" y="300"/>
                  </a:lnTo>
                  <a:lnTo>
                    <a:pt x="16" y="299"/>
                  </a:lnTo>
                  <a:lnTo>
                    <a:pt x="11" y="295"/>
                  </a:lnTo>
                  <a:lnTo>
                    <a:pt x="7" y="291"/>
                  </a:lnTo>
                  <a:lnTo>
                    <a:pt x="3" y="287"/>
                  </a:lnTo>
                  <a:lnTo>
                    <a:pt x="2" y="286"/>
                  </a:lnTo>
                  <a:lnTo>
                    <a:pt x="2" y="285"/>
                  </a:lnTo>
                  <a:lnTo>
                    <a:pt x="1" y="284"/>
                  </a:lnTo>
                  <a:lnTo>
                    <a:pt x="0" y="283"/>
                  </a:lnTo>
                  <a:lnTo>
                    <a:pt x="20" y="280"/>
                  </a:lnTo>
                  <a:lnTo>
                    <a:pt x="46" y="274"/>
                  </a:lnTo>
                  <a:lnTo>
                    <a:pt x="54" y="270"/>
                  </a:lnTo>
                  <a:lnTo>
                    <a:pt x="62" y="267"/>
                  </a:lnTo>
                  <a:lnTo>
                    <a:pt x="70" y="263"/>
                  </a:lnTo>
                  <a:lnTo>
                    <a:pt x="79" y="260"/>
                  </a:lnTo>
                  <a:lnTo>
                    <a:pt x="81" y="259"/>
                  </a:lnTo>
                  <a:lnTo>
                    <a:pt x="84" y="257"/>
                  </a:lnTo>
                  <a:lnTo>
                    <a:pt x="86" y="256"/>
                  </a:lnTo>
                  <a:lnTo>
                    <a:pt x="87" y="254"/>
                  </a:lnTo>
                  <a:lnTo>
                    <a:pt x="95" y="250"/>
                  </a:lnTo>
                  <a:lnTo>
                    <a:pt x="103" y="247"/>
                  </a:lnTo>
                  <a:lnTo>
                    <a:pt x="111" y="244"/>
                  </a:lnTo>
                  <a:lnTo>
                    <a:pt x="118" y="240"/>
                  </a:lnTo>
                  <a:lnTo>
                    <a:pt x="126" y="235"/>
                  </a:lnTo>
                  <a:lnTo>
                    <a:pt x="133" y="231"/>
                  </a:lnTo>
                  <a:lnTo>
                    <a:pt x="140" y="225"/>
                  </a:lnTo>
                  <a:lnTo>
                    <a:pt x="147" y="219"/>
                  </a:lnTo>
                  <a:lnTo>
                    <a:pt x="155" y="214"/>
                  </a:lnTo>
                  <a:lnTo>
                    <a:pt x="162" y="209"/>
                  </a:lnTo>
                  <a:lnTo>
                    <a:pt x="170" y="203"/>
                  </a:lnTo>
                  <a:lnTo>
                    <a:pt x="177" y="199"/>
                  </a:lnTo>
                  <a:lnTo>
                    <a:pt x="185" y="193"/>
                  </a:lnTo>
                  <a:lnTo>
                    <a:pt x="192" y="188"/>
                  </a:lnTo>
                  <a:lnTo>
                    <a:pt x="200" y="182"/>
                  </a:lnTo>
                  <a:lnTo>
                    <a:pt x="207" y="177"/>
                  </a:lnTo>
                  <a:lnTo>
                    <a:pt x="213" y="174"/>
                  </a:lnTo>
                  <a:lnTo>
                    <a:pt x="220" y="172"/>
                  </a:lnTo>
                  <a:lnTo>
                    <a:pt x="226" y="169"/>
                  </a:lnTo>
                  <a:lnTo>
                    <a:pt x="231" y="165"/>
                  </a:lnTo>
                  <a:lnTo>
                    <a:pt x="238" y="164"/>
                  </a:lnTo>
                  <a:lnTo>
                    <a:pt x="244" y="163"/>
                  </a:lnTo>
                  <a:lnTo>
                    <a:pt x="249" y="161"/>
                  </a:lnTo>
                  <a:lnTo>
                    <a:pt x="254" y="158"/>
                  </a:lnTo>
                  <a:lnTo>
                    <a:pt x="264" y="158"/>
                  </a:lnTo>
                  <a:lnTo>
                    <a:pt x="274" y="157"/>
                  </a:lnTo>
                  <a:lnTo>
                    <a:pt x="283" y="156"/>
                  </a:lnTo>
                  <a:lnTo>
                    <a:pt x="292" y="155"/>
                  </a:lnTo>
                  <a:lnTo>
                    <a:pt x="303" y="154"/>
                  </a:lnTo>
                  <a:lnTo>
                    <a:pt x="312" y="152"/>
                  </a:lnTo>
                  <a:lnTo>
                    <a:pt x="321" y="150"/>
                  </a:lnTo>
                  <a:lnTo>
                    <a:pt x="330" y="149"/>
                  </a:lnTo>
                  <a:lnTo>
                    <a:pt x="342" y="149"/>
                  </a:lnTo>
                  <a:lnTo>
                    <a:pt x="342" y="151"/>
                  </a:lnTo>
                  <a:lnTo>
                    <a:pt x="341" y="152"/>
                  </a:lnTo>
                  <a:lnTo>
                    <a:pt x="337" y="152"/>
                  </a:lnTo>
                  <a:lnTo>
                    <a:pt x="335" y="154"/>
                  </a:lnTo>
                  <a:lnTo>
                    <a:pt x="329" y="156"/>
                  </a:lnTo>
                  <a:lnTo>
                    <a:pt x="322" y="157"/>
                  </a:lnTo>
                  <a:lnTo>
                    <a:pt x="317" y="158"/>
                  </a:lnTo>
                  <a:lnTo>
                    <a:pt x="310" y="159"/>
                  </a:lnTo>
                  <a:lnTo>
                    <a:pt x="303" y="161"/>
                  </a:lnTo>
                  <a:lnTo>
                    <a:pt x="296" y="162"/>
                  </a:lnTo>
                  <a:lnTo>
                    <a:pt x="290" y="164"/>
                  </a:lnTo>
                  <a:lnTo>
                    <a:pt x="283" y="166"/>
                  </a:lnTo>
                  <a:lnTo>
                    <a:pt x="282" y="167"/>
                  </a:lnTo>
                  <a:lnTo>
                    <a:pt x="283" y="170"/>
                  </a:lnTo>
                  <a:lnTo>
                    <a:pt x="284" y="171"/>
                  </a:lnTo>
                  <a:lnTo>
                    <a:pt x="285" y="172"/>
                  </a:lnTo>
                  <a:lnTo>
                    <a:pt x="292" y="172"/>
                  </a:lnTo>
                  <a:lnTo>
                    <a:pt x="300" y="170"/>
                  </a:lnTo>
                  <a:lnTo>
                    <a:pt x="307" y="169"/>
                  </a:lnTo>
                  <a:lnTo>
                    <a:pt x="315" y="167"/>
                  </a:lnTo>
                  <a:lnTo>
                    <a:pt x="322" y="166"/>
                  </a:lnTo>
                  <a:lnTo>
                    <a:pt x="329" y="166"/>
                  </a:lnTo>
                  <a:lnTo>
                    <a:pt x="337" y="165"/>
                  </a:lnTo>
                  <a:lnTo>
                    <a:pt x="345" y="165"/>
                  </a:lnTo>
                  <a:lnTo>
                    <a:pt x="352" y="165"/>
                  </a:lnTo>
                  <a:lnTo>
                    <a:pt x="360" y="164"/>
                  </a:lnTo>
                  <a:lnTo>
                    <a:pt x="368" y="164"/>
                  </a:lnTo>
                  <a:lnTo>
                    <a:pt x="375" y="163"/>
                  </a:lnTo>
                  <a:lnTo>
                    <a:pt x="379" y="164"/>
                  </a:lnTo>
                  <a:lnTo>
                    <a:pt x="382" y="163"/>
                  </a:lnTo>
                  <a:lnTo>
                    <a:pt x="386" y="162"/>
                  </a:lnTo>
                  <a:lnTo>
                    <a:pt x="389" y="162"/>
                  </a:lnTo>
                  <a:lnTo>
                    <a:pt x="403" y="161"/>
                  </a:lnTo>
                  <a:lnTo>
                    <a:pt x="417" y="161"/>
                  </a:lnTo>
                  <a:lnTo>
                    <a:pt x="431" y="159"/>
                  </a:lnTo>
                  <a:lnTo>
                    <a:pt x="446" y="158"/>
                  </a:lnTo>
                  <a:lnTo>
                    <a:pt x="460" y="158"/>
                  </a:lnTo>
                  <a:lnTo>
                    <a:pt x="473" y="157"/>
                  </a:lnTo>
                  <a:lnTo>
                    <a:pt x="487" y="156"/>
                  </a:lnTo>
                  <a:lnTo>
                    <a:pt x="501" y="155"/>
                  </a:lnTo>
                  <a:lnTo>
                    <a:pt x="508" y="154"/>
                  </a:lnTo>
                  <a:lnTo>
                    <a:pt x="516" y="151"/>
                  </a:lnTo>
                  <a:lnTo>
                    <a:pt x="524" y="150"/>
                  </a:lnTo>
                  <a:lnTo>
                    <a:pt x="532" y="150"/>
                  </a:lnTo>
                  <a:lnTo>
                    <a:pt x="546" y="146"/>
                  </a:lnTo>
                  <a:lnTo>
                    <a:pt x="559" y="141"/>
                  </a:lnTo>
                  <a:lnTo>
                    <a:pt x="571" y="137"/>
                  </a:lnTo>
                  <a:lnTo>
                    <a:pt x="585" y="133"/>
                  </a:lnTo>
                  <a:lnTo>
                    <a:pt x="598" y="129"/>
                  </a:lnTo>
                  <a:lnTo>
                    <a:pt x="612" y="127"/>
                  </a:lnTo>
                  <a:lnTo>
                    <a:pt x="625" y="124"/>
                  </a:lnTo>
                  <a:lnTo>
                    <a:pt x="640" y="123"/>
                  </a:lnTo>
                  <a:lnTo>
                    <a:pt x="649" y="120"/>
                  </a:lnTo>
                  <a:lnTo>
                    <a:pt x="655" y="118"/>
                  </a:lnTo>
                  <a:lnTo>
                    <a:pt x="661" y="116"/>
                  </a:lnTo>
                  <a:lnTo>
                    <a:pt x="669" y="114"/>
                  </a:lnTo>
                  <a:lnTo>
                    <a:pt x="674" y="113"/>
                  </a:lnTo>
                  <a:lnTo>
                    <a:pt x="682" y="113"/>
                  </a:lnTo>
                  <a:lnTo>
                    <a:pt x="689" y="113"/>
                  </a:lnTo>
                  <a:lnTo>
                    <a:pt x="693" y="114"/>
                  </a:lnTo>
                  <a:lnTo>
                    <a:pt x="699" y="112"/>
                  </a:lnTo>
                  <a:lnTo>
                    <a:pt x="706" y="111"/>
                  </a:lnTo>
                  <a:lnTo>
                    <a:pt x="712" y="110"/>
                  </a:lnTo>
                  <a:lnTo>
                    <a:pt x="719" y="110"/>
                  </a:lnTo>
                  <a:lnTo>
                    <a:pt x="726" y="110"/>
                  </a:lnTo>
                  <a:lnTo>
                    <a:pt x="731" y="109"/>
                  </a:lnTo>
                  <a:lnTo>
                    <a:pt x="738" y="108"/>
                  </a:lnTo>
                  <a:lnTo>
                    <a:pt x="744" y="105"/>
                  </a:lnTo>
                  <a:lnTo>
                    <a:pt x="745" y="101"/>
                  </a:lnTo>
                  <a:lnTo>
                    <a:pt x="750" y="98"/>
                  </a:lnTo>
                  <a:lnTo>
                    <a:pt x="753" y="96"/>
                  </a:lnTo>
                  <a:lnTo>
                    <a:pt x="758" y="95"/>
                  </a:lnTo>
                  <a:lnTo>
                    <a:pt x="765" y="94"/>
                  </a:lnTo>
                  <a:lnTo>
                    <a:pt x="772" y="91"/>
                  </a:lnTo>
                  <a:lnTo>
                    <a:pt x="779" y="90"/>
                  </a:lnTo>
                  <a:lnTo>
                    <a:pt x="786" y="89"/>
                  </a:lnTo>
                  <a:lnTo>
                    <a:pt x="793" y="88"/>
                  </a:lnTo>
                  <a:lnTo>
                    <a:pt x="799" y="87"/>
                  </a:lnTo>
                  <a:lnTo>
                    <a:pt x="805" y="84"/>
                  </a:lnTo>
                  <a:lnTo>
                    <a:pt x="812" y="82"/>
                  </a:lnTo>
                  <a:lnTo>
                    <a:pt x="819" y="82"/>
                  </a:lnTo>
                  <a:lnTo>
                    <a:pt x="827" y="81"/>
                  </a:lnTo>
                  <a:lnTo>
                    <a:pt x="834" y="81"/>
                  </a:lnTo>
                  <a:lnTo>
                    <a:pt x="841" y="80"/>
                  </a:lnTo>
                  <a:lnTo>
                    <a:pt x="849" y="79"/>
                  </a:lnTo>
                  <a:lnTo>
                    <a:pt x="856" y="78"/>
                  </a:lnTo>
                  <a:lnTo>
                    <a:pt x="863" y="76"/>
                  </a:lnTo>
                  <a:lnTo>
                    <a:pt x="870" y="75"/>
                  </a:lnTo>
                  <a:lnTo>
                    <a:pt x="874" y="76"/>
                  </a:lnTo>
                  <a:lnTo>
                    <a:pt x="882" y="74"/>
                  </a:lnTo>
                  <a:lnTo>
                    <a:pt x="891" y="72"/>
                  </a:lnTo>
                  <a:lnTo>
                    <a:pt x="900" y="71"/>
                  </a:lnTo>
                  <a:lnTo>
                    <a:pt x="908" y="68"/>
                  </a:lnTo>
                  <a:lnTo>
                    <a:pt x="916" y="66"/>
                  </a:lnTo>
                  <a:lnTo>
                    <a:pt x="924" y="63"/>
                  </a:lnTo>
                  <a:lnTo>
                    <a:pt x="932" y="59"/>
                  </a:lnTo>
                  <a:lnTo>
                    <a:pt x="940" y="56"/>
                  </a:lnTo>
                  <a:lnTo>
                    <a:pt x="944" y="54"/>
                  </a:lnTo>
                  <a:lnTo>
                    <a:pt x="946" y="52"/>
                  </a:lnTo>
                  <a:lnTo>
                    <a:pt x="949" y="51"/>
                  </a:lnTo>
                  <a:lnTo>
                    <a:pt x="952" y="50"/>
                  </a:lnTo>
                  <a:lnTo>
                    <a:pt x="963" y="45"/>
                  </a:lnTo>
                  <a:lnTo>
                    <a:pt x="974" y="41"/>
                  </a:lnTo>
                  <a:lnTo>
                    <a:pt x="985" y="37"/>
                  </a:lnTo>
                  <a:lnTo>
                    <a:pt x="997" y="33"/>
                  </a:lnTo>
                  <a:lnTo>
                    <a:pt x="1008" y="29"/>
                  </a:lnTo>
                  <a:lnTo>
                    <a:pt x="1020" y="25"/>
                  </a:lnTo>
                  <a:lnTo>
                    <a:pt x="1030" y="20"/>
                  </a:lnTo>
                  <a:lnTo>
                    <a:pt x="1042" y="14"/>
                  </a:lnTo>
                  <a:lnTo>
                    <a:pt x="1048" y="12"/>
                  </a:lnTo>
                  <a:lnTo>
                    <a:pt x="1055" y="8"/>
                  </a:lnTo>
                  <a:lnTo>
                    <a:pt x="1062" y="4"/>
                  </a:lnTo>
                  <a:lnTo>
                    <a:pt x="1069" y="0"/>
                  </a:lnTo>
                  <a:lnTo>
                    <a:pt x="107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2" name="Freeform 19"/>
            <p:cNvSpPr>
              <a:spLocks noChangeAspect="1"/>
            </p:cNvSpPr>
            <p:nvPr/>
          </p:nvSpPr>
          <p:spPr bwMode="auto">
            <a:xfrm>
              <a:off x="4454" y="1078"/>
              <a:ext cx="18" cy="9"/>
            </a:xfrm>
            <a:custGeom>
              <a:avLst/>
              <a:gdLst>
                <a:gd name="T0" fmla="*/ 18 w 34"/>
                <a:gd name="T1" fmla="*/ 1 h 17"/>
                <a:gd name="T2" fmla="*/ 15 w 34"/>
                <a:gd name="T3" fmla="*/ 5 h 17"/>
                <a:gd name="T4" fmla="*/ 10 w 34"/>
                <a:gd name="T5" fmla="*/ 7 h 17"/>
                <a:gd name="T6" fmla="*/ 5 w 34"/>
                <a:gd name="T7" fmla="*/ 8 h 17"/>
                <a:gd name="T8" fmla="*/ 1 w 34"/>
                <a:gd name="T9" fmla="*/ 9 h 17"/>
                <a:gd name="T10" fmla="*/ 0 w 34"/>
                <a:gd name="T11" fmla="*/ 7 h 17"/>
                <a:gd name="T12" fmla="*/ 1 w 34"/>
                <a:gd name="T13" fmla="*/ 5 h 17"/>
                <a:gd name="T14" fmla="*/ 1 w 34"/>
                <a:gd name="T15" fmla="*/ 4 h 17"/>
                <a:gd name="T16" fmla="*/ 0 w 34"/>
                <a:gd name="T17" fmla="*/ 3 h 17"/>
                <a:gd name="T18" fmla="*/ 2 w 34"/>
                <a:gd name="T19" fmla="*/ 1 h 17"/>
                <a:gd name="T20" fmla="*/ 4 w 34"/>
                <a:gd name="T21" fmla="*/ 1 h 17"/>
                <a:gd name="T22" fmla="*/ 6 w 34"/>
                <a:gd name="T23" fmla="*/ 0 h 17"/>
                <a:gd name="T24" fmla="*/ 8 w 34"/>
                <a:gd name="T25" fmla="*/ 0 h 17"/>
                <a:gd name="T26" fmla="*/ 11 w 34"/>
                <a:gd name="T27" fmla="*/ 0 h 17"/>
                <a:gd name="T28" fmla="*/ 13 w 34"/>
                <a:gd name="T29" fmla="*/ 1 h 17"/>
                <a:gd name="T30" fmla="*/ 16 w 34"/>
                <a:gd name="T31" fmla="*/ 1 h 17"/>
                <a:gd name="T32" fmla="*/ 18 w 34"/>
                <a:gd name="T33" fmla="*/ 1 h 17"/>
                <a:gd name="T34" fmla="*/ 18 w 34"/>
                <a:gd name="T35" fmla="*/ 1 h 1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4"/>
                <a:gd name="T55" fmla="*/ 0 h 17"/>
                <a:gd name="T56" fmla="*/ 34 w 34"/>
                <a:gd name="T57" fmla="*/ 17 h 1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4" h="17">
                  <a:moveTo>
                    <a:pt x="34" y="2"/>
                  </a:moveTo>
                  <a:lnTo>
                    <a:pt x="28" y="9"/>
                  </a:lnTo>
                  <a:lnTo>
                    <a:pt x="19" y="13"/>
                  </a:lnTo>
                  <a:lnTo>
                    <a:pt x="10" y="15"/>
                  </a:lnTo>
                  <a:lnTo>
                    <a:pt x="1" y="17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2" y="8"/>
                  </a:lnTo>
                  <a:lnTo>
                    <a:pt x="0" y="5"/>
                  </a:lnTo>
                  <a:lnTo>
                    <a:pt x="3" y="2"/>
                  </a:lnTo>
                  <a:lnTo>
                    <a:pt x="8" y="1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21" y="0"/>
                  </a:lnTo>
                  <a:lnTo>
                    <a:pt x="25" y="1"/>
                  </a:lnTo>
                  <a:lnTo>
                    <a:pt x="30" y="1"/>
                  </a:lnTo>
                  <a:lnTo>
                    <a:pt x="34" y="1"/>
                  </a:lnTo>
                  <a:lnTo>
                    <a:pt x="34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3" name="Freeform 20"/>
            <p:cNvSpPr>
              <a:spLocks noChangeAspect="1"/>
            </p:cNvSpPr>
            <p:nvPr/>
          </p:nvSpPr>
          <p:spPr bwMode="auto">
            <a:xfrm>
              <a:off x="4390" y="1109"/>
              <a:ext cx="51" cy="20"/>
            </a:xfrm>
            <a:custGeom>
              <a:avLst/>
              <a:gdLst>
                <a:gd name="T0" fmla="*/ 51 w 101"/>
                <a:gd name="T1" fmla="*/ 1 h 42"/>
                <a:gd name="T2" fmla="*/ 46 w 101"/>
                <a:gd name="T3" fmla="*/ 4 h 42"/>
                <a:gd name="T4" fmla="*/ 41 w 101"/>
                <a:gd name="T5" fmla="*/ 6 h 42"/>
                <a:gd name="T6" fmla="*/ 37 w 101"/>
                <a:gd name="T7" fmla="*/ 8 h 42"/>
                <a:gd name="T8" fmla="*/ 31 w 101"/>
                <a:gd name="T9" fmla="*/ 10 h 42"/>
                <a:gd name="T10" fmla="*/ 26 w 101"/>
                <a:gd name="T11" fmla="*/ 11 h 42"/>
                <a:gd name="T12" fmla="*/ 21 w 101"/>
                <a:gd name="T13" fmla="*/ 13 h 42"/>
                <a:gd name="T14" fmla="*/ 16 w 101"/>
                <a:gd name="T15" fmla="*/ 15 h 42"/>
                <a:gd name="T16" fmla="*/ 11 w 101"/>
                <a:gd name="T17" fmla="*/ 17 h 42"/>
                <a:gd name="T18" fmla="*/ 0 w 101"/>
                <a:gd name="T19" fmla="*/ 20 h 42"/>
                <a:gd name="T20" fmla="*/ 4 w 101"/>
                <a:gd name="T21" fmla="*/ 18 h 42"/>
                <a:gd name="T22" fmla="*/ 8 w 101"/>
                <a:gd name="T23" fmla="*/ 17 h 42"/>
                <a:gd name="T24" fmla="*/ 11 w 101"/>
                <a:gd name="T25" fmla="*/ 14 h 42"/>
                <a:gd name="T26" fmla="*/ 14 w 101"/>
                <a:gd name="T27" fmla="*/ 11 h 42"/>
                <a:gd name="T28" fmla="*/ 16 w 101"/>
                <a:gd name="T29" fmla="*/ 10 h 42"/>
                <a:gd name="T30" fmla="*/ 19 w 101"/>
                <a:gd name="T31" fmla="*/ 9 h 42"/>
                <a:gd name="T32" fmla="*/ 22 w 101"/>
                <a:gd name="T33" fmla="*/ 8 h 42"/>
                <a:gd name="T34" fmla="*/ 24 w 101"/>
                <a:gd name="T35" fmla="*/ 5 h 42"/>
                <a:gd name="T36" fmla="*/ 27 w 101"/>
                <a:gd name="T37" fmla="*/ 4 h 42"/>
                <a:gd name="T38" fmla="*/ 30 w 101"/>
                <a:gd name="T39" fmla="*/ 3 h 42"/>
                <a:gd name="T40" fmla="*/ 33 w 101"/>
                <a:gd name="T41" fmla="*/ 2 h 42"/>
                <a:gd name="T42" fmla="*/ 37 w 101"/>
                <a:gd name="T43" fmla="*/ 2 h 42"/>
                <a:gd name="T44" fmla="*/ 40 w 101"/>
                <a:gd name="T45" fmla="*/ 1 h 42"/>
                <a:gd name="T46" fmla="*/ 43 w 101"/>
                <a:gd name="T47" fmla="*/ 0 h 42"/>
                <a:gd name="T48" fmla="*/ 47 w 101"/>
                <a:gd name="T49" fmla="*/ 0 h 42"/>
                <a:gd name="T50" fmla="*/ 50 w 101"/>
                <a:gd name="T51" fmla="*/ 0 h 42"/>
                <a:gd name="T52" fmla="*/ 51 w 101"/>
                <a:gd name="T53" fmla="*/ 1 h 4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01"/>
                <a:gd name="T82" fmla="*/ 0 h 42"/>
                <a:gd name="T83" fmla="*/ 101 w 101"/>
                <a:gd name="T84" fmla="*/ 42 h 4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01" h="42">
                  <a:moveTo>
                    <a:pt x="101" y="2"/>
                  </a:moveTo>
                  <a:lnTo>
                    <a:pt x="92" y="8"/>
                  </a:lnTo>
                  <a:lnTo>
                    <a:pt x="82" y="13"/>
                  </a:lnTo>
                  <a:lnTo>
                    <a:pt x="73" y="17"/>
                  </a:lnTo>
                  <a:lnTo>
                    <a:pt x="62" y="21"/>
                  </a:lnTo>
                  <a:lnTo>
                    <a:pt x="52" y="24"/>
                  </a:lnTo>
                  <a:lnTo>
                    <a:pt x="41" y="28"/>
                  </a:lnTo>
                  <a:lnTo>
                    <a:pt x="31" y="32"/>
                  </a:lnTo>
                  <a:lnTo>
                    <a:pt x="21" y="36"/>
                  </a:lnTo>
                  <a:lnTo>
                    <a:pt x="0" y="42"/>
                  </a:lnTo>
                  <a:lnTo>
                    <a:pt x="7" y="37"/>
                  </a:lnTo>
                  <a:lnTo>
                    <a:pt x="15" y="35"/>
                  </a:lnTo>
                  <a:lnTo>
                    <a:pt x="22" y="30"/>
                  </a:lnTo>
                  <a:lnTo>
                    <a:pt x="28" y="24"/>
                  </a:lnTo>
                  <a:lnTo>
                    <a:pt x="32" y="22"/>
                  </a:lnTo>
                  <a:lnTo>
                    <a:pt x="38" y="19"/>
                  </a:lnTo>
                  <a:lnTo>
                    <a:pt x="44" y="16"/>
                  </a:lnTo>
                  <a:lnTo>
                    <a:pt x="47" y="10"/>
                  </a:lnTo>
                  <a:lnTo>
                    <a:pt x="53" y="8"/>
                  </a:lnTo>
                  <a:lnTo>
                    <a:pt x="60" y="6"/>
                  </a:lnTo>
                  <a:lnTo>
                    <a:pt x="66" y="5"/>
                  </a:lnTo>
                  <a:lnTo>
                    <a:pt x="73" y="4"/>
                  </a:lnTo>
                  <a:lnTo>
                    <a:pt x="79" y="2"/>
                  </a:lnTo>
                  <a:lnTo>
                    <a:pt x="86" y="1"/>
                  </a:lnTo>
                  <a:lnTo>
                    <a:pt x="93" y="1"/>
                  </a:lnTo>
                  <a:lnTo>
                    <a:pt x="100" y="0"/>
                  </a:lnTo>
                  <a:lnTo>
                    <a:pt x="101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4" name="Freeform 21"/>
            <p:cNvSpPr>
              <a:spLocks noChangeAspect="1"/>
            </p:cNvSpPr>
            <p:nvPr/>
          </p:nvSpPr>
          <p:spPr bwMode="auto">
            <a:xfrm>
              <a:off x="4335" y="1136"/>
              <a:ext cx="50" cy="24"/>
            </a:xfrm>
            <a:custGeom>
              <a:avLst/>
              <a:gdLst>
                <a:gd name="T0" fmla="*/ 50 w 101"/>
                <a:gd name="T1" fmla="*/ 1 h 49"/>
                <a:gd name="T2" fmla="*/ 47 w 101"/>
                <a:gd name="T3" fmla="*/ 3 h 49"/>
                <a:gd name="T4" fmla="*/ 43 w 101"/>
                <a:gd name="T5" fmla="*/ 5 h 49"/>
                <a:gd name="T6" fmla="*/ 39 w 101"/>
                <a:gd name="T7" fmla="*/ 6 h 49"/>
                <a:gd name="T8" fmla="*/ 35 w 101"/>
                <a:gd name="T9" fmla="*/ 8 h 49"/>
                <a:gd name="T10" fmla="*/ 31 w 101"/>
                <a:gd name="T11" fmla="*/ 10 h 49"/>
                <a:gd name="T12" fmla="*/ 27 w 101"/>
                <a:gd name="T13" fmla="*/ 12 h 49"/>
                <a:gd name="T14" fmla="*/ 23 w 101"/>
                <a:gd name="T15" fmla="*/ 13 h 49"/>
                <a:gd name="T16" fmla="*/ 20 w 101"/>
                <a:gd name="T17" fmla="*/ 16 h 49"/>
                <a:gd name="T18" fmla="*/ 17 w 101"/>
                <a:gd name="T19" fmla="*/ 17 h 49"/>
                <a:gd name="T20" fmla="*/ 15 w 101"/>
                <a:gd name="T21" fmla="*/ 18 h 49"/>
                <a:gd name="T22" fmla="*/ 13 w 101"/>
                <a:gd name="T23" fmla="*/ 19 h 49"/>
                <a:gd name="T24" fmla="*/ 10 w 101"/>
                <a:gd name="T25" fmla="*/ 20 h 49"/>
                <a:gd name="T26" fmla="*/ 8 w 101"/>
                <a:gd name="T27" fmla="*/ 21 h 49"/>
                <a:gd name="T28" fmla="*/ 6 w 101"/>
                <a:gd name="T29" fmla="*/ 22 h 49"/>
                <a:gd name="T30" fmla="*/ 3 w 101"/>
                <a:gd name="T31" fmla="*/ 23 h 49"/>
                <a:gd name="T32" fmla="*/ 1 w 101"/>
                <a:gd name="T33" fmla="*/ 24 h 49"/>
                <a:gd name="T34" fmla="*/ 0 w 101"/>
                <a:gd name="T35" fmla="*/ 22 h 49"/>
                <a:gd name="T36" fmla="*/ 0 w 101"/>
                <a:gd name="T37" fmla="*/ 21 h 49"/>
                <a:gd name="T38" fmla="*/ 0 w 101"/>
                <a:gd name="T39" fmla="*/ 19 h 49"/>
                <a:gd name="T40" fmla="*/ 1 w 101"/>
                <a:gd name="T41" fmla="*/ 17 h 49"/>
                <a:gd name="T42" fmla="*/ 7 w 101"/>
                <a:gd name="T43" fmla="*/ 15 h 49"/>
                <a:gd name="T44" fmla="*/ 13 w 101"/>
                <a:gd name="T45" fmla="*/ 13 h 49"/>
                <a:gd name="T46" fmla="*/ 19 w 101"/>
                <a:gd name="T47" fmla="*/ 10 h 49"/>
                <a:gd name="T48" fmla="*/ 25 w 101"/>
                <a:gd name="T49" fmla="*/ 7 h 49"/>
                <a:gd name="T50" fmla="*/ 31 w 101"/>
                <a:gd name="T51" fmla="*/ 6 h 49"/>
                <a:gd name="T52" fmla="*/ 37 w 101"/>
                <a:gd name="T53" fmla="*/ 3 h 49"/>
                <a:gd name="T54" fmla="*/ 44 w 101"/>
                <a:gd name="T55" fmla="*/ 2 h 49"/>
                <a:gd name="T56" fmla="*/ 50 w 101"/>
                <a:gd name="T57" fmla="*/ 0 h 49"/>
                <a:gd name="T58" fmla="*/ 50 w 101"/>
                <a:gd name="T59" fmla="*/ 1 h 4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01"/>
                <a:gd name="T91" fmla="*/ 0 h 49"/>
                <a:gd name="T92" fmla="*/ 101 w 101"/>
                <a:gd name="T93" fmla="*/ 49 h 49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01" h="49">
                  <a:moveTo>
                    <a:pt x="101" y="2"/>
                  </a:moveTo>
                  <a:lnTo>
                    <a:pt x="94" y="6"/>
                  </a:lnTo>
                  <a:lnTo>
                    <a:pt x="86" y="10"/>
                  </a:lnTo>
                  <a:lnTo>
                    <a:pt x="78" y="13"/>
                  </a:lnTo>
                  <a:lnTo>
                    <a:pt x="71" y="17"/>
                  </a:lnTo>
                  <a:lnTo>
                    <a:pt x="63" y="20"/>
                  </a:lnTo>
                  <a:lnTo>
                    <a:pt x="54" y="24"/>
                  </a:lnTo>
                  <a:lnTo>
                    <a:pt x="46" y="27"/>
                  </a:lnTo>
                  <a:lnTo>
                    <a:pt x="40" y="32"/>
                  </a:lnTo>
                  <a:lnTo>
                    <a:pt x="35" y="34"/>
                  </a:lnTo>
                  <a:lnTo>
                    <a:pt x="30" y="36"/>
                  </a:lnTo>
                  <a:lnTo>
                    <a:pt x="26" y="38"/>
                  </a:lnTo>
                  <a:lnTo>
                    <a:pt x="21" y="41"/>
                  </a:lnTo>
                  <a:lnTo>
                    <a:pt x="16" y="43"/>
                  </a:lnTo>
                  <a:lnTo>
                    <a:pt x="12" y="45"/>
                  </a:lnTo>
                  <a:lnTo>
                    <a:pt x="7" y="47"/>
                  </a:lnTo>
                  <a:lnTo>
                    <a:pt x="3" y="49"/>
                  </a:lnTo>
                  <a:lnTo>
                    <a:pt x="1" y="45"/>
                  </a:lnTo>
                  <a:lnTo>
                    <a:pt x="0" y="42"/>
                  </a:lnTo>
                  <a:lnTo>
                    <a:pt x="0" y="38"/>
                  </a:lnTo>
                  <a:lnTo>
                    <a:pt x="3" y="35"/>
                  </a:lnTo>
                  <a:lnTo>
                    <a:pt x="14" y="30"/>
                  </a:lnTo>
                  <a:lnTo>
                    <a:pt x="26" y="26"/>
                  </a:lnTo>
                  <a:lnTo>
                    <a:pt x="38" y="21"/>
                  </a:lnTo>
                  <a:lnTo>
                    <a:pt x="50" y="15"/>
                  </a:lnTo>
                  <a:lnTo>
                    <a:pt x="63" y="12"/>
                  </a:lnTo>
                  <a:lnTo>
                    <a:pt x="75" y="7"/>
                  </a:lnTo>
                  <a:lnTo>
                    <a:pt x="88" y="4"/>
                  </a:lnTo>
                  <a:lnTo>
                    <a:pt x="101" y="0"/>
                  </a:lnTo>
                  <a:lnTo>
                    <a:pt x="101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5" name="Freeform 22"/>
            <p:cNvSpPr>
              <a:spLocks noChangeAspect="1"/>
            </p:cNvSpPr>
            <p:nvPr/>
          </p:nvSpPr>
          <p:spPr bwMode="auto">
            <a:xfrm>
              <a:off x="3524" y="1167"/>
              <a:ext cx="48" cy="26"/>
            </a:xfrm>
            <a:custGeom>
              <a:avLst/>
              <a:gdLst>
                <a:gd name="T0" fmla="*/ 36 w 95"/>
                <a:gd name="T1" fmla="*/ 16 h 53"/>
                <a:gd name="T2" fmla="*/ 39 w 95"/>
                <a:gd name="T3" fmla="*/ 18 h 53"/>
                <a:gd name="T4" fmla="*/ 41 w 95"/>
                <a:gd name="T5" fmla="*/ 20 h 53"/>
                <a:gd name="T6" fmla="*/ 43 w 95"/>
                <a:gd name="T7" fmla="*/ 23 h 53"/>
                <a:gd name="T8" fmla="*/ 46 w 95"/>
                <a:gd name="T9" fmla="*/ 25 h 53"/>
                <a:gd name="T10" fmla="*/ 47 w 95"/>
                <a:gd name="T11" fmla="*/ 25 h 53"/>
                <a:gd name="T12" fmla="*/ 47 w 95"/>
                <a:gd name="T13" fmla="*/ 25 h 53"/>
                <a:gd name="T14" fmla="*/ 48 w 95"/>
                <a:gd name="T15" fmla="*/ 25 h 53"/>
                <a:gd name="T16" fmla="*/ 48 w 95"/>
                <a:gd name="T17" fmla="*/ 25 h 53"/>
                <a:gd name="T18" fmla="*/ 48 w 95"/>
                <a:gd name="T19" fmla="*/ 26 h 53"/>
                <a:gd name="T20" fmla="*/ 46 w 95"/>
                <a:gd name="T21" fmla="*/ 25 h 53"/>
                <a:gd name="T22" fmla="*/ 43 w 95"/>
                <a:gd name="T23" fmla="*/ 24 h 53"/>
                <a:gd name="T24" fmla="*/ 40 w 95"/>
                <a:gd name="T25" fmla="*/ 24 h 53"/>
                <a:gd name="T26" fmla="*/ 38 w 95"/>
                <a:gd name="T27" fmla="*/ 23 h 53"/>
                <a:gd name="T28" fmla="*/ 35 w 95"/>
                <a:gd name="T29" fmla="*/ 22 h 53"/>
                <a:gd name="T30" fmla="*/ 32 w 95"/>
                <a:gd name="T31" fmla="*/ 21 h 53"/>
                <a:gd name="T32" fmla="*/ 30 w 95"/>
                <a:gd name="T33" fmla="*/ 20 h 53"/>
                <a:gd name="T34" fmla="*/ 27 w 95"/>
                <a:gd name="T35" fmla="*/ 19 h 53"/>
                <a:gd name="T36" fmla="*/ 25 w 95"/>
                <a:gd name="T37" fmla="*/ 17 h 53"/>
                <a:gd name="T38" fmla="*/ 22 w 95"/>
                <a:gd name="T39" fmla="*/ 16 h 53"/>
                <a:gd name="T40" fmla="*/ 20 w 95"/>
                <a:gd name="T41" fmla="*/ 15 h 53"/>
                <a:gd name="T42" fmla="*/ 17 w 95"/>
                <a:gd name="T43" fmla="*/ 13 h 53"/>
                <a:gd name="T44" fmla="*/ 14 w 95"/>
                <a:gd name="T45" fmla="*/ 12 h 53"/>
                <a:gd name="T46" fmla="*/ 12 w 95"/>
                <a:gd name="T47" fmla="*/ 10 h 53"/>
                <a:gd name="T48" fmla="*/ 9 w 95"/>
                <a:gd name="T49" fmla="*/ 9 h 53"/>
                <a:gd name="T50" fmla="*/ 7 w 95"/>
                <a:gd name="T51" fmla="*/ 7 h 53"/>
                <a:gd name="T52" fmla="*/ 0 w 95"/>
                <a:gd name="T53" fmla="*/ 0 h 53"/>
                <a:gd name="T54" fmla="*/ 4 w 95"/>
                <a:gd name="T55" fmla="*/ 1 h 53"/>
                <a:gd name="T56" fmla="*/ 8 w 95"/>
                <a:gd name="T57" fmla="*/ 3 h 53"/>
                <a:gd name="T58" fmla="*/ 13 w 95"/>
                <a:gd name="T59" fmla="*/ 5 h 53"/>
                <a:gd name="T60" fmla="*/ 18 w 95"/>
                <a:gd name="T61" fmla="*/ 7 h 53"/>
                <a:gd name="T62" fmla="*/ 24 w 95"/>
                <a:gd name="T63" fmla="*/ 9 h 53"/>
                <a:gd name="T64" fmla="*/ 28 w 95"/>
                <a:gd name="T65" fmla="*/ 12 h 53"/>
                <a:gd name="T66" fmla="*/ 32 w 95"/>
                <a:gd name="T67" fmla="*/ 14 h 53"/>
                <a:gd name="T68" fmla="*/ 36 w 95"/>
                <a:gd name="T69" fmla="*/ 16 h 5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95"/>
                <a:gd name="T106" fmla="*/ 0 h 53"/>
                <a:gd name="T107" fmla="*/ 95 w 95"/>
                <a:gd name="T108" fmla="*/ 53 h 5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95" h="53">
                  <a:moveTo>
                    <a:pt x="71" y="33"/>
                  </a:moveTo>
                  <a:lnTo>
                    <a:pt x="77" y="36"/>
                  </a:lnTo>
                  <a:lnTo>
                    <a:pt x="81" y="41"/>
                  </a:lnTo>
                  <a:lnTo>
                    <a:pt x="86" y="46"/>
                  </a:lnTo>
                  <a:lnTo>
                    <a:pt x="92" y="50"/>
                  </a:lnTo>
                  <a:lnTo>
                    <a:pt x="93" y="50"/>
                  </a:lnTo>
                  <a:lnTo>
                    <a:pt x="94" y="50"/>
                  </a:lnTo>
                  <a:lnTo>
                    <a:pt x="95" y="50"/>
                  </a:lnTo>
                  <a:lnTo>
                    <a:pt x="95" y="51"/>
                  </a:lnTo>
                  <a:lnTo>
                    <a:pt x="95" y="53"/>
                  </a:lnTo>
                  <a:lnTo>
                    <a:pt x="91" y="51"/>
                  </a:lnTo>
                  <a:lnTo>
                    <a:pt x="85" y="49"/>
                  </a:lnTo>
                  <a:lnTo>
                    <a:pt x="80" y="48"/>
                  </a:lnTo>
                  <a:lnTo>
                    <a:pt x="75" y="46"/>
                  </a:lnTo>
                  <a:lnTo>
                    <a:pt x="70" y="45"/>
                  </a:lnTo>
                  <a:lnTo>
                    <a:pt x="64" y="42"/>
                  </a:lnTo>
                  <a:lnTo>
                    <a:pt x="60" y="40"/>
                  </a:lnTo>
                  <a:lnTo>
                    <a:pt x="54" y="38"/>
                  </a:lnTo>
                  <a:lnTo>
                    <a:pt x="49" y="35"/>
                  </a:lnTo>
                  <a:lnTo>
                    <a:pt x="43" y="33"/>
                  </a:lnTo>
                  <a:lnTo>
                    <a:pt x="39" y="30"/>
                  </a:lnTo>
                  <a:lnTo>
                    <a:pt x="33" y="27"/>
                  </a:lnTo>
                  <a:lnTo>
                    <a:pt x="28" y="24"/>
                  </a:lnTo>
                  <a:lnTo>
                    <a:pt x="23" y="20"/>
                  </a:lnTo>
                  <a:lnTo>
                    <a:pt x="18" y="18"/>
                  </a:lnTo>
                  <a:lnTo>
                    <a:pt x="13" y="15"/>
                  </a:lnTo>
                  <a:lnTo>
                    <a:pt x="0" y="0"/>
                  </a:lnTo>
                  <a:lnTo>
                    <a:pt x="7" y="3"/>
                  </a:lnTo>
                  <a:lnTo>
                    <a:pt x="16" y="6"/>
                  </a:lnTo>
                  <a:lnTo>
                    <a:pt x="26" y="10"/>
                  </a:lnTo>
                  <a:lnTo>
                    <a:pt x="36" y="15"/>
                  </a:lnTo>
                  <a:lnTo>
                    <a:pt x="47" y="19"/>
                  </a:lnTo>
                  <a:lnTo>
                    <a:pt x="56" y="24"/>
                  </a:lnTo>
                  <a:lnTo>
                    <a:pt x="64" y="28"/>
                  </a:lnTo>
                  <a:lnTo>
                    <a:pt x="71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6" name="Freeform 23"/>
            <p:cNvSpPr>
              <a:spLocks noChangeAspect="1"/>
            </p:cNvSpPr>
            <p:nvPr/>
          </p:nvSpPr>
          <p:spPr bwMode="auto">
            <a:xfrm>
              <a:off x="3837" y="1159"/>
              <a:ext cx="30" cy="24"/>
            </a:xfrm>
            <a:custGeom>
              <a:avLst/>
              <a:gdLst>
                <a:gd name="T0" fmla="*/ 12 w 58"/>
                <a:gd name="T1" fmla="*/ 8 h 48"/>
                <a:gd name="T2" fmla="*/ 11 w 58"/>
                <a:gd name="T3" fmla="*/ 8 h 48"/>
                <a:gd name="T4" fmla="*/ 10 w 58"/>
                <a:gd name="T5" fmla="*/ 8 h 48"/>
                <a:gd name="T6" fmla="*/ 9 w 58"/>
                <a:gd name="T7" fmla="*/ 7 h 48"/>
                <a:gd name="T8" fmla="*/ 8 w 58"/>
                <a:gd name="T9" fmla="*/ 8 h 48"/>
                <a:gd name="T10" fmla="*/ 10 w 58"/>
                <a:gd name="T11" fmla="*/ 10 h 48"/>
                <a:gd name="T12" fmla="*/ 30 w 58"/>
                <a:gd name="T13" fmla="*/ 23 h 48"/>
                <a:gd name="T14" fmla="*/ 30 w 58"/>
                <a:gd name="T15" fmla="*/ 23 h 48"/>
                <a:gd name="T16" fmla="*/ 29 w 58"/>
                <a:gd name="T17" fmla="*/ 23 h 48"/>
                <a:gd name="T18" fmla="*/ 29 w 58"/>
                <a:gd name="T19" fmla="*/ 24 h 48"/>
                <a:gd name="T20" fmla="*/ 28 w 58"/>
                <a:gd name="T21" fmla="*/ 24 h 48"/>
                <a:gd name="T22" fmla="*/ 25 w 58"/>
                <a:gd name="T23" fmla="*/ 23 h 48"/>
                <a:gd name="T24" fmla="*/ 22 w 58"/>
                <a:gd name="T25" fmla="*/ 22 h 48"/>
                <a:gd name="T26" fmla="*/ 19 w 58"/>
                <a:gd name="T27" fmla="*/ 20 h 48"/>
                <a:gd name="T28" fmla="*/ 17 w 58"/>
                <a:gd name="T29" fmla="*/ 19 h 48"/>
                <a:gd name="T30" fmla="*/ 13 w 58"/>
                <a:gd name="T31" fmla="*/ 17 h 48"/>
                <a:gd name="T32" fmla="*/ 10 w 58"/>
                <a:gd name="T33" fmla="*/ 16 h 48"/>
                <a:gd name="T34" fmla="*/ 8 w 58"/>
                <a:gd name="T35" fmla="*/ 14 h 48"/>
                <a:gd name="T36" fmla="*/ 5 w 58"/>
                <a:gd name="T37" fmla="*/ 12 h 48"/>
                <a:gd name="T38" fmla="*/ 3 w 58"/>
                <a:gd name="T39" fmla="*/ 9 h 48"/>
                <a:gd name="T40" fmla="*/ 2 w 58"/>
                <a:gd name="T41" fmla="*/ 6 h 48"/>
                <a:gd name="T42" fmla="*/ 1 w 58"/>
                <a:gd name="T43" fmla="*/ 3 h 48"/>
                <a:gd name="T44" fmla="*/ 0 w 58"/>
                <a:gd name="T45" fmla="*/ 0 h 48"/>
                <a:gd name="T46" fmla="*/ 3 w 58"/>
                <a:gd name="T47" fmla="*/ 1 h 48"/>
                <a:gd name="T48" fmla="*/ 6 w 58"/>
                <a:gd name="T49" fmla="*/ 3 h 48"/>
                <a:gd name="T50" fmla="*/ 9 w 58"/>
                <a:gd name="T51" fmla="*/ 6 h 48"/>
                <a:gd name="T52" fmla="*/ 12 w 58"/>
                <a:gd name="T53" fmla="*/ 8 h 48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58"/>
                <a:gd name="T82" fmla="*/ 0 h 48"/>
                <a:gd name="T83" fmla="*/ 58 w 58"/>
                <a:gd name="T84" fmla="*/ 48 h 48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58" h="48">
                  <a:moveTo>
                    <a:pt x="23" y="16"/>
                  </a:moveTo>
                  <a:lnTo>
                    <a:pt x="21" y="16"/>
                  </a:lnTo>
                  <a:lnTo>
                    <a:pt x="19" y="15"/>
                  </a:lnTo>
                  <a:lnTo>
                    <a:pt x="18" y="13"/>
                  </a:lnTo>
                  <a:lnTo>
                    <a:pt x="16" y="15"/>
                  </a:lnTo>
                  <a:lnTo>
                    <a:pt x="19" y="19"/>
                  </a:lnTo>
                  <a:lnTo>
                    <a:pt x="58" y="45"/>
                  </a:lnTo>
                  <a:lnTo>
                    <a:pt x="58" y="46"/>
                  </a:lnTo>
                  <a:lnTo>
                    <a:pt x="57" y="46"/>
                  </a:lnTo>
                  <a:lnTo>
                    <a:pt x="56" y="47"/>
                  </a:lnTo>
                  <a:lnTo>
                    <a:pt x="55" y="48"/>
                  </a:lnTo>
                  <a:lnTo>
                    <a:pt x="49" y="46"/>
                  </a:lnTo>
                  <a:lnTo>
                    <a:pt x="42" y="43"/>
                  </a:lnTo>
                  <a:lnTo>
                    <a:pt x="36" y="40"/>
                  </a:lnTo>
                  <a:lnTo>
                    <a:pt x="32" y="38"/>
                  </a:lnTo>
                  <a:lnTo>
                    <a:pt x="26" y="34"/>
                  </a:lnTo>
                  <a:lnTo>
                    <a:pt x="20" y="32"/>
                  </a:lnTo>
                  <a:lnTo>
                    <a:pt x="16" y="28"/>
                  </a:lnTo>
                  <a:lnTo>
                    <a:pt x="10" y="24"/>
                  </a:lnTo>
                  <a:lnTo>
                    <a:pt x="6" y="18"/>
                  </a:lnTo>
                  <a:lnTo>
                    <a:pt x="4" y="12"/>
                  </a:lnTo>
                  <a:lnTo>
                    <a:pt x="2" y="5"/>
                  </a:lnTo>
                  <a:lnTo>
                    <a:pt x="0" y="0"/>
                  </a:lnTo>
                  <a:lnTo>
                    <a:pt x="6" y="2"/>
                  </a:lnTo>
                  <a:lnTo>
                    <a:pt x="12" y="6"/>
                  </a:lnTo>
                  <a:lnTo>
                    <a:pt x="18" y="11"/>
                  </a:lnTo>
                  <a:lnTo>
                    <a:pt x="23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7" name="Freeform 24"/>
            <p:cNvSpPr>
              <a:spLocks noChangeAspect="1"/>
            </p:cNvSpPr>
            <p:nvPr/>
          </p:nvSpPr>
          <p:spPr bwMode="auto">
            <a:xfrm>
              <a:off x="4312" y="1173"/>
              <a:ext cx="22" cy="14"/>
            </a:xfrm>
            <a:custGeom>
              <a:avLst/>
              <a:gdLst>
                <a:gd name="T0" fmla="*/ 22 w 44"/>
                <a:gd name="T1" fmla="*/ 0 h 29"/>
                <a:gd name="T2" fmla="*/ 21 w 44"/>
                <a:gd name="T3" fmla="*/ 3 h 29"/>
                <a:gd name="T4" fmla="*/ 18 w 44"/>
                <a:gd name="T5" fmla="*/ 5 h 29"/>
                <a:gd name="T6" fmla="*/ 16 w 44"/>
                <a:gd name="T7" fmla="*/ 7 h 29"/>
                <a:gd name="T8" fmla="*/ 13 w 44"/>
                <a:gd name="T9" fmla="*/ 8 h 29"/>
                <a:gd name="T10" fmla="*/ 10 w 44"/>
                <a:gd name="T11" fmla="*/ 10 h 29"/>
                <a:gd name="T12" fmla="*/ 7 w 44"/>
                <a:gd name="T13" fmla="*/ 11 h 29"/>
                <a:gd name="T14" fmla="*/ 4 w 44"/>
                <a:gd name="T15" fmla="*/ 12 h 29"/>
                <a:gd name="T16" fmla="*/ 2 w 44"/>
                <a:gd name="T17" fmla="*/ 14 h 29"/>
                <a:gd name="T18" fmla="*/ 2 w 44"/>
                <a:gd name="T19" fmla="*/ 14 h 29"/>
                <a:gd name="T20" fmla="*/ 1 w 44"/>
                <a:gd name="T21" fmla="*/ 14 h 29"/>
                <a:gd name="T22" fmla="*/ 0 w 44"/>
                <a:gd name="T23" fmla="*/ 14 h 29"/>
                <a:gd name="T24" fmla="*/ 0 w 44"/>
                <a:gd name="T25" fmla="*/ 13 h 29"/>
                <a:gd name="T26" fmla="*/ 2 w 44"/>
                <a:gd name="T27" fmla="*/ 12 h 29"/>
                <a:gd name="T28" fmla="*/ 3 w 44"/>
                <a:gd name="T29" fmla="*/ 11 h 29"/>
                <a:gd name="T30" fmla="*/ 4 w 44"/>
                <a:gd name="T31" fmla="*/ 10 h 29"/>
                <a:gd name="T32" fmla="*/ 4 w 44"/>
                <a:gd name="T33" fmla="*/ 7 h 29"/>
                <a:gd name="T34" fmla="*/ 6 w 44"/>
                <a:gd name="T35" fmla="*/ 6 h 29"/>
                <a:gd name="T36" fmla="*/ 8 w 44"/>
                <a:gd name="T37" fmla="*/ 6 h 29"/>
                <a:gd name="T38" fmla="*/ 10 w 44"/>
                <a:gd name="T39" fmla="*/ 4 h 29"/>
                <a:gd name="T40" fmla="*/ 11 w 44"/>
                <a:gd name="T41" fmla="*/ 3 h 29"/>
                <a:gd name="T42" fmla="*/ 14 w 44"/>
                <a:gd name="T43" fmla="*/ 2 h 29"/>
                <a:gd name="T44" fmla="*/ 17 w 44"/>
                <a:gd name="T45" fmla="*/ 1 h 29"/>
                <a:gd name="T46" fmla="*/ 19 w 44"/>
                <a:gd name="T47" fmla="*/ 0 h 29"/>
                <a:gd name="T48" fmla="*/ 22 w 44"/>
                <a:gd name="T49" fmla="*/ 0 h 2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4"/>
                <a:gd name="T76" fmla="*/ 0 h 29"/>
                <a:gd name="T77" fmla="*/ 44 w 44"/>
                <a:gd name="T78" fmla="*/ 29 h 2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4" h="29">
                  <a:moveTo>
                    <a:pt x="44" y="0"/>
                  </a:moveTo>
                  <a:lnTo>
                    <a:pt x="41" y="6"/>
                  </a:lnTo>
                  <a:lnTo>
                    <a:pt x="36" y="10"/>
                  </a:lnTo>
                  <a:lnTo>
                    <a:pt x="31" y="14"/>
                  </a:lnTo>
                  <a:lnTo>
                    <a:pt x="26" y="16"/>
                  </a:lnTo>
                  <a:lnTo>
                    <a:pt x="20" y="20"/>
                  </a:lnTo>
                  <a:lnTo>
                    <a:pt x="14" y="22"/>
                  </a:lnTo>
                  <a:lnTo>
                    <a:pt x="8" y="25"/>
                  </a:lnTo>
                  <a:lnTo>
                    <a:pt x="4" y="29"/>
                  </a:lnTo>
                  <a:lnTo>
                    <a:pt x="3" y="29"/>
                  </a:lnTo>
                  <a:lnTo>
                    <a:pt x="1" y="29"/>
                  </a:lnTo>
                  <a:lnTo>
                    <a:pt x="0" y="28"/>
                  </a:lnTo>
                  <a:lnTo>
                    <a:pt x="0" y="27"/>
                  </a:lnTo>
                  <a:lnTo>
                    <a:pt x="4" y="24"/>
                  </a:lnTo>
                  <a:lnTo>
                    <a:pt x="6" y="22"/>
                  </a:lnTo>
                  <a:lnTo>
                    <a:pt x="8" y="20"/>
                  </a:lnTo>
                  <a:lnTo>
                    <a:pt x="8" y="15"/>
                  </a:lnTo>
                  <a:lnTo>
                    <a:pt x="12" y="13"/>
                  </a:lnTo>
                  <a:lnTo>
                    <a:pt x="16" y="12"/>
                  </a:lnTo>
                  <a:lnTo>
                    <a:pt x="20" y="9"/>
                  </a:lnTo>
                  <a:lnTo>
                    <a:pt x="22" y="6"/>
                  </a:lnTo>
                  <a:lnTo>
                    <a:pt x="28" y="5"/>
                  </a:lnTo>
                  <a:lnTo>
                    <a:pt x="34" y="2"/>
                  </a:lnTo>
                  <a:lnTo>
                    <a:pt x="38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8" name="Freeform 25"/>
            <p:cNvSpPr>
              <a:spLocks noChangeAspect="1"/>
            </p:cNvSpPr>
            <p:nvPr/>
          </p:nvSpPr>
          <p:spPr bwMode="auto">
            <a:xfrm>
              <a:off x="3883" y="1214"/>
              <a:ext cx="82" cy="89"/>
            </a:xfrm>
            <a:custGeom>
              <a:avLst/>
              <a:gdLst>
                <a:gd name="T0" fmla="*/ 81 w 162"/>
                <a:gd name="T1" fmla="*/ 31 h 178"/>
                <a:gd name="T2" fmla="*/ 77 w 162"/>
                <a:gd name="T3" fmla="*/ 44 h 178"/>
                <a:gd name="T4" fmla="*/ 73 w 162"/>
                <a:gd name="T5" fmla="*/ 52 h 178"/>
                <a:gd name="T6" fmla="*/ 69 w 162"/>
                <a:gd name="T7" fmla="*/ 56 h 178"/>
                <a:gd name="T8" fmla="*/ 65 w 162"/>
                <a:gd name="T9" fmla="*/ 59 h 178"/>
                <a:gd name="T10" fmla="*/ 59 w 162"/>
                <a:gd name="T11" fmla="*/ 61 h 178"/>
                <a:gd name="T12" fmla="*/ 57 w 162"/>
                <a:gd name="T13" fmla="*/ 64 h 178"/>
                <a:gd name="T14" fmla="*/ 58 w 162"/>
                <a:gd name="T15" fmla="*/ 65 h 178"/>
                <a:gd name="T16" fmla="*/ 61 w 162"/>
                <a:gd name="T17" fmla="*/ 64 h 178"/>
                <a:gd name="T18" fmla="*/ 62 w 162"/>
                <a:gd name="T19" fmla="*/ 64 h 178"/>
                <a:gd name="T20" fmla="*/ 62 w 162"/>
                <a:gd name="T21" fmla="*/ 71 h 178"/>
                <a:gd name="T22" fmla="*/ 55 w 162"/>
                <a:gd name="T23" fmla="*/ 84 h 178"/>
                <a:gd name="T24" fmla="*/ 49 w 162"/>
                <a:gd name="T25" fmla="*/ 89 h 178"/>
                <a:gd name="T26" fmla="*/ 47 w 162"/>
                <a:gd name="T27" fmla="*/ 64 h 178"/>
                <a:gd name="T28" fmla="*/ 39 w 162"/>
                <a:gd name="T29" fmla="*/ 47 h 178"/>
                <a:gd name="T30" fmla="*/ 30 w 162"/>
                <a:gd name="T31" fmla="*/ 39 h 178"/>
                <a:gd name="T32" fmla="*/ 25 w 162"/>
                <a:gd name="T33" fmla="*/ 35 h 178"/>
                <a:gd name="T34" fmla="*/ 20 w 162"/>
                <a:gd name="T35" fmla="*/ 31 h 178"/>
                <a:gd name="T36" fmla="*/ 14 w 162"/>
                <a:gd name="T37" fmla="*/ 30 h 178"/>
                <a:gd name="T38" fmla="*/ 8 w 162"/>
                <a:gd name="T39" fmla="*/ 28 h 178"/>
                <a:gd name="T40" fmla="*/ 3 w 162"/>
                <a:gd name="T41" fmla="*/ 26 h 178"/>
                <a:gd name="T42" fmla="*/ 2 w 162"/>
                <a:gd name="T43" fmla="*/ 24 h 178"/>
                <a:gd name="T44" fmla="*/ 9 w 162"/>
                <a:gd name="T45" fmla="*/ 25 h 178"/>
                <a:gd name="T46" fmla="*/ 14 w 162"/>
                <a:gd name="T47" fmla="*/ 26 h 178"/>
                <a:gd name="T48" fmla="*/ 19 w 162"/>
                <a:gd name="T49" fmla="*/ 26 h 178"/>
                <a:gd name="T50" fmla="*/ 21 w 162"/>
                <a:gd name="T51" fmla="*/ 26 h 178"/>
                <a:gd name="T52" fmla="*/ 20 w 162"/>
                <a:gd name="T53" fmla="*/ 26 h 178"/>
                <a:gd name="T54" fmla="*/ 17 w 162"/>
                <a:gd name="T55" fmla="*/ 23 h 178"/>
                <a:gd name="T56" fmla="*/ 12 w 162"/>
                <a:gd name="T57" fmla="*/ 20 h 178"/>
                <a:gd name="T58" fmla="*/ 10 w 162"/>
                <a:gd name="T59" fmla="*/ 17 h 178"/>
                <a:gd name="T60" fmla="*/ 6 w 162"/>
                <a:gd name="T61" fmla="*/ 15 h 178"/>
                <a:gd name="T62" fmla="*/ 9 w 162"/>
                <a:gd name="T63" fmla="*/ 15 h 178"/>
                <a:gd name="T64" fmla="*/ 16 w 162"/>
                <a:gd name="T65" fmla="*/ 17 h 178"/>
                <a:gd name="T66" fmla="*/ 22 w 162"/>
                <a:gd name="T67" fmla="*/ 19 h 178"/>
                <a:gd name="T68" fmla="*/ 28 w 162"/>
                <a:gd name="T69" fmla="*/ 23 h 178"/>
                <a:gd name="T70" fmla="*/ 31 w 162"/>
                <a:gd name="T71" fmla="*/ 26 h 178"/>
                <a:gd name="T72" fmla="*/ 30 w 162"/>
                <a:gd name="T73" fmla="*/ 28 h 178"/>
                <a:gd name="T74" fmla="*/ 35 w 162"/>
                <a:gd name="T75" fmla="*/ 33 h 178"/>
                <a:gd name="T76" fmla="*/ 43 w 162"/>
                <a:gd name="T77" fmla="*/ 43 h 178"/>
                <a:gd name="T78" fmla="*/ 47 w 162"/>
                <a:gd name="T79" fmla="*/ 50 h 178"/>
                <a:gd name="T80" fmla="*/ 49 w 162"/>
                <a:gd name="T81" fmla="*/ 55 h 178"/>
                <a:gd name="T82" fmla="*/ 53 w 162"/>
                <a:gd name="T83" fmla="*/ 56 h 178"/>
                <a:gd name="T84" fmla="*/ 57 w 162"/>
                <a:gd name="T85" fmla="*/ 54 h 178"/>
                <a:gd name="T86" fmla="*/ 59 w 162"/>
                <a:gd name="T87" fmla="*/ 53 h 178"/>
                <a:gd name="T88" fmla="*/ 62 w 162"/>
                <a:gd name="T89" fmla="*/ 53 h 178"/>
                <a:gd name="T90" fmla="*/ 67 w 162"/>
                <a:gd name="T91" fmla="*/ 49 h 178"/>
                <a:gd name="T92" fmla="*/ 71 w 162"/>
                <a:gd name="T93" fmla="*/ 41 h 178"/>
                <a:gd name="T94" fmla="*/ 73 w 162"/>
                <a:gd name="T95" fmla="*/ 32 h 178"/>
                <a:gd name="T96" fmla="*/ 74 w 162"/>
                <a:gd name="T97" fmla="*/ 25 h 178"/>
                <a:gd name="T98" fmla="*/ 72 w 162"/>
                <a:gd name="T99" fmla="*/ 20 h 178"/>
                <a:gd name="T100" fmla="*/ 71 w 162"/>
                <a:gd name="T101" fmla="*/ 16 h 178"/>
                <a:gd name="T102" fmla="*/ 72 w 162"/>
                <a:gd name="T103" fmla="*/ 10 h 178"/>
                <a:gd name="T104" fmla="*/ 69 w 162"/>
                <a:gd name="T105" fmla="*/ 4 h 178"/>
                <a:gd name="T106" fmla="*/ 73 w 162"/>
                <a:gd name="T107" fmla="*/ 5 h 178"/>
                <a:gd name="T108" fmla="*/ 80 w 162"/>
                <a:gd name="T109" fmla="*/ 18 h 17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62"/>
                <a:gd name="T166" fmla="*/ 0 h 178"/>
                <a:gd name="T167" fmla="*/ 162 w 162"/>
                <a:gd name="T168" fmla="*/ 178 h 17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62" h="178">
                  <a:moveTo>
                    <a:pt x="162" y="47"/>
                  </a:moveTo>
                  <a:lnTo>
                    <a:pt x="160" y="61"/>
                  </a:lnTo>
                  <a:lnTo>
                    <a:pt x="158" y="74"/>
                  </a:lnTo>
                  <a:lnTo>
                    <a:pt x="153" y="88"/>
                  </a:lnTo>
                  <a:lnTo>
                    <a:pt x="148" y="100"/>
                  </a:lnTo>
                  <a:lnTo>
                    <a:pt x="145" y="104"/>
                  </a:lnTo>
                  <a:lnTo>
                    <a:pt x="142" y="108"/>
                  </a:lnTo>
                  <a:lnTo>
                    <a:pt x="137" y="111"/>
                  </a:lnTo>
                  <a:lnTo>
                    <a:pt x="132" y="114"/>
                  </a:lnTo>
                  <a:lnTo>
                    <a:pt x="128" y="117"/>
                  </a:lnTo>
                  <a:lnTo>
                    <a:pt x="123" y="119"/>
                  </a:lnTo>
                  <a:lnTo>
                    <a:pt x="117" y="121"/>
                  </a:lnTo>
                  <a:lnTo>
                    <a:pt x="113" y="125"/>
                  </a:lnTo>
                  <a:lnTo>
                    <a:pt x="112" y="127"/>
                  </a:lnTo>
                  <a:lnTo>
                    <a:pt x="113" y="128"/>
                  </a:lnTo>
                  <a:lnTo>
                    <a:pt x="115" y="129"/>
                  </a:lnTo>
                  <a:lnTo>
                    <a:pt x="117" y="128"/>
                  </a:lnTo>
                  <a:lnTo>
                    <a:pt x="120" y="128"/>
                  </a:lnTo>
                  <a:lnTo>
                    <a:pt x="121" y="128"/>
                  </a:lnTo>
                  <a:lnTo>
                    <a:pt x="123" y="128"/>
                  </a:lnTo>
                  <a:lnTo>
                    <a:pt x="124" y="128"/>
                  </a:lnTo>
                  <a:lnTo>
                    <a:pt x="123" y="142"/>
                  </a:lnTo>
                  <a:lnTo>
                    <a:pt x="117" y="156"/>
                  </a:lnTo>
                  <a:lnTo>
                    <a:pt x="109" y="167"/>
                  </a:lnTo>
                  <a:lnTo>
                    <a:pt x="100" y="178"/>
                  </a:lnTo>
                  <a:lnTo>
                    <a:pt x="97" y="178"/>
                  </a:lnTo>
                  <a:lnTo>
                    <a:pt x="97" y="144"/>
                  </a:lnTo>
                  <a:lnTo>
                    <a:pt x="92" y="127"/>
                  </a:lnTo>
                  <a:lnTo>
                    <a:pt x="86" y="110"/>
                  </a:lnTo>
                  <a:lnTo>
                    <a:pt x="77" y="93"/>
                  </a:lnTo>
                  <a:lnTo>
                    <a:pt x="63" y="81"/>
                  </a:lnTo>
                  <a:lnTo>
                    <a:pt x="59" y="77"/>
                  </a:lnTo>
                  <a:lnTo>
                    <a:pt x="54" y="73"/>
                  </a:lnTo>
                  <a:lnTo>
                    <a:pt x="49" y="69"/>
                  </a:lnTo>
                  <a:lnTo>
                    <a:pt x="45" y="66"/>
                  </a:lnTo>
                  <a:lnTo>
                    <a:pt x="39" y="62"/>
                  </a:lnTo>
                  <a:lnTo>
                    <a:pt x="33" y="60"/>
                  </a:lnTo>
                  <a:lnTo>
                    <a:pt x="27" y="59"/>
                  </a:lnTo>
                  <a:lnTo>
                    <a:pt x="22" y="58"/>
                  </a:lnTo>
                  <a:lnTo>
                    <a:pt x="16" y="55"/>
                  </a:lnTo>
                  <a:lnTo>
                    <a:pt x="11" y="54"/>
                  </a:lnTo>
                  <a:lnTo>
                    <a:pt x="6" y="52"/>
                  </a:lnTo>
                  <a:lnTo>
                    <a:pt x="0" y="49"/>
                  </a:lnTo>
                  <a:lnTo>
                    <a:pt x="4" y="47"/>
                  </a:lnTo>
                  <a:lnTo>
                    <a:pt x="11" y="47"/>
                  </a:lnTo>
                  <a:lnTo>
                    <a:pt x="18" y="49"/>
                  </a:lnTo>
                  <a:lnTo>
                    <a:pt x="23" y="50"/>
                  </a:lnTo>
                  <a:lnTo>
                    <a:pt x="27" y="51"/>
                  </a:lnTo>
                  <a:lnTo>
                    <a:pt x="32" y="52"/>
                  </a:lnTo>
                  <a:lnTo>
                    <a:pt x="37" y="52"/>
                  </a:lnTo>
                  <a:lnTo>
                    <a:pt x="42" y="51"/>
                  </a:lnTo>
                  <a:lnTo>
                    <a:pt x="41" y="51"/>
                  </a:lnTo>
                  <a:lnTo>
                    <a:pt x="40" y="51"/>
                  </a:lnTo>
                  <a:lnTo>
                    <a:pt x="39" y="51"/>
                  </a:lnTo>
                  <a:lnTo>
                    <a:pt x="34" y="46"/>
                  </a:lnTo>
                  <a:lnTo>
                    <a:pt x="29" y="43"/>
                  </a:lnTo>
                  <a:lnTo>
                    <a:pt x="24" y="39"/>
                  </a:lnTo>
                  <a:lnTo>
                    <a:pt x="18" y="37"/>
                  </a:lnTo>
                  <a:lnTo>
                    <a:pt x="19" y="34"/>
                  </a:lnTo>
                  <a:lnTo>
                    <a:pt x="16" y="31"/>
                  </a:lnTo>
                  <a:lnTo>
                    <a:pt x="12" y="30"/>
                  </a:lnTo>
                  <a:lnTo>
                    <a:pt x="11" y="27"/>
                  </a:lnTo>
                  <a:lnTo>
                    <a:pt x="17" y="29"/>
                  </a:lnTo>
                  <a:lnTo>
                    <a:pt x="24" y="31"/>
                  </a:lnTo>
                  <a:lnTo>
                    <a:pt x="31" y="34"/>
                  </a:lnTo>
                  <a:lnTo>
                    <a:pt x="37" y="36"/>
                  </a:lnTo>
                  <a:lnTo>
                    <a:pt x="44" y="38"/>
                  </a:lnTo>
                  <a:lnTo>
                    <a:pt x="50" y="42"/>
                  </a:lnTo>
                  <a:lnTo>
                    <a:pt x="56" y="45"/>
                  </a:lnTo>
                  <a:lnTo>
                    <a:pt x="62" y="49"/>
                  </a:lnTo>
                  <a:lnTo>
                    <a:pt x="62" y="51"/>
                  </a:lnTo>
                  <a:lnTo>
                    <a:pt x="61" y="53"/>
                  </a:lnTo>
                  <a:lnTo>
                    <a:pt x="60" y="55"/>
                  </a:lnTo>
                  <a:lnTo>
                    <a:pt x="69" y="65"/>
                  </a:lnTo>
                  <a:lnTo>
                    <a:pt x="78" y="75"/>
                  </a:lnTo>
                  <a:lnTo>
                    <a:pt x="85" y="85"/>
                  </a:lnTo>
                  <a:lnTo>
                    <a:pt x="92" y="96"/>
                  </a:lnTo>
                  <a:lnTo>
                    <a:pt x="93" y="100"/>
                  </a:lnTo>
                  <a:lnTo>
                    <a:pt x="94" y="105"/>
                  </a:lnTo>
                  <a:lnTo>
                    <a:pt x="97" y="110"/>
                  </a:lnTo>
                  <a:lnTo>
                    <a:pt x="100" y="112"/>
                  </a:lnTo>
                  <a:lnTo>
                    <a:pt x="105" y="111"/>
                  </a:lnTo>
                  <a:lnTo>
                    <a:pt x="108" y="110"/>
                  </a:lnTo>
                  <a:lnTo>
                    <a:pt x="112" y="107"/>
                  </a:lnTo>
                  <a:lnTo>
                    <a:pt x="115" y="104"/>
                  </a:lnTo>
                  <a:lnTo>
                    <a:pt x="117" y="105"/>
                  </a:lnTo>
                  <a:lnTo>
                    <a:pt x="120" y="106"/>
                  </a:lnTo>
                  <a:lnTo>
                    <a:pt x="123" y="106"/>
                  </a:lnTo>
                  <a:lnTo>
                    <a:pt x="125" y="105"/>
                  </a:lnTo>
                  <a:lnTo>
                    <a:pt x="132" y="98"/>
                  </a:lnTo>
                  <a:lnTo>
                    <a:pt x="137" y="90"/>
                  </a:lnTo>
                  <a:lnTo>
                    <a:pt x="140" y="81"/>
                  </a:lnTo>
                  <a:lnTo>
                    <a:pt x="144" y="72"/>
                  </a:lnTo>
                  <a:lnTo>
                    <a:pt x="145" y="63"/>
                  </a:lnTo>
                  <a:lnTo>
                    <a:pt x="146" y="55"/>
                  </a:lnTo>
                  <a:lnTo>
                    <a:pt x="147" y="49"/>
                  </a:lnTo>
                  <a:lnTo>
                    <a:pt x="145" y="40"/>
                  </a:lnTo>
                  <a:lnTo>
                    <a:pt x="143" y="39"/>
                  </a:lnTo>
                  <a:lnTo>
                    <a:pt x="142" y="36"/>
                  </a:lnTo>
                  <a:lnTo>
                    <a:pt x="140" y="31"/>
                  </a:lnTo>
                  <a:lnTo>
                    <a:pt x="142" y="27"/>
                  </a:lnTo>
                  <a:lnTo>
                    <a:pt x="142" y="20"/>
                  </a:lnTo>
                  <a:lnTo>
                    <a:pt x="138" y="13"/>
                  </a:lnTo>
                  <a:lnTo>
                    <a:pt x="136" y="7"/>
                  </a:lnTo>
                  <a:lnTo>
                    <a:pt x="137" y="0"/>
                  </a:lnTo>
                  <a:lnTo>
                    <a:pt x="145" y="9"/>
                  </a:lnTo>
                  <a:lnTo>
                    <a:pt x="152" y="21"/>
                  </a:lnTo>
                  <a:lnTo>
                    <a:pt x="158" y="35"/>
                  </a:lnTo>
                  <a:lnTo>
                    <a:pt x="162" y="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9" name="Freeform 26"/>
            <p:cNvSpPr>
              <a:spLocks noChangeAspect="1"/>
            </p:cNvSpPr>
            <p:nvPr/>
          </p:nvSpPr>
          <p:spPr bwMode="auto">
            <a:xfrm>
              <a:off x="3879" y="1243"/>
              <a:ext cx="18" cy="24"/>
            </a:xfrm>
            <a:custGeom>
              <a:avLst/>
              <a:gdLst>
                <a:gd name="T0" fmla="*/ 6 w 36"/>
                <a:gd name="T1" fmla="*/ 2 h 48"/>
                <a:gd name="T2" fmla="*/ 8 w 36"/>
                <a:gd name="T3" fmla="*/ 8 h 48"/>
                <a:gd name="T4" fmla="*/ 10 w 36"/>
                <a:gd name="T5" fmla="*/ 13 h 48"/>
                <a:gd name="T6" fmla="*/ 13 w 36"/>
                <a:gd name="T7" fmla="*/ 19 h 48"/>
                <a:gd name="T8" fmla="*/ 18 w 36"/>
                <a:gd name="T9" fmla="*/ 24 h 48"/>
                <a:gd name="T10" fmla="*/ 16 w 36"/>
                <a:gd name="T11" fmla="*/ 24 h 48"/>
                <a:gd name="T12" fmla="*/ 13 w 36"/>
                <a:gd name="T13" fmla="*/ 23 h 48"/>
                <a:gd name="T14" fmla="*/ 11 w 36"/>
                <a:gd name="T15" fmla="*/ 21 h 48"/>
                <a:gd name="T16" fmla="*/ 9 w 36"/>
                <a:gd name="T17" fmla="*/ 19 h 48"/>
                <a:gd name="T18" fmla="*/ 6 w 36"/>
                <a:gd name="T19" fmla="*/ 17 h 48"/>
                <a:gd name="T20" fmla="*/ 5 w 36"/>
                <a:gd name="T21" fmla="*/ 15 h 48"/>
                <a:gd name="T22" fmla="*/ 2 w 36"/>
                <a:gd name="T23" fmla="*/ 13 h 48"/>
                <a:gd name="T24" fmla="*/ 1 w 36"/>
                <a:gd name="T25" fmla="*/ 11 h 48"/>
                <a:gd name="T26" fmla="*/ 1 w 36"/>
                <a:gd name="T27" fmla="*/ 8 h 48"/>
                <a:gd name="T28" fmla="*/ 0 w 36"/>
                <a:gd name="T29" fmla="*/ 5 h 48"/>
                <a:gd name="T30" fmla="*/ 0 w 36"/>
                <a:gd name="T31" fmla="*/ 3 h 48"/>
                <a:gd name="T32" fmla="*/ 1 w 36"/>
                <a:gd name="T33" fmla="*/ 0 h 48"/>
                <a:gd name="T34" fmla="*/ 2 w 36"/>
                <a:gd name="T35" fmla="*/ 0 h 48"/>
                <a:gd name="T36" fmla="*/ 3 w 36"/>
                <a:gd name="T37" fmla="*/ 0 h 48"/>
                <a:gd name="T38" fmla="*/ 5 w 36"/>
                <a:gd name="T39" fmla="*/ 1 h 48"/>
                <a:gd name="T40" fmla="*/ 6 w 36"/>
                <a:gd name="T41" fmla="*/ 2 h 4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6"/>
                <a:gd name="T64" fmla="*/ 0 h 48"/>
                <a:gd name="T65" fmla="*/ 36 w 36"/>
                <a:gd name="T66" fmla="*/ 48 h 4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6" h="48">
                  <a:moveTo>
                    <a:pt x="11" y="3"/>
                  </a:moveTo>
                  <a:lnTo>
                    <a:pt x="16" y="15"/>
                  </a:lnTo>
                  <a:lnTo>
                    <a:pt x="19" y="25"/>
                  </a:lnTo>
                  <a:lnTo>
                    <a:pt x="25" y="37"/>
                  </a:lnTo>
                  <a:lnTo>
                    <a:pt x="36" y="48"/>
                  </a:lnTo>
                  <a:lnTo>
                    <a:pt x="32" y="47"/>
                  </a:lnTo>
                  <a:lnTo>
                    <a:pt x="26" y="45"/>
                  </a:lnTo>
                  <a:lnTo>
                    <a:pt x="21" y="41"/>
                  </a:lnTo>
                  <a:lnTo>
                    <a:pt x="17" y="38"/>
                  </a:lnTo>
                  <a:lnTo>
                    <a:pt x="12" y="34"/>
                  </a:lnTo>
                  <a:lnTo>
                    <a:pt x="9" y="30"/>
                  </a:lnTo>
                  <a:lnTo>
                    <a:pt x="4" y="26"/>
                  </a:lnTo>
                  <a:lnTo>
                    <a:pt x="1" y="22"/>
                  </a:lnTo>
                  <a:lnTo>
                    <a:pt x="1" y="16"/>
                  </a:lnTo>
                  <a:lnTo>
                    <a:pt x="0" y="10"/>
                  </a:lnTo>
                  <a:lnTo>
                    <a:pt x="0" y="5"/>
                  </a:lnTo>
                  <a:lnTo>
                    <a:pt x="1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9" y="2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0" name="Freeform 27"/>
            <p:cNvSpPr>
              <a:spLocks noChangeAspect="1"/>
            </p:cNvSpPr>
            <p:nvPr/>
          </p:nvSpPr>
          <p:spPr bwMode="auto">
            <a:xfrm>
              <a:off x="3902" y="1255"/>
              <a:ext cx="16" cy="19"/>
            </a:xfrm>
            <a:custGeom>
              <a:avLst/>
              <a:gdLst>
                <a:gd name="T0" fmla="*/ 14 w 31"/>
                <a:gd name="T1" fmla="*/ 18 h 38"/>
                <a:gd name="T2" fmla="*/ 8 w 31"/>
                <a:gd name="T3" fmla="*/ 19 h 38"/>
                <a:gd name="T4" fmla="*/ 6 w 31"/>
                <a:gd name="T5" fmla="*/ 19 h 38"/>
                <a:gd name="T6" fmla="*/ 5 w 31"/>
                <a:gd name="T7" fmla="*/ 18 h 38"/>
                <a:gd name="T8" fmla="*/ 3 w 31"/>
                <a:gd name="T9" fmla="*/ 16 h 38"/>
                <a:gd name="T10" fmla="*/ 2 w 31"/>
                <a:gd name="T11" fmla="*/ 15 h 38"/>
                <a:gd name="T12" fmla="*/ 4 w 31"/>
                <a:gd name="T13" fmla="*/ 15 h 38"/>
                <a:gd name="T14" fmla="*/ 6 w 31"/>
                <a:gd name="T15" fmla="*/ 15 h 38"/>
                <a:gd name="T16" fmla="*/ 8 w 31"/>
                <a:gd name="T17" fmla="*/ 15 h 38"/>
                <a:gd name="T18" fmla="*/ 8 w 31"/>
                <a:gd name="T19" fmla="*/ 14 h 38"/>
                <a:gd name="T20" fmla="*/ 9 w 31"/>
                <a:gd name="T21" fmla="*/ 10 h 38"/>
                <a:gd name="T22" fmla="*/ 8 w 31"/>
                <a:gd name="T23" fmla="*/ 7 h 38"/>
                <a:gd name="T24" fmla="*/ 4 w 31"/>
                <a:gd name="T25" fmla="*/ 3 h 38"/>
                <a:gd name="T26" fmla="*/ 0 w 31"/>
                <a:gd name="T27" fmla="*/ 0 h 38"/>
                <a:gd name="T28" fmla="*/ 4 w 31"/>
                <a:gd name="T29" fmla="*/ 1 h 38"/>
                <a:gd name="T30" fmla="*/ 7 w 31"/>
                <a:gd name="T31" fmla="*/ 2 h 38"/>
                <a:gd name="T32" fmla="*/ 9 w 31"/>
                <a:gd name="T33" fmla="*/ 3 h 38"/>
                <a:gd name="T34" fmla="*/ 12 w 31"/>
                <a:gd name="T35" fmla="*/ 5 h 38"/>
                <a:gd name="T36" fmla="*/ 14 w 31"/>
                <a:gd name="T37" fmla="*/ 9 h 38"/>
                <a:gd name="T38" fmla="*/ 14 w 31"/>
                <a:gd name="T39" fmla="*/ 12 h 38"/>
                <a:gd name="T40" fmla="*/ 15 w 31"/>
                <a:gd name="T41" fmla="*/ 13 h 38"/>
                <a:gd name="T42" fmla="*/ 16 w 31"/>
                <a:gd name="T43" fmla="*/ 14 h 38"/>
                <a:gd name="T44" fmla="*/ 16 w 31"/>
                <a:gd name="T45" fmla="*/ 15 h 38"/>
                <a:gd name="T46" fmla="*/ 14 w 31"/>
                <a:gd name="T47" fmla="*/ 18 h 3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1"/>
                <a:gd name="T73" fmla="*/ 0 h 38"/>
                <a:gd name="T74" fmla="*/ 31 w 31"/>
                <a:gd name="T75" fmla="*/ 38 h 3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1" h="38">
                  <a:moveTo>
                    <a:pt x="27" y="35"/>
                  </a:moveTo>
                  <a:lnTo>
                    <a:pt x="15" y="38"/>
                  </a:lnTo>
                  <a:lnTo>
                    <a:pt x="11" y="37"/>
                  </a:lnTo>
                  <a:lnTo>
                    <a:pt x="9" y="35"/>
                  </a:lnTo>
                  <a:lnTo>
                    <a:pt x="6" y="32"/>
                  </a:lnTo>
                  <a:lnTo>
                    <a:pt x="4" y="29"/>
                  </a:lnTo>
                  <a:lnTo>
                    <a:pt x="7" y="29"/>
                  </a:lnTo>
                  <a:lnTo>
                    <a:pt x="11" y="30"/>
                  </a:lnTo>
                  <a:lnTo>
                    <a:pt x="15" y="30"/>
                  </a:lnTo>
                  <a:lnTo>
                    <a:pt x="16" y="28"/>
                  </a:lnTo>
                  <a:lnTo>
                    <a:pt x="18" y="20"/>
                  </a:lnTo>
                  <a:lnTo>
                    <a:pt x="15" y="13"/>
                  </a:lnTo>
                  <a:lnTo>
                    <a:pt x="8" y="6"/>
                  </a:lnTo>
                  <a:lnTo>
                    <a:pt x="0" y="0"/>
                  </a:lnTo>
                  <a:lnTo>
                    <a:pt x="7" y="1"/>
                  </a:lnTo>
                  <a:lnTo>
                    <a:pt x="14" y="3"/>
                  </a:lnTo>
                  <a:lnTo>
                    <a:pt x="18" y="6"/>
                  </a:lnTo>
                  <a:lnTo>
                    <a:pt x="24" y="9"/>
                  </a:lnTo>
                  <a:lnTo>
                    <a:pt x="27" y="17"/>
                  </a:lnTo>
                  <a:lnTo>
                    <a:pt x="27" y="23"/>
                  </a:lnTo>
                  <a:lnTo>
                    <a:pt x="30" y="26"/>
                  </a:lnTo>
                  <a:lnTo>
                    <a:pt x="31" y="28"/>
                  </a:lnTo>
                  <a:lnTo>
                    <a:pt x="31" y="29"/>
                  </a:lnTo>
                  <a:lnTo>
                    <a:pt x="27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1" name="Freeform 28"/>
            <p:cNvSpPr>
              <a:spLocks noChangeAspect="1"/>
            </p:cNvSpPr>
            <p:nvPr/>
          </p:nvSpPr>
          <p:spPr bwMode="auto">
            <a:xfrm>
              <a:off x="3920" y="1277"/>
              <a:ext cx="5" cy="10"/>
            </a:xfrm>
            <a:custGeom>
              <a:avLst/>
              <a:gdLst>
                <a:gd name="T0" fmla="*/ 5 w 12"/>
                <a:gd name="T1" fmla="*/ 10 h 19"/>
                <a:gd name="T2" fmla="*/ 3 w 12"/>
                <a:gd name="T3" fmla="*/ 9 h 19"/>
                <a:gd name="T4" fmla="*/ 2 w 12"/>
                <a:gd name="T5" fmla="*/ 8 h 19"/>
                <a:gd name="T6" fmla="*/ 1 w 12"/>
                <a:gd name="T7" fmla="*/ 6 h 19"/>
                <a:gd name="T8" fmla="*/ 0 w 12"/>
                <a:gd name="T9" fmla="*/ 4 h 19"/>
                <a:gd name="T10" fmla="*/ 2 w 12"/>
                <a:gd name="T11" fmla="*/ 4 h 19"/>
                <a:gd name="T12" fmla="*/ 3 w 12"/>
                <a:gd name="T13" fmla="*/ 2 h 19"/>
                <a:gd name="T14" fmla="*/ 3 w 12"/>
                <a:gd name="T15" fmla="*/ 1 h 19"/>
                <a:gd name="T16" fmla="*/ 5 w 12"/>
                <a:gd name="T17" fmla="*/ 0 h 19"/>
                <a:gd name="T18" fmla="*/ 5 w 12"/>
                <a:gd name="T19" fmla="*/ 10 h 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"/>
                <a:gd name="T31" fmla="*/ 0 h 19"/>
                <a:gd name="T32" fmla="*/ 12 w 12"/>
                <a:gd name="T33" fmla="*/ 19 h 1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" h="19">
                  <a:moveTo>
                    <a:pt x="12" y="19"/>
                  </a:moveTo>
                  <a:lnTo>
                    <a:pt x="7" y="18"/>
                  </a:lnTo>
                  <a:lnTo>
                    <a:pt x="5" y="16"/>
                  </a:lnTo>
                  <a:lnTo>
                    <a:pt x="3" y="12"/>
                  </a:lnTo>
                  <a:lnTo>
                    <a:pt x="0" y="8"/>
                  </a:lnTo>
                  <a:lnTo>
                    <a:pt x="4" y="7"/>
                  </a:lnTo>
                  <a:lnTo>
                    <a:pt x="6" y="4"/>
                  </a:lnTo>
                  <a:lnTo>
                    <a:pt x="7" y="2"/>
                  </a:lnTo>
                  <a:lnTo>
                    <a:pt x="11" y="0"/>
                  </a:lnTo>
                  <a:lnTo>
                    <a:pt x="12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2" name="Freeform 29"/>
            <p:cNvSpPr>
              <a:spLocks noChangeAspect="1"/>
            </p:cNvSpPr>
            <p:nvPr/>
          </p:nvSpPr>
          <p:spPr bwMode="auto">
            <a:xfrm>
              <a:off x="3829" y="1450"/>
              <a:ext cx="43" cy="61"/>
            </a:xfrm>
            <a:custGeom>
              <a:avLst/>
              <a:gdLst>
                <a:gd name="T0" fmla="*/ 16 w 86"/>
                <a:gd name="T1" fmla="*/ 6 h 122"/>
                <a:gd name="T2" fmla="*/ 19 w 86"/>
                <a:gd name="T3" fmla="*/ 7 h 122"/>
                <a:gd name="T4" fmla="*/ 22 w 86"/>
                <a:gd name="T5" fmla="*/ 9 h 122"/>
                <a:gd name="T6" fmla="*/ 24 w 86"/>
                <a:gd name="T7" fmla="*/ 11 h 122"/>
                <a:gd name="T8" fmla="*/ 28 w 86"/>
                <a:gd name="T9" fmla="*/ 11 h 122"/>
                <a:gd name="T10" fmla="*/ 32 w 86"/>
                <a:gd name="T11" fmla="*/ 14 h 122"/>
                <a:gd name="T12" fmla="*/ 34 w 86"/>
                <a:gd name="T13" fmla="*/ 16 h 122"/>
                <a:gd name="T14" fmla="*/ 37 w 86"/>
                <a:gd name="T15" fmla="*/ 19 h 122"/>
                <a:gd name="T16" fmla="*/ 39 w 86"/>
                <a:gd name="T17" fmla="*/ 24 h 122"/>
                <a:gd name="T18" fmla="*/ 41 w 86"/>
                <a:gd name="T19" fmla="*/ 32 h 122"/>
                <a:gd name="T20" fmla="*/ 43 w 86"/>
                <a:gd name="T21" fmla="*/ 38 h 122"/>
                <a:gd name="T22" fmla="*/ 43 w 86"/>
                <a:gd name="T23" fmla="*/ 43 h 122"/>
                <a:gd name="T24" fmla="*/ 40 w 86"/>
                <a:gd name="T25" fmla="*/ 42 h 122"/>
                <a:gd name="T26" fmla="*/ 38 w 86"/>
                <a:gd name="T27" fmla="*/ 35 h 122"/>
                <a:gd name="T28" fmla="*/ 37 w 86"/>
                <a:gd name="T29" fmla="*/ 29 h 122"/>
                <a:gd name="T30" fmla="*/ 33 w 86"/>
                <a:gd name="T31" fmla="*/ 27 h 122"/>
                <a:gd name="T32" fmla="*/ 29 w 86"/>
                <a:gd name="T33" fmla="*/ 23 h 122"/>
                <a:gd name="T34" fmla="*/ 26 w 86"/>
                <a:gd name="T35" fmla="*/ 18 h 122"/>
                <a:gd name="T36" fmla="*/ 22 w 86"/>
                <a:gd name="T37" fmla="*/ 22 h 122"/>
                <a:gd name="T38" fmla="*/ 22 w 86"/>
                <a:gd name="T39" fmla="*/ 29 h 122"/>
                <a:gd name="T40" fmla="*/ 20 w 86"/>
                <a:gd name="T41" fmla="*/ 48 h 122"/>
                <a:gd name="T42" fmla="*/ 17 w 86"/>
                <a:gd name="T43" fmla="*/ 54 h 122"/>
                <a:gd name="T44" fmla="*/ 15 w 86"/>
                <a:gd name="T45" fmla="*/ 59 h 122"/>
                <a:gd name="T46" fmla="*/ 11 w 86"/>
                <a:gd name="T47" fmla="*/ 59 h 122"/>
                <a:gd name="T48" fmla="*/ 11 w 86"/>
                <a:gd name="T49" fmla="*/ 53 h 122"/>
                <a:gd name="T50" fmla="*/ 12 w 86"/>
                <a:gd name="T51" fmla="*/ 47 h 122"/>
                <a:gd name="T52" fmla="*/ 12 w 86"/>
                <a:gd name="T53" fmla="*/ 40 h 122"/>
                <a:gd name="T54" fmla="*/ 13 w 86"/>
                <a:gd name="T55" fmla="*/ 35 h 122"/>
                <a:gd name="T56" fmla="*/ 13 w 86"/>
                <a:gd name="T57" fmla="*/ 31 h 122"/>
                <a:gd name="T58" fmla="*/ 13 w 86"/>
                <a:gd name="T59" fmla="*/ 27 h 122"/>
                <a:gd name="T60" fmla="*/ 13 w 86"/>
                <a:gd name="T61" fmla="*/ 23 h 122"/>
                <a:gd name="T62" fmla="*/ 12 w 86"/>
                <a:gd name="T63" fmla="*/ 20 h 122"/>
                <a:gd name="T64" fmla="*/ 10 w 86"/>
                <a:gd name="T65" fmla="*/ 18 h 122"/>
                <a:gd name="T66" fmla="*/ 7 w 86"/>
                <a:gd name="T67" fmla="*/ 19 h 122"/>
                <a:gd name="T68" fmla="*/ 4 w 86"/>
                <a:gd name="T69" fmla="*/ 23 h 122"/>
                <a:gd name="T70" fmla="*/ 3 w 86"/>
                <a:gd name="T71" fmla="*/ 25 h 122"/>
                <a:gd name="T72" fmla="*/ 2 w 86"/>
                <a:gd name="T73" fmla="*/ 25 h 122"/>
                <a:gd name="T74" fmla="*/ 0 w 86"/>
                <a:gd name="T75" fmla="*/ 24 h 122"/>
                <a:gd name="T76" fmla="*/ 3 w 86"/>
                <a:gd name="T77" fmla="*/ 17 h 122"/>
                <a:gd name="T78" fmla="*/ 5 w 86"/>
                <a:gd name="T79" fmla="*/ 8 h 122"/>
                <a:gd name="T80" fmla="*/ 7 w 86"/>
                <a:gd name="T81" fmla="*/ 5 h 122"/>
                <a:gd name="T82" fmla="*/ 7 w 86"/>
                <a:gd name="T83" fmla="*/ 0 h 122"/>
                <a:gd name="T84" fmla="*/ 10 w 86"/>
                <a:gd name="T85" fmla="*/ 4 h 122"/>
                <a:gd name="T86" fmla="*/ 14 w 86"/>
                <a:gd name="T87" fmla="*/ 6 h 12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86"/>
                <a:gd name="T133" fmla="*/ 0 h 122"/>
                <a:gd name="T134" fmla="*/ 86 w 86"/>
                <a:gd name="T135" fmla="*/ 122 h 12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86" h="122">
                  <a:moveTo>
                    <a:pt x="27" y="12"/>
                  </a:moveTo>
                  <a:lnTo>
                    <a:pt x="32" y="11"/>
                  </a:lnTo>
                  <a:lnTo>
                    <a:pt x="35" y="11"/>
                  </a:lnTo>
                  <a:lnTo>
                    <a:pt x="38" y="13"/>
                  </a:lnTo>
                  <a:lnTo>
                    <a:pt x="41" y="15"/>
                  </a:lnTo>
                  <a:lnTo>
                    <a:pt x="43" y="17"/>
                  </a:lnTo>
                  <a:lnTo>
                    <a:pt x="45" y="19"/>
                  </a:lnTo>
                  <a:lnTo>
                    <a:pt x="48" y="21"/>
                  </a:lnTo>
                  <a:lnTo>
                    <a:pt x="51" y="23"/>
                  </a:lnTo>
                  <a:lnTo>
                    <a:pt x="55" y="21"/>
                  </a:lnTo>
                  <a:lnTo>
                    <a:pt x="59" y="24"/>
                  </a:lnTo>
                  <a:lnTo>
                    <a:pt x="63" y="27"/>
                  </a:lnTo>
                  <a:lnTo>
                    <a:pt x="66" y="30"/>
                  </a:lnTo>
                  <a:lnTo>
                    <a:pt x="68" y="32"/>
                  </a:lnTo>
                  <a:lnTo>
                    <a:pt x="71" y="34"/>
                  </a:lnTo>
                  <a:lnTo>
                    <a:pt x="73" y="38"/>
                  </a:lnTo>
                  <a:lnTo>
                    <a:pt x="73" y="42"/>
                  </a:lnTo>
                  <a:lnTo>
                    <a:pt x="78" y="48"/>
                  </a:lnTo>
                  <a:lnTo>
                    <a:pt x="80" y="55"/>
                  </a:lnTo>
                  <a:lnTo>
                    <a:pt x="82" y="63"/>
                  </a:lnTo>
                  <a:lnTo>
                    <a:pt x="85" y="70"/>
                  </a:lnTo>
                  <a:lnTo>
                    <a:pt x="86" y="75"/>
                  </a:lnTo>
                  <a:lnTo>
                    <a:pt x="86" y="80"/>
                  </a:lnTo>
                  <a:lnTo>
                    <a:pt x="86" y="85"/>
                  </a:lnTo>
                  <a:lnTo>
                    <a:pt x="83" y="90"/>
                  </a:lnTo>
                  <a:lnTo>
                    <a:pt x="80" y="84"/>
                  </a:lnTo>
                  <a:lnTo>
                    <a:pt x="78" y="77"/>
                  </a:lnTo>
                  <a:lnTo>
                    <a:pt x="76" y="70"/>
                  </a:lnTo>
                  <a:lnTo>
                    <a:pt x="74" y="63"/>
                  </a:lnTo>
                  <a:lnTo>
                    <a:pt x="73" y="58"/>
                  </a:lnTo>
                  <a:lnTo>
                    <a:pt x="68" y="56"/>
                  </a:lnTo>
                  <a:lnTo>
                    <a:pt x="65" y="53"/>
                  </a:lnTo>
                  <a:lnTo>
                    <a:pt x="63" y="49"/>
                  </a:lnTo>
                  <a:lnTo>
                    <a:pt x="58" y="45"/>
                  </a:lnTo>
                  <a:lnTo>
                    <a:pt x="56" y="40"/>
                  </a:lnTo>
                  <a:lnTo>
                    <a:pt x="52" y="36"/>
                  </a:lnTo>
                  <a:lnTo>
                    <a:pt x="47" y="36"/>
                  </a:lnTo>
                  <a:lnTo>
                    <a:pt x="44" y="43"/>
                  </a:lnTo>
                  <a:lnTo>
                    <a:pt x="43" y="50"/>
                  </a:lnTo>
                  <a:lnTo>
                    <a:pt x="43" y="57"/>
                  </a:lnTo>
                  <a:lnTo>
                    <a:pt x="41" y="64"/>
                  </a:lnTo>
                  <a:lnTo>
                    <a:pt x="40" y="96"/>
                  </a:lnTo>
                  <a:lnTo>
                    <a:pt x="36" y="101"/>
                  </a:lnTo>
                  <a:lnTo>
                    <a:pt x="34" y="107"/>
                  </a:lnTo>
                  <a:lnTo>
                    <a:pt x="33" y="113"/>
                  </a:lnTo>
                  <a:lnTo>
                    <a:pt x="30" y="118"/>
                  </a:lnTo>
                  <a:lnTo>
                    <a:pt x="27" y="122"/>
                  </a:lnTo>
                  <a:lnTo>
                    <a:pt x="22" y="118"/>
                  </a:lnTo>
                  <a:lnTo>
                    <a:pt x="21" y="113"/>
                  </a:lnTo>
                  <a:lnTo>
                    <a:pt x="21" y="106"/>
                  </a:lnTo>
                  <a:lnTo>
                    <a:pt x="22" y="100"/>
                  </a:lnTo>
                  <a:lnTo>
                    <a:pt x="23" y="93"/>
                  </a:lnTo>
                  <a:lnTo>
                    <a:pt x="23" y="86"/>
                  </a:lnTo>
                  <a:lnTo>
                    <a:pt x="23" y="80"/>
                  </a:lnTo>
                  <a:lnTo>
                    <a:pt x="23" y="73"/>
                  </a:lnTo>
                  <a:lnTo>
                    <a:pt x="26" y="70"/>
                  </a:lnTo>
                  <a:lnTo>
                    <a:pt x="26" y="65"/>
                  </a:lnTo>
                  <a:lnTo>
                    <a:pt x="26" y="61"/>
                  </a:lnTo>
                  <a:lnTo>
                    <a:pt x="27" y="57"/>
                  </a:lnTo>
                  <a:lnTo>
                    <a:pt x="26" y="53"/>
                  </a:lnTo>
                  <a:lnTo>
                    <a:pt x="25" y="48"/>
                  </a:lnTo>
                  <a:lnTo>
                    <a:pt x="25" y="45"/>
                  </a:lnTo>
                  <a:lnTo>
                    <a:pt x="25" y="40"/>
                  </a:lnTo>
                  <a:lnTo>
                    <a:pt x="23" y="39"/>
                  </a:lnTo>
                  <a:lnTo>
                    <a:pt x="22" y="36"/>
                  </a:lnTo>
                  <a:lnTo>
                    <a:pt x="20" y="35"/>
                  </a:lnTo>
                  <a:lnTo>
                    <a:pt x="18" y="35"/>
                  </a:lnTo>
                  <a:lnTo>
                    <a:pt x="13" y="38"/>
                  </a:lnTo>
                  <a:lnTo>
                    <a:pt x="11" y="41"/>
                  </a:lnTo>
                  <a:lnTo>
                    <a:pt x="7" y="45"/>
                  </a:lnTo>
                  <a:lnTo>
                    <a:pt x="6" y="49"/>
                  </a:lnTo>
                  <a:lnTo>
                    <a:pt x="5" y="49"/>
                  </a:lnTo>
                  <a:lnTo>
                    <a:pt x="4" y="49"/>
                  </a:lnTo>
                  <a:lnTo>
                    <a:pt x="3" y="49"/>
                  </a:lnTo>
                  <a:lnTo>
                    <a:pt x="2" y="49"/>
                  </a:lnTo>
                  <a:lnTo>
                    <a:pt x="0" y="48"/>
                  </a:lnTo>
                  <a:lnTo>
                    <a:pt x="4" y="41"/>
                  </a:lnTo>
                  <a:lnTo>
                    <a:pt x="6" y="33"/>
                  </a:lnTo>
                  <a:lnTo>
                    <a:pt x="9" y="24"/>
                  </a:lnTo>
                  <a:lnTo>
                    <a:pt x="10" y="16"/>
                  </a:lnTo>
                  <a:lnTo>
                    <a:pt x="13" y="12"/>
                  </a:lnTo>
                  <a:lnTo>
                    <a:pt x="14" y="9"/>
                  </a:lnTo>
                  <a:lnTo>
                    <a:pt x="13" y="4"/>
                  </a:lnTo>
                  <a:lnTo>
                    <a:pt x="14" y="0"/>
                  </a:lnTo>
                  <a:lnTo>
                    <a:pt x="18" y="4"/>
                  </a:lnTo>
                  <a:lnTo>
                    <a:pt x="20" y="8"/>
                  </a:lnTo>
                  <a:lnTo>
                    <a:pt x="23" y="10"/>
                  </a:lnTo>
                  <a:lnTo>
                    <a:pt x="27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3" name="Freeform 30"/>
            <p:cNvSpPr>
              <a:spLocks noChangeAspect="1"/>
            </p:cNvSpPr>
            <p:nvPr/>
          </p:nvSpPr>
          <p:spPr bwMode="auto">
            <a:xfrm>
              <a:off x="3920" y="1453"/>
              <a:ext cx="52" cy="35"/>
            </a:xfrm>
            <a:custGeom>
              <a:avLst/>
              <a:gdLst>
                <a:gd name="T0" fmla="*/ 8 w 104"/>
                <a:gd name="T1" fmla="*/ 4 h 72"/>
                <a:gd name="T2" fmla="*/ 10 w 104"/>
                <a:gd name="T3" fmla="*/ 5 h 72"/>
                <a:gd name="T4" fmla="*/ 13 w 104"/>
                <a:gd name="T5" fmla="*/ 6 h 72"/>
                <a:gd name="T6" fmla="*/ 15 w 104"/>
                <a:gd name="T7" fmla="*/ 7 h 72"/>
                <a:gd name="T8" fmla="*/ 17 w 104"/>
                <a:gd name="T9" fmla="*/ 6 h 72"/>
                <a:gd name="T10" fmla="*/ 21 w 104"/>
                <a:gd name="T11" fmla="*/ 2 h 72"/>
                <a:gd name="T12" fmla="*/ 23 w 104"/>
                <a:gd name="T13" fmla="*/ 6 h 72"/>
                <a:gd name="T14" fmla="*/ 26 w 104"/>
                <a:gd name="T15" fmla="*/ 8 h 72"/>
                <a:gd name="T16" fmla="*/ 30 w 104"/>
                <a:gd name="T17" fmla="*/ 10 h 72"/>
                <a:gd name="T18" fmla="*/ 33 w 104"/>
                <a:gd name="T19" fmla="*/ 13 h 72"/>
                <a:gd name="T20" fmla="*/ 37 w 104"/>
                <a:gd name="T21" fmla="*/ 14 h 72"/>
                <a:gd name="T22" fmla="*/ 40 w 104"/>
                <a:gd name="T23" fmla="*/ 17 h 72"/>
                <a:gd name="T24" fmla="*/ 43 w 104"/>
                <a:gd name="T25" fmla="*/ 18 h 72"/>
                <a:gd name="T26" fmla="*/ 45 w 104"/>
                <a:gd name="T27" fmla="*/ 21 h 72"/>
                <a:gd name="T28" fmla="*/ 48 w 104"/>
                <a:gd name="T29" fmla="*/ 25 h 72"/>
                <a:gd name="T30" fmla="*/ 50 w 104"/>
                <a:gd name="T31" fmla="*/ 27 h 72"/>
                <a:gd name="T32" fmla="*/ 51 w 104"/>
                <a:gd name="T33" fmla="*/ 29 h 72"/>
                <a:gd name="T34" fmla="*/ 52 w 104"/>
                <a:gd name="T35" fmla="*/ 32 h 72"/>
                <a:gd name="T36" fmla="*/ 52 w 104"/>
                <a:gd name="T37" fmla="*/ 34 h 72"/>
                <a:gd name="T38" fmla="*/ 52 w 104"/>
                <a:gd name="T39" fmla="*/ 35 h 72"/>
                <a:gd name="T40" fmla="*/ 51 w 104"/>
                <a:gd name="T41" fmla="*/ 35 h 72"/>
                <a:gd name="T42" fmla="*/ 51 w 104"/>
                <a:gd name="T43" fmla="*/ 35 h 72"/>
                <a:gd name="T44" fmla="*/ 50 w 104"/>
                <a:gd name="T45" fmla="*/ 35 h 72"/>
                <a:gd name="T46" fmla="*/ 47 w 104"/>
                <a:gd name="T47" fmla="*/ 31 h 72"/>
                <a:gd name="T48" fmla="*/ 44 w 104"/>
                <a:gd name="T49" fmla="*/ 27 h 72"/>
                <a:gd name="T50" fmla="*/ 40 w 104"/>
                <a:gd name="T51" fmla="*/ 25 h 72"/>
                <a:gd name="T52" fmla="*/ 36 w 104"/>
                <a:gd name="T53" fmla="*/ 22 h 72"/>
                <a:gd name="T54" fmla="*/ 35 w 104"/>
                <a:gd name="T55" fmla="*/ 22 h 72"/>
                <a:gd name="T56" fmla="*/ 34 w 104"/>
                <a:gd name="T57" fmla="*/ 22 h 72"/>
                <a:gd name="T58" fmla="*/ 33 w 104"/>
                <a:gd name="T59" fmla="*/ 23 h 72"/>
                <a:gd name="T60" fmla="*/ 32 w 104"/>
                <a:gd name="T61" fmla="*/ 24 h 72"/>
                <a:gd name="T62" fmla="*/ 33 w 104"/>
                <a:gd name="T63" fmla="*/ 25 h 72"/>
                <a:gd name="T64" fmla="*/ 33 w 104"/>
                <a:gd name="T65" fmla="*/ 28 h 72"/>
                <a:gd name="T66" fmla="*/ 33 w 104"/>
                <a:gd name="T67" fmla="*/ 30 h 72"/>
                <a:gd name="T68" fmla="*/ 34 w 104"/>
                <a:gd name="T69" fmla="*/ 32 h 72"/>
                <a:gd name="T70" fmla="*/ 33 w 104"/>
                <a:gd name="T71" fmla="*/ 33 h 72"/>
                <a:gd name="T72" fmla="*/ 32 w 104"/>
                <a:gd name="T73" fmla="*/ 33 h 72"/>
                <a:gd name="T74" fmla="*/ 32 w 104"/>
                <a:gd name="T75" fmla="*/ 33 h 72"/>
                <a:gd name="T76" fmla="*/ 31 w 104"/>
                <a:gd name="T77" fmla="*/ 33 h 72"/>
                <a:gd name="T78" fmla="*/ 22 w 104"/>
                <a:gd name="T79" fmla="*/ 17 h 72"/>
                <a:gd name="T80" fmla="*/ 15 w 104"/>
                <a:gd name="T81" fmla="*/ 14 h 72"/>
                <a:gd name="T82" fmla="*/ 14 w 104"/>
                <a:gd name="T83" fmla="*/ 14 h 72"/>
                <a:gd name="T84" fmla="*/ 13 w 104"/>
                <a:gd name="T85" fmla="*/ 15 h 72"/>
                <a:gd name="T86" fmla="*/ 13 w 104"/>
                <a:gd name="T87" fmla="*/ 17 h 72"/>
                <a:gd name="T88" fmla="*/ 11 w 104"/>
                <a:gd name="T89" fmla="*/ 18 h 72"/>
                <a:gd name="T90" fmla="*/ 10 w 104"/>
                <a:gd name="T91" fmla="*/ 20 h 72"/>
                <a:gd name="T92" fmla="*/ 10 w 104"/>
                <a:gd name="T93" fmla="*/ 22 h 72"/>
                <a:gd name="T94" fmla="*/ 9 w 104"/>
                <a:gd name="T95" fmla="*/ 24 h 72"/>
                <a:gd name="T96" fmla="*/ 7 w 104"/>
                <a:gd name="T97" fmla="*/ 25 h 72"/>
                <a:gd name="T98" fmla="*/ 6 w 104"/>
                <a:gd name="T99" fmla="*/ 20 h 72"/>
                <a:gd name="T100" fmla="*/ 5 w 104"/>
                <a:gd name="T101" fmla="*/ 15 h 72"/>
                <a:gd name="T102" fmla="*/ 5 w 104"/>
                <a:gd name="T103" fmla="*/ 10 h 72"/>
                <a:gd name="T104" fmla="*/ 4 w 104"/>
                <a:gd name="T105" fmla="*/ 6 h 72"/>
                <a:gd name="T106" fmla="*/ 3 w 104"/>
                <a:gd name="T107" fmla="*/ 5 h 72"/>
                <a:gd name="T108" fmla="*/ 2 w 104"/>
                <a:gd name="T109" fmla="*/ 4 h 72"/>
                <a:gd name="T110" fmla="*/ 1 w 104"/>
                <a:gd name="T111" fmla="*/ 3 h 72"/>
                <a:gd name="T112" fmla="*/ 0 w 104"/>
                <a:gd name="T113" fmla="*/ 2 h 72"/>
                <a:gd name="T114" fmla="*/ 4 w 104"/>
                <a:gd name="T115" fmla="*/ 0 h 72"/>
                <a:gd name="T116" fmla="*/ 4 w 104"/>
                <a:gd name="T117" fmla="*/ 1 h 72"/>
                <a:gd name="T118" fmla="*/ 6 w 104"/>
                <a:gd name="T119" fmla="*/ 2 h 72"/>
                <a:gd name="T120" fmla="*/ 7 w 104"/>
                <a:gd name="T121" fmla="*/ 3 h 72"/>
                <a:gd name="T122" fmla="*/ 8 w 104"/>
                <a:gd name="T123" fmla="*/ 4 h 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04"/>
                <a:gd name="T187" fmla="*/ 0 h 72"/>
                <a:gd name="T188" fmla="*/ 104 w 104"/>
                <a:gd name="T189" fmla="*/ 72 h 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04" h="72">
                  <a:moveTo>
                    <a:pt x="15" y="8"/>
                  </a:moveTo>
                  <a:lnTo>
                    <a:pt x="20" y="10"/>
                  </a:lnTo>
                  <a:lnTo>
                    <a:pt x="25" y="13"/>
                  </a:lnTo>
                  <a:lnTo>
                    <a:pt x="29" y="14"/>
                  </a:lnTo>
                  <a:lnTo>
                    <a:pt x="34" y="12"/>
                  </a:lnTo>
                  <a:lnTo>
                    <a:pt x="41" y="5"/>
                  </a:lnTo>
                  <a:lnTo>
                    <a:pt x="46" y="12"/>
                  </a:lnTo>
                  <a:lnTo>
                    <a:pt x="52" y="16"/>
                  </a:lnTo>
                  <a:lnTo>
                    <a:pt x="59" y="21"/>
                  </a:lnTo>
                  <a:lnTo>
                    <a:pt x="66" y="26"/>
                  </a:lnTo>
                  <a:lnTo>
                    <a:pt x="73" y="29"/>
                  </a:lnTo>
                  <a:lnTo>
                    <a:pt x="79" y="34"/>
                  </a:lnTo>
                  <a:lnTo>
                    <a:pt x="86" y="38"/>
                  </a:lnTo>
                  <a:lnTo>
                    <a:pt x="90" y="44"/>
                  </a:lnTo>
                  <a:lnTo>
                    <a:pt x="95" y="51"/>
                  </a:lnTo>
                  <a:lnTo>
                    <a:pt x="99" y="56"/>
                  </a:lnTo>
                  <a:lnTo>
                    <a:pt x="102" y="60"/>
                  </a:lnTo>
                  <a:lnTo>
                    <a:pt x="103" y="65"/>
                  </a:lnTo>
                  <a:lnTo>
                    <a:pt x="104" y="70"/>
                  </a:lnTo>
                  <a:lnTo>
                    <a:pt x="104" y="71"/>
                  </a:lnTo>
                  <a:lnTo>
                    <a:pt x="102" y="72"/>
                  </a:lnTo>
                  <a:lnTo>
                    <a:pt x="101" y="72"/>
                  </a:lnTo>
                  <a:lnTo>
                    <a:pt x="99" y="71"/>
                  </a:lnTo>
                  <a:lnTo>
                    <a:pt x="94" y="63"/>
                  </a:lnTo>
                  <a:lnTo>
                    <a:pt x="88" y="56"/>
                  </a:lnTo>
                  <a:lnTo>
                    <a:pt x="80" y="51"/>
                  </a:lnTo>
                  <a:lnTo>
                    <a:pt x="72" y="45"/>
                  </a:lnTo>
                  <a:lnTo>
                    <a:pt x="70" y="46"/>
                  </a:lnTo>
                  <a:lnTo>
                    <a:pt x="67" y="46"/>
                  </a:lnTo>
                  <a:lnTo>
                    <a:pt x="65" y="48"/>
                  </a:lnTo>
                  <a:lnTo>
                    <a:pt x="63" y="49"/>
                  </a:lnTo>
                  <a:lnTo>
                    <a:pt x="65" y="52"/>
                  </a:lnTo>
                  <a:lnTo>
                    <a:pt x="66" y="57"/>
                  </a:lnTo>
                  <a:lnTo>
                    <a:pt x="66" y="61"/>
                  </a:lnTo>
                  <a:lnTo>
                    <a:pt x="67" y="66"/>
                  </a:lnTo>
                  <a:lnTo>
                    <a:pt x="66" y="67"/>
                  </a:lnTo>
                  <a:lnTo>
                    <a:pt x="64" y="68"/>
                  </a:lnTo>
                  <a:lnTo>
                    <a:pt x="63" y="68"/>
                  </a:lnTo>
                  <a:lnTo>
                    <a:pt x="61" y="67"/>
                  </a:lnTo>
                  <a:lnTo>
                    <a:pt x="43" y="35"/>
                  </a:lnTo>
                  <a:lnTo>
                    <a:pt x="29" y="28"/>
                  </a:lnTo>
                  <a:lnTo>
                    <a:pt x="27" y="29"/>
                  </a:lnTo>
                  <a:lnTo>
                    <a:pt x="26" y="31"/>
                  </a:lnTo>
                  <a:lnTo>
                    <a:pt x="25" y="34"/>
                  </a:lnTo>
                  <a:lnTo>
                    <a:pt x="22" y="37"/>
                  </a:lnTo>
                  <a:lnTo>
                    <a:pt x="20" y="42"/>
                  </a:lnTo>
                  <a:lnTo>
                    <a:pt x="19" y="45"/>
                  </a:lnTo>
                  <a:lnTo>
                    <a:pt x="17" y="50"/>
                  </a:lnTo>
                  <a:lnTo>
                    <a:pt x="13" y="51"/>
                  </a:lnTo>
                  <a:lnTo>
                    <a:pt x="11" y="41"/>
                  </a:lnTo>
                  <a:lnTo>
                    <a:pt x="10" y="31"/>
                  </a:lnTo>
                  <a:lnTo>
                    <a:pt x="10" y="21"/>
                  </a:lnTo>
                  <a:lnTo>
                    <a:pt x="8" y="12"/>
                  </a:lnTo>
                  <a:lnTo>
                    <a:pt x="6" y="10"/>
                  </a:lnTo>
                  <a:lnTo>
                    <a:pt x="3" y="8"/>
                  </a:lnTo>
                  <a:lnTo>
                    <a:pt x="2" y="6"/>
                  </a:lnTo>
                  <a:lnTo>
                    <a:pt x="0" y="4"/>
                  </a:lnTo>
                  <a:lnTo>
                    <a:pt x="7" y="0"/>
                  </a:lnTo>
                  <a:lnTo>
                    <a:pt x="8" y="3"/>
                  </a:lnTo>
                  <a:lnTo>
                    <a:pt x="11" y="4"/>
                  </a:lnTo>
                  <a:lnTo>
                    <a:pt x="13" y="6"/>
                  </a:lnTo>
                  <a:lnTo>
                    <a:pt x="15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0" name="Object 2"/>
          <p:cNvGraphicFramePr>
            <a:graphicFrameLocks noChangeAspect="1"/>
          </p:cNvGraphicFramePr>
          <p:nvPr/>
        </p:nvGraphicFramePr>
        <p:xfrm>
          <a:off x="611188" y="455613"/>
          <a:ext cx="1873250" cy="160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0" name="Photo Editor Photo" r:id="rId3" imgW="1142857" imgH="980952" progId="MSPhotoEd.3">
                  <p:embed/>
                </p:oleObj>
              </mc:Choice>
              <mc:Fallback>
                <p:oleObj name="Photo Editor Photo" r:id="rId3" imgW="1142857" imgH="980952" progId="MSPhotoEd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455613"/>
                        <a:ext cx="1873250" cy="160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1" name="Object 3"/>
          <p:cNvGraphicFramePr>
            <a:graphicFrameLocks noChangeAspect="1"/>
          </p:cNvGraphicFramePr>
          <p:nvPr/>
        </p:nvGraphicFramePr>
        <p:xfrm>
          <a:off x="2970213" y="63500"/>
          <a:ext cx="5886450" cy="679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1" name="Photo Editor Photo" r:id="rId5" imgW="3095238" imgH="3572374" progId="MSPhotoEd.3">
                  <p:embed/>
                </p:oleObj>
              </mc:Choice>
              <mc:Fallback>
                <p:oleObj name="Photo Editor Photo" r:id="rId5" imgW="3095238" imgH="3572374" progId="MSPhotoEd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0213" y="63500"/>
                        <a:ext cx="5886450" cy="679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2" name="Oval 5"/>
          <p:cNvSpPr>
            <a:spLocks noChangeArrowheads="1"/>
          </p:cNvSpPr>
          <p:nvPr/>
        </p:nvSpPr>
        <p:spPr bwMode="auto">
          <a:xfrm>
            <a:off x="152400" y="5257800"/>
            <a:ext cx="3200400" cy="1447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3" name="Text Box 6"/>
          <p:cNvSpPr txBox="1">
            <a:spLocks noChangeArrowheads="1"/>
          </p:cNvSpPr>
          <p:nvPr/>
        </p:nvSpPr>
        <p:spPr bwMode="auto">
          <a:xfrm>
            <a:off x="228600" y="2514600"/>
            <a:ext cx="297180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/>
              <a:t>H = Hudson Bay, Canada</a:t>
            </a:r>
          </a:p>
          <a:p>
            <a:pPr>
              <a:spcBef>
                <a:spcPct val="50000"/>
              </a:spcBef>
            </a:pPr>
            <a:r>
              <a:rPr lang="en-US" sz="1400"/>
              <a:t>D = Duluth, Minnesota, USA</a:t>
            </a:r>
          </a:p>
          <a:p>
            <a:pPr>
              <a:spcBef>
                <a:spcPct val="50000"/>
              </a:spcBef>
            </a:pPr>
            <a:r>
              <a:rPr lang="en-US" sz="1400"/>
              <a:t>M = Mexico City, Mexico</a:t>
            </a:r>
          </a:p>
          <a:p>
            <a:pPr>
              <a:spcBef>
                <a:spcPct val="50000"/>
              </a:spcBef>
            </a:pPr>
            <a:r>
              <a:rPr lang="en-US" sz="1400"/>
              <a:t>S = San Jose, Costa Rica</a:t>
            </a:r>
          </a:p>
          <a:p>
            <a:pPr>
              <a:spcBef>
                <a:spcPct val="50000"/>
              </a:spcBef>
            </a:pPr>
            <a:r>
              <a:rPr lang="en-US" sz="1400"/>
              <a:t>Bo = Bogota, Columbia</a:t>
            </a:r>
          </a:p>
          <a:p>
            <a:pPr>
              <a:spcBef>
                <a:spcPct val="50000"/>
              </a:spcBef>
            </a:pPr>
            <a:r>
              <a:rPr lang="en-US" sz="1400"/>
              <a:t>Br = Brasilia, Brazil</a:t>
            </a:r>
          </a:p>
          <a:p>
            <a:pPr>
              <a:spcBef>
                <a:spcPct val="50000"/>
              </a:spcBef>
            </a:pPr>
            <a:r>
              <a:rPr lang="en-US" sz="1400"/>
              <a:t>T = Tierra del Fuego, Argentina</a:t>
            </a:r>
            <a:endParaRPr lang="en-US">
              <a:latin typeface="Times New Roman" charset="0"/>
            </a:endParaRPr>
          </a:p>
        </p:txBody>
      </p:sp>
      <p:pic>
        <p:nvPicPr>
          <p:cNvPr id="17414" name="Picture 7" descr="running_clock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501" t="19649" r="22501" b="19649"/>
          <a:stretch>
            <a:fillRect/>
          </a:stretch>
        </p:blipFill>
        <p:spPr bwMode="auto">
          <a:xfrm>
            <a:off x="914400" y="5410200"/>
            <a:ext cx="1466850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5" name="AutoShape 8">
            <a:hlinkClick r:id="" action="ppaction://hlinkshowjump?jump=nextslide" highlightClick="1">
              <a:snd r:embed="rId8" name="CAMERA.WAV"/>
            </a:hlinkClick>
            <a:hlinkHover r:id="" action="ppaction://noaction" highlightClick="1" endSnd="1"/>
          </p:cNvPr>
          <p:cNvSpPr>
            <a:spLocks noChangeArrowheads="1"/>
          </p:cNvSpPr>
          <p:nvPr/>
        </p:nvSpPr>
        <p:spPr bwMode="auto">
          <a:xfrm>
            <a:off x="2362200" y="5867400"/>
            <a:ext cx="762000" cy="152400"/>
          </a:xfrm>
          <a:prstGeom prst="rightArrow">
            <a:avLst>
              <a:gd name="adj1" fmla="val 50000"/>
              <a:gd name="adj2" fmla="val 125000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6" name="AutoShape 9">
            <a:hlinkClick r:id="" action="ppaction://hlinkshowjump?jump=previousslide" highlightClick="1">
              <a:snd r:embed="rId8" name="CAMERA.WAV"/>
            </a:hlinkClick>
            <a:hlinkHover r:id="" action="ppaction://noaction" highlightClick="1" endSnd="1"/>
          </p:cNvPr>
          <p:cNvSpPr>
            <a:spLocks noChangeArrowheads="1"/>
          </p:cNvSpPr>
          <p:nvPr/>
        </p:nvSpPr>
        <p:spPr bwMode="auto">
          <a:xfrm flipH="1">
            <a:off x="304800" y="5867400"/>
            <a:ext cx="762000" cy="152400"/>
          </a:xfrm>
          <a:prstGeom prst="rightArrow">
            <a:avLst>
              <a:gd name="adj1" fmla="val 50000"/>
              <a:gd name="adj2" fmla="val 125000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7" name="WordArt 10"/>
          <p:cNvSpPr>
            <a:spLocks noChangeArrowheads="1" noChangeShapeType="1" noTextEdit="1"/>
          </p:cNvSpPr>
          <p:nvPr/>
        </p:nvSpPr>
        <p:spPr bwMode="auto">
          <a:xfrm>
            <a:off x="1295400" y="5410200"/>
            <a:ext cx="923925" cy="17145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sz="1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Step Through</a:t>
            </a:r>
          </a:p>
        </p:txBody>
      </p:sp>
      <p:sp>
        <p:nvSpPr>
          <p:cNvPr id="17418" name="WordArt 11"/>
          <p:cNvSpPr>
            <a:spLocks noChangeArrowheads="1" noChangeShapeType="1" noTextEdit="1"/>
          </p:cNvSpPr>
          <p:nvPr/>
        </p:nvSpPr>
        <p:spPr bwMode="auto">
          <a:xfrm>
            <a:off x="1371600" y="6400800"/>
            <a:ext cx="609600" cy="2286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14287"/>
              </a:avLst>
            </a:prstTxWarp>
          </a:bodyPr>
          <a:lstStyle/>
          <a:p>
            <a:pPr algn="ctr"/>
            <a:r>
              <a:rPr lang="en-US" sz="12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Time!</a:t>
            </a:r>
          </a:p>
        </p:txBody>
      </p:sp>
      <p:sp>
        <p:nvSpPr>
          <p:cNvPr id="17419" name="WordArt 12"/>
          <p:cNvSpPr>
            <a:spLocks noChangeArrowheads="1" noChangeShapeType="1" noTextEdit="1"/>
          </p:cNvSpPr>
          <p:nvPr/>
        </p:nvSpPr>
        <p:spPr bwMode="auto">
          <a:xfrm>
            <a:off x="381000" y="5638800"/>
            <a:ext cx="542925" cy="180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7907"/>
              </a:avLst>
            </a:prstTxWarp>
          </a:bodyPr>
          <a:lstStyle/>
          <a:p>
            <a:pPr algn="ctr"/>
            <a:r>
              <a:rPr lang="en-US" sz="14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  <a:latin typeface="CopprplGoth Bd BT"/>
                <a:ea typeface="CopprplGoth Bd BT"/>
                <a:cs typeface="CopprplGoth Bd BT"/>
              </a:rPr>
              <a:t>Back</a:t>
            </a:r>
          </a:p>
        </p:txBody>
      </p:sp>
      <p:sp>
        <p:nvSpPr>
          <p:cNvPr id="17420" name="WordArt 13"/>
          <p:cNvSpPr>
            <a:spLocks noChangeArrowheads="1" noChangeShapeType="1" noTextEdit="1"/>
          </p:cNvSpPr>
          <p:nvPr/>
        </p:nvSpPr>
        <p:spPr bwMode="auto">
          <a:xfrm>
            <a:off x="2362200" y="6019800"/>
            <a:ext cx="876300" cy="180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6199"/>
              </a:avLst>
            </a:prstTxWarp>
          </a:bodyPr>
          <a:lstStyle/>
          <a:p>
            <a:pPr algn="ctr"/>
            <a:r>
              <a:rPr lang="en-US" sz="14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  <a:latin typeface="CopprplGoth Bd BT"/>
                <a:ea typeface="CopprplGoth Bd BT"/>
                <a:cs typeface="CopprplGoth Bd BT"/>
              </a:rPr>
              <a:t>Forward</a:t>
            </a:r>
          </a:p>
        </p:txBody>
      </p:sp>
      <p:grpSp>
        <p:nvGrpSpPr>
          <p:cNvPr id="17421" name="Group 14"/>
          <p:cNvGrpSpPr>
            <a:grpSpLocks noChangeAspect="1"/>
          </p:cNvGrpSpPr>
          <p:nvPr/>
        </p:nvGrpSpPr>
        <p:grpSpPr bwMode="auto">
          <a:xfrm>
            <a:off x="5975350" y="1889125"/>
            <a:ext cx="393700" cy="209550"/>
            <a:chOff x="3360" y="912"/>
            <a:chExt cx="1143" cy="610"/>
          </a:xfrm>
        </p:grpSpPr>
        <p:sp>
          <p:nvSpPr>
            <p:cNvPr id="17422" name="Freeform 15"/>
            <p:cNvSpPr>
              <a:spLocks noChangeAspect="1"/>
            </p:cNvSpPr>
            <p:nvPr/>
          </p:nvSpPr>
          <p:spPr bwMode="auto">
            <a:xfrm>
              <a:off x="3360" y="912"/>
              <a:ext cx="1143" cy="610"/>
            </a:xfrm>
            <a:custGeom>
              <a:avLst/>
              <a:gdLst>
                <a:gd name="T0" fmla="*/ 1079 w 2287"/>
                <a:gd name="T1" fmla="*/ 140 h 1220"/>
                <a:gd name="T2" fmla="*/ 1012 w 2287"/>
                <a:gd name="T3" fmla="*/ 165 h 1220"/>
                <a:gd name="T4" fmla="*/ 936 w 2287"/>
                <a:gd name="T5" fmla="*/ 177 h 1220"/>
                <a:gd name="T6" fmla="*/ 854 w 2287"/>
                <a:gd name="T7" fmla="*/ 186 h 1220"/>
                <a:gd name="T8" fmla="*/ 777 w 2287"/>
                <a:gd name="T9" fmla="*/ 199 h 1220"/>
                <a:gd name="T10" fmla="*/ 698 w 2287"/>
                <a:gd name="T11" fmla="*/ 208 h 1220"/>
                <a:gd name="T12" fmla="*/ 632 w 2287"/>
                <a:gd name="T13" fmla="*/ 243 h 1220"/>
                <a:gd name="T14" fmla="*/ 569 w 2287"/>
                <a:gd name="T15" fmla="*/ 270 h 1220"/>
                <a:gd name="T16" fmla="*/ 487 w 2287"/>
                <a:gd name="T17" fmla="*/ 249 h 1220"/>
                <a:gd name="T18" fmla="*/ 435 w 2287"/>
                <a:gd name="T19" fmla="*/ 205 h 1220"/>
                <a:gd name="T20" fmla="*/ 327 w 2287"/>
                <a:gd name="T21" fmla="*/ 177 h 1220"/>
                <a:gd name="T22" fmla="*/ 256 w 2287"/>
                <a:gd name="T23" fmla="*/ 160 h 1220"/>
                <a:gd name="T24" fmla="*/ 148 w 2287"/>
                <a:gd name="T25" fmla="*/ 117 h 1220"/>
                <a:gd name="T26" fmla="*/ 58 w 2287"/>
                <a:gd name="T27" fmla="*/ 26 h 1220"/>
                <a:gd name="T28" fmla="*/ 0 w 2287"/>
                <a:gd name="T29" fmla="*/ 7 h 1220"/>
                <a:gd name="T30" fmla="*/ 60 w 2287"/>
                <a:gd name="T31" fmla="*/ 67 h 1220"/>
                <a:gd name="T32" fmla="*/ 17 w 2287"/>
                <a:gd name="T33" fmla="*/ 53 h 1220"/>
                <a:gd name="T34" fmla="*/ 32 w 2287"/>
                <a:gd name="T35" fmla="*/ 99 h 1220"/>
                <a:gd name="T36" fmla="*/ 34 w 2287"/>
                <a:gd name="T37" fmla="*/ 133 h 1220"/>
                <a:gd name="T38" fmla="*/ 60 w 2287"/>
                <a:gd name="T39" fmla="*/ 171 h 1220"/>
                <a:gd name="T40" fmla="*/ 87 w 2287"/>
                <a:gd name="T41" fmla="*/ 209 h 1220"/>
                <a:gd name="T42" fmla="*/ 141 w 2287"/>
                <a:gd name="T43" fmla="*/ 246 h 1220"/>
                <a:gd name="T44" fmla="*/ 198 w 2287"/>
                <a:gd name="T45" fmla="*/ 284 h 1220"/>
                <a:gd name="T46" fmla="*/ 236 w 2287"/>
                <a:gd name="T47" fmla="*/ 305 h 1220"/>
                <a:gd name="T48" fmla="*/ 238 w 2287"/>
                <a:gd name="T49" fmla="*/ 318 h 1220"/>
                <a:gd name="T50" fmla="*/ 350 w 2287"/>
                <a:gd name="T51" fmla="*/ 322 h 1220"/>
                <a:gd name="T52" fmla="*/ 417 w 2287"/>
                <a:gd name="T53" fmla="*/ 338 h 1220"/>
                <a:gd name="T54" fmla="*/ 448 w 2287"/>
                <a:gd name="T55" fmla="*/ 400 h 1220"/>
                <a:gd name="T56" fmla="*/ 374 w 2287"/>
                <a:gd name="T57" fmla="*/ 448 h 1220"/>
                <a:gd name="T58" fmla="*/ 313 w 2287"/>
                <a:gd name="T59" fmla="*/ 461 h 1220"/>
                <a:gd name="T60" fmla="*/ 320 w 2287"/>
                <a:gd name="T61" fmla="*/ 475 h 1220"/>
                <a:gd name="T62" fmla="*/ 373 w 2287"/>
                <a:gd name="T63" fmla="*/ 475 h 1220"/>
                <a:gd name="T64" fmla="*/ 374 w 2287"/>
                <a:gd name="T65" fmla="*/ 493 h 1220"/>
                <a:gd name="T66" fmla="*/ 417 w 2287"/>
                <a:gd name="T67" fmla="*/ 495 h 1220"/>
                <a:gd name="T68" fmla="*/ 447 w 2287"/>
                <a:gd name="T69" fmla="*/ 510 h 1220"/>
                <a:gd name="T70" fmla="*/ 460 w 2287"/>
                <a:gd name="T71" fmla="*/ 544 h 1220"/>
                <a:gd name="T72" fmla="*/ 455 w 2287"/>
                <a:gd name="T73" fmla="*/ 585 h 1220"/>
                <a:gd name="T74" fmla="*/ 475 w 2287"/>
                <a:gd name="T75" fmla="*/ 586 h 1220"/>
                <a:gd name="T76" fmla="*/ 492 w 2287"/>
                <a:gd name="T77" fmla="*/ 578 h 1220"/>
                <a:gd name="T78" fmla="*/ 510 w 2287"/>
                <a:gd name="T79" fmla="*/ 592 h 1220"/>
                <a:gd name="T80" fmla="*/ 495 w 2287"/>
                <a:gd name="T81" fmla="*/ 520 h 1220"/>
                <a:gd name="T82" fmla="*/ 521 w 2287"/>
                <a:gd name="T83" fmla="*/ 513 h 1220"/>
                <a:gd name="T84" fmla="*/ 538 w 2287"/>
                <a:gd name="T85" fmla="*/ 491 h 1220"/>
                <a:gd name="T86" fmla="*/ 544 w 2287"/>
                <a:gd name="T87" fmla="*/ 540 h 1220"/>
                <a:gd name="T88" fmla="*/ 561 w 2287"/>
                <a:gd name="T89" fmla="*/ 566 h 1220"/>
                <a:gd name="T90" fmla="*/ 585 w 2287"/>
                <a:gd name="T91" fmla="*/ 580 h 1220"/>
                <a:gd name="T92" fmla="*/ 612 w 2287"/>
                <a:gd name="T93" fmla="*/ 585 h 1220"/>
                <a:gd name="T94" fmla="*/ 593 w 2287"/>
                <a:gd name="T95" fmla="*/ 548 h 1220"/>
                <a:gd name="T96" fmla="*/ 604 w 2287"/>
                <a:gd name="T97" fmla="*/ 509 h 1220"/>
                <a:gd name="T98" fmla="*/ 648 w 2287"/>
                <a:gd name="T99" fmla="*/ 501 h 1220"/>
                <a:gd name="T100" fmla="*/ 612 w 2287"/>
                <a:gd name="T101" fmla="*/ 467 h 1220"/>
                <a:gd name="T102" fmla="*/ 614 w 2287"/>
                <a:gd name="T103" fmla="*/ 385 h 1220"/>
                <a:gd name="T104" fmla="*/ 694 w 2287"/>
                <a:gd name="T105" fmla="*/ 367 h 1220"/>
                <a:gd name="T106" fmla="*/ 856 w 2287"/>
                <a:gd name="T107" fmla="*/ 344 h 1220"/>
                <a:gd name="T108" fmla="*/ 913 w 2287"/>
                <a:gd name="T109" fmla="*/ 310 h 1220"/>
                <a:gd name="T110" fmla="*/ 972 w 2287"/>
                <a:gd name="T111" fmla="*/ 271 h 1220"/>
                <a:gd name="T112" fmla="*/ 1011 w 2287"/>
                <a:gd name="T113" fmla="*/ 237 h 1220"/>
                <a:gd name="T114" fmla="*/ 1079 w 2287"/>
                <a:gd name="T115" fmla="*/ 204 h 1220"/>
                <a:gd name="T116" fmla="*/ 1069 w 2287"/>
                <a:gd name="T117" fmla="*/ 190 h 1220"/>
                <a:gd name="T118" fmla="*/ 1102 w 2287"/>
                <a:gd name="T119" fmla="*/ 162 h 1220"/>
                <a:gd name="T120" fmla="*/ 1100 w 2287"/>
                <a:gd name="T121" fmla="*/ 143 h 122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287"/>
                <a:gd name="T184" fmla="*/ 0 h 1220"/>
                <a:gd name="T185" fmla="*/ 2287 w 2287"/>
                <a:gd name="T186" fmla="*/ 1220 h 122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287" h="1220">
                  <a:moveTo>
                    <a:pt x="2285" y="226"/>
                  </a:moveTo>
                  <a:lnTo>
                    <a:pt x="2282" y="225"/>
                  </a:lnTo>
                  <a:lnTo>
                    <a:pt x="2279" y="222"/>
                  </a:lnTo>
                  <a:lnTo>
                    <a:pt x="2275" y="222"/>
                  </a:lnTo>
                  <a:lnTo>
                    <a:pt x="2272" y="224"/>
                  </a:lnTo>
                  <a:lnTo>
                    <a:pt x="2265" y="227"/>
                  </a:lnTo>
                  <a:lnTo>
                    <a:pt x="2257" y="232"/>
                  </a:lnTo>
                  <a:lnTo>
                    <a:pt x="2248" y="235"/>
                  </a:lnTo>
                  <a:lnTo>
                    <a:pt x="2241" y="241"/>
                  </a:lnTo>
                  <a:lnTo>
                    <a:pt x="2233" y="243"/>
                  </a:lnTo>
                  <a:lnTo>
                    <a:pt x="2226" y="247"/>
                  </a:lnTo>
                  <a:lnTo>
                    <a:pt x="2218" y="250"/>
                  </a:lnTo>
                  <a:lnTo>
                    <a:pt x="2211" y="255"/>
                  </a:lnTo>
                  <a:lnTo>
                    <a:pt x="2204" y="258"/>
                  </a:lnTo>
                  <a:lnTo>
                    <a:pt x="2197" y="263"/>
                  </a:lnTo>
                  <a:lnTo>
                    <a:pt x="2189" y="266"/>
                  </a:lnTo>
                  <a:lnTo>
                    <a:pt x="2182" y="270"/>
                  </a:lnTo>
                  <a:lnTo>
                    <a:pt x="2176" y="272"/>
                  </a:lnTo>
                  <a:lnTo>
                    <a:pt x="2170" y="274"/>
                  </a:lnTo>
                  <a:lnTo>
                    <a:pt x="2165" y="277"/>
                  </a:lnTo>
                  <a:lnTo>
                    <a:pt x="2159" y="280"/>
                  </a:lnTo>
                  <a:lnTo>
                    <a:pt x="2152" y="282"/>
                  </a:lnTo>
                  <a:lnTo>
                    <a:pt x="2146" y="285"/>
                  </a:lnTo>
                  <a:lnTo>
                    <a:pt x="2140" y="287"/>
                  </a:lnTo>
                  <a:lnTo>
                    <a:pt x="2135" y="288"/>
                  </a:lnTo>
                  <a:lnTo>
                    <a:pt x="2129" y="291"/>
                  </a:lnTo>
                  <a:lnTo>
                    <a:pt x="2123" y="293"/>
                  </a:lnTo>
                  <a:lnTo>
                    <a:pt x="2117" y="295"/>
                  </a:lnTo>
                  <a:lnTo>
                    <a:pt x="2112" y="297"/>
                  </a:lnTo>
                  <a:lnTo>
                    <a:pt x="2106" y="299"/>
                  </a:lnTo>
                  <a:lnTo>
                    <a:pt x="2100" y="301"/>
                  </a:lnTo>
                  <a:lnTo>
                    <a:pt x="2094" y="302"/>
                  </a:lnTo>
                  <a:lnTo>
                    <a:pt x="2089" y="304"/>
                  </a:lnTo>
                  <a:lnTo>
                    <a:pt x="2082" y="309"/>
                  </a:lnTo>
                  <a:lnTo>
                    <a:pt x="2075" y="312"/>
                  </a:lnTo>
                  <a:lnTo>
                    <a:pt x="2068" y="316"/>
                  </a:lnTo>
                  <a:lnTo>
                    <a:pt x="2060" y="319"/>
                  </a:lnTo>
                  <a:lnTo>
                    <a:pt x="2052" y="322"/>
                  </a:lnTo>
                  <a:lnTo>
                    <a:pt x="2045" y="324"/>
                  </a:lnTo>
                  <a:lnTo>
                    <a:pt x="2037" y="325"/>
                  </a:lnTo>
                  <a:lnTo>
                    <a:pt x="2029" y="327"/>
                  </a:lnTo>
                  <a:lnTo>
                    <a:pt x="2024" y="330"/>
                  </a:lnTo>
                  <a:lnTo>
                    <a:pt x="2018" y="331"/>
                  </a:lnTo>
                  <a:lnTo>
                    <a:pt x="2014" y="332"/>
                  </a:lnTo>
                  <a:lnTo>
                    <a:pt x="2008" y="332"/>
                  </a:lnTo>
                  <a:lnTo>
                    <a:pt x="2002" y="333"/>
                  </a:lnTo>
                  <a:lnTo>
                    <a:pt x="1996" y="333"/>
                  </a:lnTo>
                  <a:lnTo>
                    <a:pt x="1992" y="334"/>
                  </a:lnTo>
                  <a:lnTo>
                    <a:pt x="1986" y="335"/>
                  </a:lnTo>
                  <a:lnTo>
                    <a:pt x="1976" y="337"/>
                  </a:lnTo>
                  <a:lnTo>
                    <a:pt x="1965" y="338"/>
                  </a:lnTo>
                  <a:lnTo>
                    <a:pt x="1956" y="339"/>
                  </a:lnTo>
                  <a:lnTo>
                    <a:pt x="1946" y="341"/>
                  </a:lnTo>
                  <a:lnTo>
                    <a:pt x="1936" y="344"/>
                  </a:lnTo>
                  <a:lnTo>
                    <a:pt x="1927" y="346"/>
                  </a:lnTo>
                  <a:lnTo>
                    <a:pt x="1918" y="347"/>
                  </a:lnTo>
                  <a:lnTo>
                    <a:pt x="1908" y="349"/>
                  </a:lnTo>
                  <a:lnTo>
                    <a:pt x="1902" y="350"/>
                  </a:lnTo>
                  <a:lnTo>
                    <a:pt x="1896" y="352"/>
                  </a:lnTo>
                  <a:lnTo>
                    <a:pt x="1890" y="353"/>
                  </a:lnTo>
                  <a:lnTo>
                    <a:pt x="1885" y="353"/>
                  </a:lnTo>
                  <a:lnTo>
                    <a:pt x="1879" y="354"/>
                  </a:lnTo>
                  <a:lnTo>
                    <a:pt x="1873" y="354"/>
                  </a:lnTo>
                  <a:lnTo>
                    <a:pt x="1867" y="354"/>
                  </a:lnTo>
                  <a:lnTo>
                    <a:pt x="1862" y="354"/>
                  </a:lnTo>
                  <a:lnTo>
                    <a:pt x="1852" y="355"/>
                  </a:lnTo>
                  <a:lnTo>
                    <a:pt x="1843" y="356"/>
                  </a:lnTo>
                  <a:lnTo>
                    <a:pt x="1834" y="359"/>
                  </a:lnTo>
                  <a:lnTo>
                    <a:pt x="1825" y="360"/>
                  </a:lnTo>
                  <a:lnTo>
                    <a:pt x="1815" y="361"/>
                  </a:lnTo>
                  <a:lnTo>
                    <a:pt x="1805" y="363"/>
                  </a:lnTo>
                  <a:lnTo>
                    <a:pt x="1796" y="364"/>
                  </a:lnTo>
                  <a:lnTo>
                    <a:pt x="1787" y="365"/>
                  </a:lnTo>
                  <a:lnTo>
                    <a:pt x="1780" y="368"/>
                  </a:lnTo>
                  <a:lnTo>
                    <a:pt x="1774" y="369"/>
                  </a:lnTo>
                  <a:lnTo>
                    <a:pt x="1767" y="370"/>
                  </a:lnTo>
                  <a:lnTo>
                    <a:pt x="1760" y="370"/>
                  </a:lnTo>
                  <a:lnTo>
                    <a:pt x="1754" y="371"/>
                  </a:lnTo>
                  <a:lnTo>
                    <a:pt x="1747" y="371"/>
                  </a:lnTo>
                  <a:lnTo>
                    <a:pt x="1741" y="371"/>
                  </a:lnTo>
                  <a:lnTo>
                    <a:pt x="1734" y="371"/>
                  </a:lnTo>
                  <a:lnTo>
                    <a:pt x="1726" y="371"/>
                  </a:lnTo>
                  <a:lnTo>
                    <a:pt x="1718" y="372"/>
                  </a:lnTo>
                  <a:lnTo>
                    <a:pt x="1709" y="372"/>
                  </a:lnTo>
                  <a:lnTo>
                    <a:pt x="1701" y="374"/>
                  </a:lnTo>
                  <a:lnTo>
                    <a:pt x="1694" y="375"/>
                  </a:lnTo>
                  <a:lnTo>
                    <a:pt x="1686" y="376"/>
                  </a:lnTo>
                  <a:lnTo>
                    <a:pt x="1678" y="377"/>
                  </a:lnTo>
                  <a:lnTo>
                    <a:pt x="1671" y="378"/>
                  </a:lnTo>
                  <a:lnTo>
                    <a:pt x="1667" y="382"/>
                  </a:lnTo>
                  <a:lnTo>
                    <a:pt x="1662" y="383"/>
                  </a:lnTo>
                  <a:lnTo>
                    <a:pt x="1658" y="385"/>
                  </a:lnTo>
                  <a:lnTo>
                    <a:pt x="1652" y="386"/>
                  </a:lnTo>
                  <a:lnTo>
                    <a:pt x="1646" y="386"/>
                  </a:lnTo>
                  <a:lnTo>
                    <a:pt x="1640" y="386"/>
                  </a:lnTo>
                  <a:lnTo>
                    <a:pt x="1636" y="387"/>
                  </a:lnTo>
                  <a:lnTo>
                    <a:pt x="1630" y="387"/>
                  </a:lnTo>
                  <a:lnTo>
                    <a:pt x="1626" y="390"/>
                  </a:lnTo>
                  <a:lnTo>
                    <a:pt x="1623" y="390"/>
                  </a:lnTo>
                  <a:lnTo>
                    <a:pt x="1618" y="391"/>
                  </a:lnTo>
                  <a:lnTo>
                    <a:pt x="1615" y="392"/>
                  </a:lnTo>
                  <a:lnTo>
                    <a:pt x="1600" y="393"/>
                  </a:lnTo>
                  <a:lnTo>
                    <a:pt x="1584" y="394"/>
                  </a:lnTo>
                  <a:lnTo>
                    <a:pt x="1569" y="397"/>
                  </a:lnTo>
                  <a:lnTo>
                    <a:pt x="1554" y="398"/>
                  </a:lnTo>
                  <a:lnTo>
                    <a:pt x="1538" y="399"/>
                  </a:lnTo>
                  <a:lnTo>
                    <a:pt x="1523" y="401"/>
                  </a:lnTo>
                  <a:lnTo>
                    <a:pt x="1507" y="402"/>
                  </a:lnTo>
                  <a:lnTo>
                    <a:pt x="1492" y="403"/>
                  </a:lnTo>
                  <a:lnTo>
                    <a:pt x="1486" y="405"/>
                  </a:lnTo>
                  <a:lnTo>
                    <a:pt x="1481" y="403"/>
                  </a:lnTo>
                  <a:lnTo>
                    <a:pt x="1475" y="403"/>
                  </a:lnTo>
                  <a:lnTo>
                    <a:pt x="1470" y="403"/>
                  </a:lnTo>
                  <a:lnTo>
                    <a:pt x="1463" y="406"/>
                  </a:lnTo>
                  <a:lnTo>
                    <a:pt x="1456" y="406"/>
                  </a:lnTo>
                  <a:lnTo>
                    <a:pt x="1449" y="407"/>
                  </a:lnTo>
                  <a:lnTo>
                    <a:pt x="1443" y="409"/>
                  </a:lnTo>
                  <a:lnTo>
                    <a:pt x="1439" y="409"/>
                  </a:lnTo>
                  <a:lnTo>
                    <a:pt x="1434" y="410"/>
                  </a:lnTo>
                  <a:lnTo>
                    <a:pt x="1428" y="410"/>
                  </a:lnTo>
                  <a:lnTo>
                    <a:pt x="1424" y="412"/>
                  </a:lnTo>
                  <a:lnTo>
                    <a:pt x="1419" y="412"/>
                  </a:lnTo>
                  <a:lnTo>
                    <a:pt x="1413" y="413"/>
                  </a:lnTo>
                  <a:lnTo>
                    <a:pt x="1409" y="413"/>
                  </a:lnTo>
                  <a:lnTo>
                    <a:pt x="1404" y="413"/>
                  </a:lnTo>
                  <a:lnTo>
                    <a:pt x="1396" y="416"/>
                  </a:lnTo>
                  <a:lnTo>
                    <a:pt x="1388" y="417"/>
                  </a:lnTo>
                  <a:lnTo>
                    <a:pt x="1380" y="418"/>
                  </a:lnTo>
                  <a:lnTo>
                    <a:pt x="1372" y="421"/>
                  </a:lnTo>
                  <a:lnTo>
                    <a:pt x="1365" y="424"/>
                  </a:lnTo>
                  <a:lnTo>
                    <a:pt x="1357" y="427"/>
                  </a:lnTo>
                  <a:lnTo>
                    <a:pt x="1350" y="430"/>
                  </a:lnTo>
                  <a:lnTo>
                    <a:pt x="1343" y="432"/>
                  </a:lnTo>
                  <a:lnTo>
                    <a:pt x="1336" y="436"/>
                  </a:lnTo>
                  <a:lnTo>
                    <a:pt x="1329" y="440"/>
                  </a:lnTo>
                  <a:lnTo>
                    <a:pt x="1322" y="444"/>
                  </a:lnTo>
                  <a:lnTo>
                    <a:pt x="1316" y="450"/>
                  </a:lnTo>
                  <a:lnTo>
                    <a:pt x="1312" y="453"/>
                  </a:lnTo>
                  <a:lnTo>
                    <a:pt x="1308" y="457"/>
                  </a:lnTo>
                  <a:lnTo>
                    <a:pt x="1304" y="460"/>
                  </a:lnTo>
                  <a:lnTo>
                    <a:pt x="1299" y="463"/>
                  </a:lnTo>
                  <a:lnTo>
                    <a:pt x="1295" y="467"/>
                  </a:lnTo>
                  <a:lnTo>
                    <a:pt x="1291" y="470"/>
                  </a:lnTo>
                  <a:lnTo>
                    <a:pt x="1286" y="473"/>
                  </a:lnTo>
                  <a:lnTo>
                    <a:pt x="1282" y="475"/>
                  </a:lnTo>
                  <a:lnTo>
                    <a:pt x="1274" y="481"/>
                  </a:lnTo>
                  <a:lnTo>
                    <a:pt x="1265" y="486"/>
                  </a:lnTo>
                  <a:lnTo>
                    <a:pt x="1257" y="492"/>
                  </a:lnTo>
                  <a:lnTo>
                    <a:pt x="1247" y="498"/>
                  </a:lnTo>
                  <a:lnTo>
                    <a:pt x="1239" y="503"/>
                  </a:lnTo>
                  <a:lnTo>
                    <a:pt x="1230" y="508"/>
                  </a:lnTo>
                  <a:lnTo>
                    <a:pt x="1221" y="512"/>
                  </a:lnTo>
                  <a:lnTo>
                    <a:pt x="1212" y="516"/>
                  </a:lnTo>
                  <a:lnTo>
                    <a:pt x="1206" y="519"/>
                  </a:lnTo>
                  <a:lnTo>
                    <a:pt x="1200" y="521"/>
                  </a:lnTo>
                  <a:lnTo>
                    <a:pt x="1195" y="523"/>
                  </a:lnTo>
                  <a:lnTo>
                    <a:pt x="1191" y="526"/>
                  </a:lnTo>
                  <a:lnTo>
                    <a:pt x="1186" y="528"/>
                  </a:lnTo>
                  <a:lnTo>
                    <a:pt x="1182" y="530"/>
                  </a:lnTo>
                  <a:lnTo>
                    <a:pt x="1176" y="531"/>
                  </a:lnTo>
                  <a:lnTo>
                    <a:pt x="1170" y="533"/>
                  </a:lnTo>
                  <a:lnTo>
                    <a:pt x="1165" y="534"/>
                  </a:lnTo>
                  <a:lnTo>
                    <a:pt x="1162" y="535"/>
                  </a:lnTo>
                  <a:lnTo>
                    <a:pt x="1157" y="537"/>
                  </a:lnTo>
                  <a:lnTo>
                    <a:pt x="1153" y="538"/>
                  </a:lnTo>
                  <a:lnTo>
                    <a:pt x="1148" y="540"/>
                  </a:lnTo>
                  <a:lnTo>
                    <a:pt x="1145" y="540"/>
                  </a:lnTo>
                  <a:lnTo>
                    <a:pt x="1139" y="540"/>
                  </a:lnTo>
                  <a:lnTo>
                    <a:pt x="1134" y="540"/>
                  </a:lnTo>
                  <a:lnTo>
                    <a:pt x="1124" y="537"/>
                  </a:lnTo>
                  <a:lnTo>
                    <a:pt x="1114" y="535"/>
                  </a:lnTo>
                  <a:lnTo>
                    <a:pt x="1102" y="535"/>
                  </a:lnTo>
                  <a:lnTo>
                    <a:pt x="1092" y="535"/>
                  </a:lnTo>
                  <a:lnTo>
                    <a:pt x="1080" y="536"/>
                  </a:lnTo>
                  <a:lnTo>
                    <a:pt x="1069" y="536"/>
                  </a:lnTo>
                  <a:lnTo>
                    <a:pt x="1058" y="537"/>
                  </a:lnTo>
                  <a:lnTo>
                    <a:pt x="1048" y="537"/>
                  </a:lnTo>
                  <a:lnTo>
                    <a:pt x="1042" y="535"/>
                  </a:lnTo>
                  <a:lnTo>
                    <a:pt x="1038" y="531"/>
                  </a:lnTo>
                  <a:lnTo>
                    <a:pt x="1032" y="529"/>
                  </a:lnTo>
                  <a:lnTo>
                    <a:pt x="1026" y="526"/>
                  </a:lnTo>
                  <a:lnTo>
                    <a:pt x="1021" y="523"/>
                  </a:lnTo>
                  <a:lnTo>
                    <a:pt x="1016" y="520"/>
                  </a:lnTo>
                  <a:lnTo>
                    <a:pt x="1010" y="516"/>
                  </a:lnTo>
                  <a:lnTo>
                    <a:pt x="1004" y="513"/>
                  </a:lnTo>
                  <a:lnTo>
                    <a:pt x="996" y="510"/>
                  </a:lnTo>
                  <a:lnTo>
                    <a:pt x="989" y="506"/>
                  </a:lnTo>
                  <a:lnTo>
                    <a:pt x="982" y="501"/>
                  </a:lnTo>
                  <a:lnTo>
                    <a:pt x="974" y="497"/>
                  </a:lnTo>
                  <a:lnTo>
                    <a:pt x="967" y="491"/>
                  </a:lnTo>
                  <a:lnTo>
                    <a:pt x="960" y="486"/>
                  </a:lnTo>
                  <a:lnTo>
                    <a:pt x="955" y="481"/>
                  </a:lnTo>
                  <a:lnTo>
                    <a:pt x="948" y="476"/>
                  </a:lnTo>
                  <a:lnTo>
                    <a:pt x="943" y="474"/>
                  </a:lnTo>
                  <a:lnTo>
                    <a:pt x="940" y="472"/>
                  </a:lnTo>
                  <a:lnTo>
                    <a:pt x="935" y="468"/>
                  </a:lnTo>
                  <a:lnTo>
                    <a:pt x="932" y="465"/>
                  </a:lnTo>
                  <a:lnTo>
                    <a:pt x="926" y="460"/>
                  </a:lnTo>
                  <a:lnTo>
                    <a:pt x="921" y="454"/>
                  </a:lnTo>
                  <a:lnTo>
                    <a:pt x="915" y="447"/>
                  </a:lnTo>
                  <a:lnTo>
                    <a:pt x="910" y="442"/>
                  </a:lnTo>
                  <a:lnTo>
                    <a:pt x="905" y="438"/>
                  </a:lnTo>
                  <a:lnTo>
                    <a:pt x="900" y="435"/>
                  </a:lnTo>
                  <a:lnTo>
                    <a:pt x="897" y="431"/>
                  </a:lnTo>
                  <a:lnTo>
                    <a:pt x="893" y="425"/>
                  </a:lnTo>
                  <a:lnTo>
                    <a:pt x="889" y="423"/>
                  </a:lnTo>
                  <a:lnTo>
                    <a:pt x="883" y="420"/>
                  </a:lnTo>
                  <a:lnTo>
                    <a:pt x="879" y="416"/>
                  </a:lnTo>
                  <a:lnTo>
                    <a:pt x="875" y="413"/>
                  </a:lnTo>
                  <a:lnTo>
                    <a:pt x="870" y="410"/>
                  </a:lnTo>
                  <a:lnTo>
                    <a:pt x="866" y="407"/>
                  </a:lnTo>
                  <a:lnTo>
                    <a:pt x="860" y="403"/>
                  </a:lnTo>
                  <a:lnTo>
                    <a:pt x="855" y="401"/>
                  </a:lnTo>
                  <a:lnTo>
                    <a:pt x="844" y="395"/>
                  </a:lnTo>
                  <a:lnTo>
                    <a:pt x="834" y="390"/>
                  </a:lnTo>
                  <a:lnTo>
                    <a:pt x="821" y="385"/>
                  </a:lnTo>
                  <a:lnTo>
                    <a:pt x="809" y="382"/>
                  </a:lnTo>
                  <a:lnTo>
                    <a:pt x="797" y="378"/>
                  </a:lnTo>
                  <a:lnTo>
                    <a:pt x="785" y="375"/>
                  </a:lnTo>
                  <a:lnTo>
                    <a:pt x="772" y="371"/>
                  </a:lnTo>
                  <a:lnTo>
                    <a:pt x="760" y="368"/>
                  </a:lnTo>
                  <a:lnTo>
                    <a:pt x="748" y="367"/>
                  </a:lnTo>
                  <a:lnTo>
                    <a:pt x="737" y="364"/>
                  </a:lnTo>
                  <a:lnTo>
                    <a:pt x="725" y="363"/>
                  </a:lnTo>
                  <a:lnTo>
                    <a:pt x="714" y="362"/>
                  </a:lnTo>
                  <a:lnTo>
                    <a:pt x="701" y="362"/>
                  </a:lnTo>
                  <a:lnTo>
                    <a:pt x="689" y="361"/>
                  </a:lnTo>
                  <a:lnTo>
                    <a:pt x="678" y="359"/>
                  </a:lnTo>
                  <a:lnTo>
                    <a:pt x="666" y="357"/>
                  </a:lnTo>
                  <a:lnTo>
                    <a:pt x="661" y="356"/>
                  </a:lnTo>
                  <a:lnTo>
                    <a:pt x="655" y="354"/>
                  </a:lnTo>
                  <a:lnTo>
                    <a:pt x="649" y="353"/>
                  </a:lnTo>
                  <a:lnTo>
                    <a:pt x="643" y="352"/>
                  </a:lnTo>
                  <a:lnTo>
                    <a:pt x="638" y="350"/>
                  </a:lnTo>
                  <a:lnTo>
                    <a:pt x="632" y="349"/>
                  </a:lnTo>
                  <a:lnTo>
                    <a:pt x="625" y="348"/>
                  </a:lnTo>
                  <a:lnTo>
                    <a:pt x="619" y="347"/>
                  </a:lnTo>
                  <a:lnTo>
                    <a:pt x="611" y="344"/>
                  </a:lnTo>
                  <a:lnTo>
                    <a:pt x="603" y="341"/>
                  </a:lnTo>
                  <a:lnTo>
                    <a:pt x="594" y="340"/>
                  </a:lnTo>
                  <a:lnTo>
                    <a:pt x="586" y="338"/>
                  </a:lnTo>
                  <a:lnTo>
                    <a:pt x="580" y="337"/>
                  </a:lnTo>
                  <a:lnTo>
                    <a:pt x="575" y="335"/>
                  </a:lnTo>
                  <a:lnTo>
                    <a:pt x="570" y="333"/>
                  </a:lnTo>
                  <a:lnTo>
                    <a:pt x="565" y="332"/>
                  </a:lnTo>
                  <a:lnTo>
                    <a:pt x="559" y="330"/>
                  </a:lnTo>
                  <a:lnTo>
                    <a:pt x="555" y="329"/>
                  </a:lnTo>
                  <a:lnTo>
                    <a:pt x="549" y="326"/>
                  </a:lnTo>
                  <a:lnTo>
                    <a:pt x="544" y="325"/>
                  </a:lnTo>
                  <a:lnTo>
                    <a:pt x="534" y="324"/>
                  </a:lnTo>
                  <a:lnTo>
                    <a:pt x="522" y="322"/>
                  </a:lnTo>
                  <a:lnTo>
                    <a:pt x="512" y="319"/>
                  </a:lnTo>
                  <a:lnTo>
                    <a:pt x="502" y="317"/>
                  </a:lnTo>
                  <a:lnTo>
                    <a:pt x="492" y="314"/>
                  </a:lnTo>
                  <a:lnTo>
                    <a:pt x="482" y="311"/>
                  </a:lnTo>
                  <a:lnTo>
                    <a:pt x="472" y="308"/>
                  </a:lnTo>
                  <a:lnTo>
                    <a:pt x="462" y="306"/>
                  </a:lnTo>
                  <a:lnTo>
                    <a:pt x="450" y="304"/>
                  </a:lnTo>
                  <a:lnTo>
                    <a:pt x="446" y="302"/>
                  </a:lnTo>
                  <a:lnTo>
                    <a:pt x="442" y="301"/>
                  </a:lnTo>
                  <a:lnTo>
                    <a:pt x="437" y="301"/>
                  </a:lnTo>
                  <a:lnTo>
                    <a:pt x="434" y="299"/>
                  </a:lnTo>
                  <a:lnTo>
                    <a:pt x="427" y="296"/>
                  </a:lnTo>
                  <a:lnTo>
                    <a:pt x="419" y="294"/>
                  </a:lnTo>
                  <a:lnTo>
                    <a:pt x="412" y="291"/>
                  </a:lnTo>
                  <a:lnTo>
                    <a:pt x="404" y="287"/>
                  </a:lnTo>
                  <a:lnTo>
                    <a:pt x="397" y="284"/>
                  </a:lnTo>
                  <a:lnTo>
                    <a:pt x="389" y="280"/>
                  </a:lnTo>
                  <a:lnTo>
                    <a:pt x="382" y="277"/>
                  </a:lnTo>
                  <a:lnTo>
                    <a:pt x="375" y="273"/>
                  </a:lnTo>
                  <a:lnTo>
                    <a:pt x="328" y="254"/>
                  </a:lnTo>
                  <a:lnTo>
                    <a:pt x="311" y="243"/>
                  </a:lnTo>
                  <a:lnTo>
                    <a:pt x="296" y="234"/>
                  </a:lnTo>
                  <a:lnTo>
                    <a:pt x="284" y="227"/>
                  </a:lnTo>
                  <a:lnTo>
                    <a:pt x="271" y="219"/>
                  </a:lnTo>
                  <a:lnTo>
                    <a:pt x="260" y="211"/>
                  </a:lnTo>
                  <a:lnTo>
                    <a:pt x="248" y="201"/>
                  </a:lnTo>
                  <a:lnTo>
                    <a:pt x="237" y="188"/>
                  </a:lnTo>
                  <a:lnTo>
                    <a:pt x="224" y="172"/>
                  </a:lnTo>
                  <a:lnTo>
                    <a:pt x="217" y="165"/>
                  </a:lnTo>
                  <a:lnTo>
                    <a:pt x="210" y="158"/>
                  </a:lnTo>
                  <a:lnTo>
                    <a:pt x="204" y="151"/>
                  </a:lnTo>
                  <a:lnTo>
                    <a:pt x="199" y="144"/>
                  </a:lnTo>
                  <a:lnTo>
                    <a:pt x="192" y="137"/>
                  </a:lnTo>
                  <a:lnTo>
                    <a:pt x="186" y="130"/>
                  </a:lnTo>
                  <a:lnTo>
                    <a:pt x="180" y="123"/>
                  </a:lnTo>
                  <a:lnTo>
                    <a:pt x="173" y="116"/>
                  </a:lnTo>
                  <a:lnTo>
                    <a:pt x="166" y="106"/>
                  </a:lnTo>
                  <a:lnTo>
                    <a:pt x="159" y="97"/>
                  </a:lnTo>
                  <a:lnTo>
                    <a:pt x="150" y="89"/>
                  </a:lnTo>
                  <a:lnTo>
                    <a:pt x="142" y="81"/>
                  </a:lnTo>
                  <a:lnTo>
                    <a:pt x="134" y="70"/>
                  </a:lnTo>
                  <a:lnTo>
                    <a:pt x="126" y="61"/>
                  </a:lnTo>
                  <a:lnTo>
                    <a:pt x="117" y="52"/>
                  </a:lnTo>
                  <a:lnTo>
                    <a:pt x="107" y="43"/>
                  </a:lnTo>
                  <a:lnTo>
                    <a:pt x="97" y="35"/>
                  </a:lnTo>
                  <a:lnTo>
                    <a:pt x="87" y="27"/>
                  </a:lnTo>
                  <a:lnTo>
                    <a:pt x="76" y="20"/>
                  </a:lnTo>
                  <a:lnTo>
                    <a:pt x="65" y="14"/>
                  </a:lnTo>
                  <a:lnTo>
                    <a:pt x="60" y="14"/>
                  </a:lnTo>
                  <a:lnTo>
                    <a:pt x="56" y="12"/>
                  </a:lnTo>
                  <a:lnTo>
                    <a:pt x="50" y="8"/>
                  </a:lnTo>
                  <a:lnTo>
                    <a:pt x="45" y="7"/>
                  </a:lnTo>
                  <a:lnTo>
                    <a:pt x="42" y="5"/>
                  </a:lnTo>
                  <a:lnTo>
                    <a:pt x="37" y="3"/>
                  </a:lnTo>
                  <a:lnTo>
                    <a:pt x="34" y="2"/>
                  </a:lnTo>
                  <a:lnTo>
                    <a:pt x="29" y="2"/>
                  </a:lnTo>
                  <a:lnTo>
                    <a:pt x="25" y="2"/>
                  </a:lnTo>
                  <a:lnTo>
                    <a:pt x="19" y="1"/>
                  </a:lnTo>
                  <a:lnTo>
                    <a:pt x="14" y="1"/>
                  </a:lnTo>
                  <a:lnTo>
                    <a:pt x="10" y="0"/>
                  </a:lnTo>
                  <a:lnTo>
                    <a:pt x="5" y="2"/>
                  </a:lnTo>
                  <a:lnTo>
                    <a:pt x="1" y="5"/>
                  </a:lnTo>
                  <a:lnTo>
                    <a:pt x="0" y="8"/>
                  </a:lnTo>
                  <a:lnTo>
                    <a:pt x="1" y="13"/>
                  </a:lnTo>
                  <a:lnTo>
                    <a:pt x="1" y="16"/>
                  </a:lnTo>
                  <a:lnTo>
                    <a:pt x="7" y="23"/>
                  </a:lnTo>
                  <a:lnTo>
                    <a:pt x="12" y="29"/>
                  </a:lnTo>
                  <a:lnTo>
                    <a:pt x="18" y="33"/>
                  </a:lnTo>
                  <a:lnTo>
                    <a:pt x="23" y="38"/>
                  </a:lnTo>
                  <a:lnTo>
                    <a:pt x="30" y="43"/>
                  </a:lnTo>
                  <a:lnTo>
                    <a:pt x="36" y="47"/>
                  </a:lnTo>
                  <a:lnTo>
                    <a:pt x="42" y="52"/>
                  </a:lnTo>
                  <a:lnTo>
                    <a:pt x="49" y="56"/>
                  </a:lnTo>
                  <a:lnTo>
                    <a:pt x="57" y="65"/>
                  </a:lnTo>
                  <a:lnTo>
                    <a:pt x="65" y="73"/>
                  </a:lnTo>
                  <a:lnTo>
                    <a:pt x="73" y="81"/>
                  </a:lnTo>
                  <a:lnTo>
                    <a:pt x="80" y="89"/>
                  </a:lnTo>
                  <a:lnTo>
                    <a:pt x="87" y="97"/>
                  </a:lnTo>
                  <a:lnTo>
                    <a:pt x="95" y="104"/>
                  </a:lnTo>
                  <a:lnTo>
                    <a:pt x="102" y="113"/>
                  </a:lnTo>
                  <a:lnTo>
                    <a:pt x="109" y="121"/>
                  </a:lnTo>
                  <a:lnTo>
                    <a:pt x="113" y="123"/>
                  </a:lnTo>
                  <a:lnTo>
                    <a:pt x="117" y="126"/>
                  </a:lnTo>
                  <a:lnTo>
                    <a:pt x="119" y="130"/>
                  </a:lnTo>
                  <a:lnTo>
                    <a:pt x="121" y="134"/>
                  </a:lnTo>
                  <a:lnTo>
                    <a:pt x="125" y="136"/>
                  </a:lnTo>
                  <a:lnTo>
                    <a:pt x="127" y="139"/>
                  </a:lnTo>
                  <a:lnTo>
                    <a:pt x="129" y="144"/>
                  </a:lnTo>
                  <a:lnTo>
                    <a:pt x="132" y="146"/>
                  </a:lnTo>
                  <a:lnTo>
                    <a:pt x="131" y="148"/>
                  </a:lnTo>
                  <a:lnTo>
                    <a:pt x="129" y="146"/>
                  </a:lnTo>
                  <a:lnTo>
                    <a:pt x="128" y="145"/>
                  </a:lnTo>
                  <a:lnTo>
                    <a:pt x="126" y="145"/>
                  </a:lnTo>
                  <a:lnTo>
                    <a:pt x="119" y="139"/>
                  </a:lnTo>
                  <a:lnTo>
                    <a:pt x="112" y="134"/>
                  </a:lnTo>
                  <a:lnTo>
                    <a:pt x="104" y="128"/>
                  </a:lnTo>
                  <a:lnTo>
                    <a:pt x="97" y="122"/>
                  </a:lnTo>
                  <a:lnTo>
                    <a:pt x="93" y="120"/>
                  </a:lnTo>
                  <a:lnTo>
                    <a:pt x="88" y="118"/>
                  </a:lnTo>
                  <a:lnTo>
                    <a:pt x="83" y="116"/>
                  </a:lnTo>
                  <a:lnTo>
                    <a:pt x="79" y="114"/>
                  </a:lnTo>
                  <a:lnTo>
                    <a:pt x="73" y="113"/>
                  </a:lnTo>
                  <a:lnTo>
                    <a:pt x="68" y="111"/>
                  </a:lnTo>
                  <a:lnTo>
                    <a:pt x="64" y="110"/>
                  </a:lnTo>
                  <a:lnTo>
                    <a:pt x="59" y="107"/>
                  </a:lnTo>
                  <a:lnTo>
                    <a:pt x="34" y="106"/>
                  </a:lnTo>
                  <a:lnTo>
                    <a:pt x="30" y="110"/>
                  </a:lnTo>
                  <a:lnTo>
                    <a:pt x="27" y="112"/>
                  </a:lnTo>
                  <a:lnTo>
                    <a:pt x="23" y="114"/>
                  </a:lnTo>
                  <a:lnTo>
                    <a:pt x="25" y="119"/>
                  </a:lnTo>
                  <a:lnTo>
                    <a:pt x="26" y="122"/>
                  </a:lnTo>
                  <a:lnTo>
                    <a:pt x="27" y="126"/>
                  </a:lnTo>
                  <a:lnTo>
                    <a:pt x="29" y="129"/>
                  </a:lnTo>
                  <a:lnTo>
                    <a:pt x="31" y="133"/>
                  </a:lnTo>
                  <a:lnTo>
                    <a:pt x="39" y="138"/>
                  </a:lnTo>
                  <a:lnTo>
                    <a:pt x="48" y="143"/>
                  </a:lnTo>
                  <a:lnTo>
                    <a:pt x="56" y="149"/>
                  </a:lnTo>
                  <a:lnTo>
                    <a:pt x="63" y="154"/>
                  </a:lnTo>
                  <a:lnTo>
                    <a:pt x="65" y="165"/>
                  </a:lnTo>
                  <a:lnTo>
                    <a:pt x="72" y="173"/>
                  </a:lnTo>
                  <a:lnTo>
                    <a:pt x="80" y="181"/>
                  </a:lnTo>
                  <a:lnTo>
                    <a:pt x="87" y="189"/>
                  </a:lnTo>
                  <a:lnTo>
                    <a:pt x="87" y="190"/>
                  </a:lnTo>
                  <a:lnTo>
                    <a:pt x="81" y="190"/>
                  </a:lnTo>
                  <a:lnTo>
                    <a:pt x="75" y="191"/>
                  </a:lnTo>
                  <a:lnTo>
                    <a:pt x="69" y="194"/>
                  </a:lnTo>
                  <a:lnTo>
                    <a:pt x="65" y="197"/>
                  </a:lnTo>
                  <a:lnTo>
                    <a:pt x="65" y="202"/>
                  </a:lnTo>
                  <a:lnTo>
                    <a:pt x="66" y="206"/>
                  </a:lnTo>
                  <a:lnTo>
                    <a:pt x="68" y="211"/>
                  </a:lnTo>
                  <a:lnTo>
                    <a:pt x="72" y="213"/>
                  </a:lnTo>
                  <a:lnTo>
                    <a:pt x="75" y="218"/>
                  </a:lnTo>
                  <a:lnTo>
                    <a:pt x="80" y="222"/>
                  </a:lnTo>
                  <a:lnTo>
                    <a:pt x="82" y="227"/>
                  </a:lnTo>
                  <a:lnTo>
                    <a:pt x="82" y="233"/>
                  </a:lnTo>
                  <a:lnTo>
                    <a:pt x="68" y="228"/>
                  </a:lnTo>
                  <a:lnTo>
                    <a:pt x="61" y="229"/>
                  </a:lnTo>
                  <a:lnTo>
                    <a:pt x="54" y="229"/>
                  </a:lnTo>
                  <a:lnTo>
                    <a:pt x="48" y="231"/>
                  </a:lnTo>
                  <a:lnTo>
                    <a:pt x="42" y="235"/>
                  </a:lnTo>
                  <a:lnTo>
                    <a:pt x="41" y="237"/>
                  </a:lnTo>
                  <a:lnTo>
                    <a:pt x="41" y="239"/>
                  </a:lnTo>
                  <a:lnTo>
                    <a:pt x="41" y="241"/>
                  </a:lnTo>
                  <a:lnTo>
                    <a:pt x="42" y="243"/>
                  </a:lnTo>
                  <a:lnTo>
                    <a:pt x="48" y="250"/>
                  </a:lnTo>
                  <a:lnTo>
                    <a:pt x="53" y="256"/>
                  </a:lnTo>
                  <a:lnTo>
                    <a:pt x="60" y="261"/>
                  </a:lnTo>
                  <a:lnTo>
                    <a:pt x="68" y="265"/>
                  </a:lnTo>
                  <a:lnTo>
                    <a:pt x="75" y="270"/>
                  </a:lnTo>
                  <a:lnTo>
                    <a:pt x="82" y="273"/>
                  </a:lnTo>
                  <a:lnTo>
                    <a:pt x="90" y="278"/>
                  </a:lnTo>
                  <a:lnTo>
                    <a:pt x="97" y="281"/>
                  </a:lnTo>
                  <a:lnTo>
                    <a:pt x="96" y="282"/>
                  </a:lnTo>
                  <a:lnTo>
                    <a:pt x="95" y="284"/>
                  </a:lnTo>
                  <a:lnTo>
                    <a:pt x="94" y="284"/>
                  </a:lnTo>
                  <a:lnTo>
                    <a:pt x="93" y="285"/>
                  </a:lnTo>
                  <a:lnTo>
                    <a:pt x="90" y="288"/>
                  </a:lnTo>
                  <a:lnTo>
                    <a:pt x="90" y="292"/>
                  </a:lnTo>
                  <a:lnTo>
                    <a:pt x="91" y="295"/>
                  </a:lnTo>
                  <a:lnTo>
                    <a:pt x="93" y="299"/>
                  </a:lnTo>
                  <a:lnTo>
                    <a:pt x="94" y="302"/>
                  </a:lnTo>
                  <a:lnTo>
                    <a:pt x="95" y="304"/>
                  </a:lnTo>
                  <a:lnTo>
                    <a:pt x="95" y="308"/>
                  </a:lnTo>
                  <a:lnTo>
                    <a:pt x="97" y="308"/>
                  </a:lnTo>
                  <a:lnTo>
                    <a:pt x="105" y="316"/>
                  </a:lnTo>
                  <a:lnTo>
                    <a:pt x="113" y="323"/>
                  </a:lnTo>
                  <a:lnTo>
                    <a:pt x="121" y="331"/>
                  </a:lnTo>
                  <a:lnTo>
                    <a:pt x="129" y="339"/>
                  </a:lnTo>
                  <a:lnTo>
                    <a:pt x="121" y="341"/>
                  </a:lnTo>
                  <a:lnTo>
                    <a:pt x="114" y="340"/>
                  </a:lnTo>
                  <a:lnTo>
                    <a:pt x="107" y="341"/>
                  </a:lnTo>
                  <a:lnTo>
                    <a:pt x="103" y="347"/>
                  </a:lnTo>
                  <a:lnTo>
                    <a:pt x="101" y="349"/>
                  </a:lnTo>
                  <a:lnTo>
                    <a:pt x="101" y="352"/>
                  </a:lnTo>
                  <a:lnTo>
                    <a:pt x="101" y="355"/>
                  </a:lnTo>
                  <a:lnTo>
                    <a:pt x="99" y="357"/>
                  </a:lnTo>
                  <a:lnTo>
                    <a:pt x="104" y="362"/>
                  </a:lnTo>
                  <a:lnTo>
                    <a:pt x="110" y="367"/>
                  </a:lnTo>
                  <a:lnTo>
                    <a:pt x="116" y="370"/>
                  </a:lnTo>
                  <a:lnTo>
                    <a:pt x="121" y="372"/>
                  </a:lnTo>
                  <a:lnTo>
                    <a:pt x="129" y="377"/>
                  </a:lnTo>
                  <a:lnTo>
                    <a:pt x="137" y="382"/>
                  </a:lnTo>
                  <a:lnTo>
                    <a:pt x="146" y="385"/>
                  </a:lnTo>
                  <a:lnTo>
                    <a:pt x="154" y="390"/>
                  </a:lnTo>
                  <a:lnTo>
                    <a:pt x="162" y="394"/>
                  </a:lnTo>
                  <a:lnTo>
                    <a:pt x="169" y="400"/>
                  </a:lnTo>
                  <a:lnTo>
                    <a:pt x="174" y="407"/>
                  </a:lnTo>
                  <a:lnTo>
                    <a:pt x="179" y="415"/>
                  </a:lnTo>
                  <a:lnTo>
                    <a:pt x="177" y="416"/>
                  </a:lnTo>
                  <a:lnTo>
                    <a:pt x="174" y="417"/>
                  </a:lnTo>
                  <a:lnTo>
                    <a:pt x="172" y="420"/>
                  </a:lnTo>
                  <a:lnTo>
                    <a:pt x="171" y="422"/>
                  </a:lnTo>
                  <a:lnTo>
                    <a:pt x="171" y="427"/>
                  </a:lnTo>
                  <a:lnTo>
                    <a:pt x="174" y="429"/>
                  </a:lnTo>
                  <a:lnTo>
                    <a:pt x="177" y="431"/>
                  </a:lnTo>
                  <a:lnTo>
                    <a:pt x="180" y="433"/>
                  </a:lnTo>
                  <a:lnTo>
                    <a:pt x="189" y="438"/>
                  </a:lnTo>
                  <a:lnTo>
                    <a:pt x="197" y="444"/>
                  </a:lnTo>
                  <a:lnTo>
                    <a:pt x="207" y="450"/>
                  </a:lnTo>
                  <a:lnTo>
                    <a:pt x="215" y="455"/>
                  </a:lnTo>
                  <a:lnTo>
                    <a:pt x="224" y="461"/>
                  </a:lnTo>
                  <a:lnTo>
                    <a:pt x="233" y="467"/>
                  </a:lnTo>
                  <a:lnTo>
                    <a:pt x="242" y="472"/>
                  </a:lnTo>
                  <a:lnTo>
                    <a:pt x="252" y="476"/>
                  </a:lnTo>
                  <a:lnTo>
                    <a:pt x="254" y="477"/>
                  </a:lnTo>
                  <a:lnTo>
                    <a:pt x="255" y="480"/>
                  </a:lnTo>
                  <a:lnTo>
                    <a:pt x="257" y="481"/>
                  </a:lnTo>
                  <a:lnTo>
                    <a:pt x="261" y="481"/>
                  </a:lnTo>
                  <a:lnTo>
                    <a:pt x="268" y="484"/>
                  </a:lnTo>
                  <a:lnTo>
                    <a:pt x="275" y="489"/>
                  </a:lnTo>
                  <a:lnTo>
                    <a:pt x="282" y="492"/>
                  </a:lnTo>
                  <a:lnTo>
                    <a:pt x="288" y="496"/>
                  </a:lnTo>
                  <a:lnTo>
                    <a:pt x="295" y="500"/>
                  </a:lnTo>
                  <a:lnTo>
                    <a:pt x="303" y="504"/>
                  </a:lnTo>
                  <a:lnTo>
                    <a:pt x="310" y="507"/>
                  </a:lnTo>
                  <a:lnTo>
                    <a:pt x="317" y="511"/>
                  </a:lnTo>
                  <a:lnTo>
                    <a:pt x="315" y="515"/>
                  </a:lnTo>
                  <a:lnTo>
                    <a:pt x="316" y="520"/>
                  </a:lnTo>
                  <a:lnTo>
                    <a:pt x="318" y="525"/>
                  </a:lnTo>
                  <a:lnTo>
                    <a:pt x="322" y="529"/>
                  </a:lnTo>
                  <a:lnTo>
                    <a:pt x="333" y="537"/>
                  </a:lnTo>
                  <a:lnTo>
                    <a:pt x="340" y="542"/>
                  </a:lnTo>
                  <a:lnTo>
                    <a:pt x="344" y="544"/>
                  </a:lnTo>
                  <a:lnTo>
                    <a:pt x="345" y="545"/>
                  </a:lnTo>
                  <a:lnTo>
                    <a:pt x="346" y="546"/>
                  </a:lnTo>
                  <a:lnTo>
                    <a:pt x="350" y="548"/>
                  </a:lnTo>
                  <a:lnTo>
                    <a:pt x="356" y="551"/>
                  </a:lnTo>
                  <a:lnTo>
                    <a:pt x="369" y="558"/>
                  </a:lnTo>
                  <a:lnTo>
                    <a:pt x="376" y="560"/>
                  </a:lnTo>
                  <a:lnTo>
                    <a:pt x="383" y="563"/>
                  </a:lnTo>
                  <a:lnTo>
                    <a:pt x="390" y="565"/>
                  </a:lnTo>
                  <a:lnTo>
                    <a:pt x="397" y="567"/>
                  </a:lnTo>
                  <a:lnTo>
                    <a:pt x="403" y="569"/>
                  </a:lnTo>
                  <a:lnTo>
                    <a:pt x="409" y="573"/>
                  </a:lnTo>
                  <a:lnTo>
                    <a:pt x="415" y="576"/>
                  </a:lnTo>
                  <a:lnTo>
                    <a:pt x="422" y="581"/>
                  </a:lnTo>
                  <a:lnTo>
                    <a:pt x="415" y="583"/>
                  </a:lnTo>
                  <a:lnTo>
                    <a:pt x="408" y="583"/>
                  </a:lnTo>
                  <a:lnTo>
                    <a:pt x="403" y="586"/>
                  </a:lnTo>
                  <a:lnTo>
                    <a:pt x="398" y="591"/>
                  </a:lnTo>
                  <a:lnTo>
                    <a:pt x="397" y="594"/>
                  </a:lnTo>
                  <a:lnTo>
                    <a:pt x="397" y="597"/>
                  </a:lnTo>
                  <a:lnTo>
                    <a:pt x="398" y="601"/>
                  </a:lnTo>
                  <a:lnTo>
                    <a:pt x="400" y="603"/>
                  </a:lnTo>
                  <a:lnTo>
                    <a:pt x="407" y="606"/>
                  </a:lnTo>
                  <a:lnTo>
                    <a:pt x="415" y="608"/>
                  </a:lnTo>
                  <a:lnTo>
                    <a:pt x="423" y="609"/>
                  </a:lnTo>
                  <a:lnTo>
                    <a:pt x="430" y="610"/>
                  </a:lnTo>
                  <a:lnTo>
                    <a:pt x="438" y="609"/>
                  </a:lnTo>
                  <a:lnTo>
                    <a:pt x="447" y="608"/>
                  </a:lnTo>
                  <a:lnTo>
                    <a:pt x="456" y="608"/>
                  </a:lnTo>
                  <a:lnTo>
                    <a:pt x="464" y="609"/>
                  </a:lnTo>
                  <a:lnTo>
                    <a:pt x="473" y="610"/>
                  </a:lnTo>
                  <a:lnTo>
                    <a:pt x="481" y="611"/>
                  </a:lnTo>
                  <a:lnTo>
                    <a:pt x="489" y="612"/>
                  </a:lnTo>
                  <a:lnTo>
                    <a:pt x="497" y="613"/>
                  </a:lnTo>
                  <a:lnTo>
                    <a:pt x="503" y="613"/>
                  </a:lnTo>
                  <a:lnTo>
                    <a:pt x="509" y="616"/>
                  </a:lnTo>
                  <a:lnTo>
                    <a:pt x="513" y="617"/>
                  </a:lnTo>
                  <a:lnTo>
                    <a:pt x="518" y="619"/>
                  </a:lnTo>
                  <a:lnTo>
                    <a:pt x="513" y="620"/>
                  </a:lnTo>
                  <a:lnTo>
                    <a:pt x="507" y="620"/>
                  </a:lnTo>
                  <a:lnTo>
                    <a:pt x="503" y="621"/>
                  </a:lnTo>
                  <a:lnTo>
                    <a:pt x="497" y="621"/>
                  </a:lnTo>
                  <a:lnTo>
                    <a:pt x="492" y="623"/>
                  </a:lnTo>
                  <a:lnTo>
                    <a:pt x="488" y="623"/>
                  </a:lnTo>
                  <a:lnTo>
                    <a:pt x="483" y="624"/>
                  </a:lnTo>
                  <a:lnTo>
                    <a:pt x="479" y="625"/>
                  </a:lnTo>
                  <a:lnTo>
                    <a:pt x="476" y="626"/>
                  </a:lnTo>
                  <a:lnTo>
                    <a:pt x="474" y="628"/>
                  </a:lnTo>
                  <a:lnTo>
                    <a:pt x="473" y="632"/>
                  </a:lnTo>
                  <a:lnTo>
                    <a:pt x="472" y="634"/>
                  </a:lnTo>
                  <a:lnTo>
                    <a:pt x="474" y="635"/>
                  </a:lnTo>
                  <a:lnTo>
                    <a:pt x="476" y="636"/>
                  </a:lnTo>
                  <a:lnTo>
                    <a:pt x="480" y="636"/>
                  </a:lnTo>
                  <a:lnTo>
                    <a:pt x="482" y="638"/>
                  </a:lnTo>
                  <a:lnTo>
                    <a:pt x="490" y="636"/>
                  </a:lnTo>
                  <a:lnTo>
                    <a:pt x="497" y="635"/>
                  </a:lnTo>
                  <a:lnTo>
                    <a:pt x="505" y="634"/>
                  </a:lnTo>
                  <a:lnTo>
                    <a:pt x="512" y="633"/>
                  </a:lnTo>
                  <a:lnTo>
                    <a:pt x="519" y="632"/>
                  </a:lnTo>
                  <a:lnTo>
                    <a:pt x="527" y="631"/>
                  </a:lnTo>
                  <a:lnTo>
                    <a:pt x="534" y="629"/>
                  </a:lnTo>
                  <a:lnTo>
                    <a:pt x="542" y="628"/>
                  </a:lnTo>
                  <a:lnTo>
                    <a:pt x="562" y="627"/>
                  </a:lnTo>
                  <a:lnTo>
                    <a:pt x="580" y="627"/>
                  </a:lnTo>
                  <a:lnTo>
                    <a:pt x="598" y="628"/>
                  </a:lnTo>
                  <a:lnTo>
                    <a:pt x="617" y="632"/>
                  </a:lnTo>
                  <a:lnTo>
                    <a:pt x="634" y="635"/>
                  </a:lnTo>
                  <a:lnTo>
                    <a:pt x="653" y="639"/>
                  </a:lnTo>
                  <a:lnTo>
                    <a:pt x="670" y="642"/>
                  </a:lnTo>
                  <a:lnTo>
                    <a:pt x="688" y="646"/>
                  </a:lnTo>
                  <a:lnTo>
                    <a:pt x="689" y="642"/>
                  </a:lnTo>
                  <a:lnTo>
                    <a:pt x="695" y="643"/>
                  </a:lnTo>
                  <a:lnTo>
                    <a:pt x="701" y="644"/>
                  </a:lnTo>
                  <a:lnTo>
                    <a:pt x="707" y="644"/>
                  </a:lnTo>
                  <a:lnTo>
                    <a:pt x="713" y="644"/>
                  </a:lnTo>
                  <a:lnTo>
                    <a:pt x="718" y="644"/>
                  </a:lnTo>
                  <a:lnTo>
                    <a:pt x="724" y="646"/>
                  </a:lnTo>
                  <a:lnTo>
                    <a:pt x="730" y="646"/>
                  </a:lnTo>
                  <a:lnTo>
                    <a:pt x="736" y="647"/>
                  </a:lnTo>
                  <a:lnTo>
                    <a:pt x="740" y="648"/>
                  </a:lnTo>
                  <a:lnTo>
                    <a:pt x="746" y="649"/>
                  </a:lnTo>
                  <a:lnTo>
                    <a:pt x="751" y="649"/>
                  </a:lnTo>
                  <a:lnTo>
                    <a:pt x="755" y="651"/>
                  </a:lnTo>
                  <a:lnTo>
                    <a:pt x="763" y="653"/>
                  </a:lnTo>
                  <a:lnTo>
                    <a:pt x="771" y="654"/>
                  </a:lnTo>
                  <a:lnTo>
                    <a:pt x="778" y="656"/>
                  </a:lnTo>
                  <a:lnTo>
                    <a:pt x="785" y="658"/>
                  </a:lnTo>
                  <a:lnTo>
                    <a:pt x="793" y="662"/>
                  </a:lnTo>
                  <a:lnTo>
                    <a:pt x="800" y="664"/>
                  </a:lnTo>
                  <a:lnTo>
                    <a:pt x="807" y="666"/>
                  </a:lnTo>
                  <a:lnTo>
                    <a:pt x="815" y="669"/>
                  </a:lnTo>
                  <a:lnTo>
                    <a:pt x="821" y="670"/>
                  </a:lnTo>
                  <a:lnTo>
                    <a:pt x="828" y="672"/>
                  </a:lnTo>
                  <a:lnTo>
                    <a:pt x="834" y="676"/>
                  </a:lnTo>
                  <a:lnTo>
                    <a:pt x="839" y="678"/>
                  </a:lnTo>
                  <a:lnTo>
                    <a:pt x="845" y="681"/>
                  </a:lnTo>
                  <a:lnTo>
                    <a:pt x="850" y="685"/>
                  </a:lnTo>
                  <a:lnTo>
                    <a:pt x="855" y="688"/>
                  </a:lnTo>
                  <a:lnTo>
                    <a:pt x="861" y="691"/>
                  </a:lnTo>
                  <a:lnTo>
                    <a:pt x="865" y="694"/>
                  </a:lnTo>
                  <a:lnTo>
                    <a:pt x="868" y="696"/>
                  </a:lnTo>
                  <a:lnTo>
                    <a:pt x="872" y="699"/>
                  </a:lnTo>
                  <a:lnTo>
                    <a:pt x="875" y="701"/>
                  </a:lnTo>
                  <a:lnTo>
                    <a:pt x="883" y="707"/>
                  </a:lnTo>
                  <a:lnTo>
                    <a:pt x="892" y="714"/>
                  </a:lnTo>
                  <a:lnTo>
                    <a:pt x="900" y="719"/>
                  </a:lnTo>
                  <a:lnTo>
                    <a:pt x="908" y="726"/>
                  </a:lnTo>
                  <a:lnTo>
                    <a:pt x="905" y="732"/>
                  </a:lnTo>
                  <a:lnTo>
                    <a:pt x="907" y="742"/>
                  </a:lnTo>
                  <a:lnTo>
                    <a:pt x="908" y="754"/>
                  </a:lnTo>
                  <a:lnTo>
                    <a:pt x="907" y="767"/>
                  </a:lnTo>
                  <a:lnTo>
                    <a:pt x="907" y="779"/>
                  </a:lnTo>
                  <a:lnTo>
                    <a:pt x="904" y="786"/>
                  </a:lnTo>
                  <a:lnTo>
                    <a:pt x="900" y="792"/>
                  </a:lnTo>
                  <a:lnTo>
                    <a:pt x="896" y="799"/>
                  </a:lnTo>
                  <a:lnTo>
                    <a:pt x="892" y="806"/>
                  </a:lnTo>
                  <a:lnTo>
                    <a:pt x="888" y="817"/>
                  </a:lnTo>
                  <a:lnTo>
                    <a:pt x="882" y="828"/>
                  </a:lnTo>
                  <a:lnTo>
                    <a:pt x="874" y="838"/>
                  </a:lnTo>
                  <a:lnTo>
                    <a:pt x="865" y="846"/>
                  </a:lnTo>
                  <a:lnTo>
                    <a:pt x="857" y="850"/>
                  </a:lnTo>
                  <a:lnTo>
                    <a:pt x="850" y="853"/>
                  </a:lnTo>
                  <a:lnTo>
                    <a:pt x="843" y="857"/>
                  </a:lnTo>
                  <a:lnTo>
                    <a:pt x="835" y="860"/>
                  </a:lnTo>
                  <a:lnTo>
                    <a:pt x="828" y="863"/>
                  </a:lnTo>
                  <a:lnTo>
                    <a:pt x="821" y="867"/>
                  </a:lnTo>
                  <a:lnTo>
                    <a:pt x="815" y="872"/>
                  </a:lnTo>
                  <a:lnTo>
                    <a:pt x="808" y="876"/>
                  </a:lnTo>
                  <a:lnTo>
                    <a:pt x="801" y="878"/>
                  </a:lnTo>
                  <a:lnTo>
                    <a:pt x="793" y="882"/>
                  </a:lnTo>
                  <a:lnTo>
                    <a:pt x="786" y="884"/>
                  </a:lnTo>
                  <a:lnTo>
                    <a:pt x="779" y="887"/>
                  </a:lnTo>
                  <a:lnTo>
                    <a:pt x="771" y="889"/>
                  </a:lnTo>
                  <a:lnTo>
                    <a:pt x="764" y="891"/>
                  </a:lnTo>
                  <a:lnTo>
                    <a:pt x="756" y="893"/>
                  </a:lnTo>
                  <a:lnTo>
                    <a:pt x="749" y="896"/>
                  </a:lnTo>
                  <a:lnTo>
                    <a:pt x="744" y="898"/>
                  </a:lnTo>
                  <a:lnTo>
                    <a:pt x="739" y="899"/>
                  </a:lnTo>
                  <a:lnTo>
                    <a:pt x="733" y="902"/>
                  </a:lnTo>
                  <a:lnTo>
                    <a:pt x="728" y="903"/>
                  </a:lnTo>
                  <a:lnTo>
                    <a:pt x="723" y="904"/>
                  </a:lnTo>
                  <a:lnTo>
                    <a:pt x="717" y="905"/>
                  </a:lnTo>
                  <a:lnTo>
                    <a:pt x="711" y="906"/>
                  </a:lnTo>
                  <a:lnTo>
                    <a:pt x="706" y="907"/>
                  </a:lnTo>
                  <a:lnTo>
                    <a:pt x="701" y="908"/>
                  </a:lnTo>
                  <a:lnTo>
                    <a:pt x="698" y="910"/>
                  </a:lnTo>
                  <a:lnTo>
                    <a:pt x="693" y="911"/>
                  </a:lnTo>
                  <a:lnTo>
                    <a:pt x="689" y="911"/>
                  </a:lnTo>
                  <a:lnTo>
                    <a:pt x="683" y="912"/>
                  </a:lnTo>
                  <a:lnTo>
                    <a:pt x="675" y="913"/>
                  </a:lnTo>
                  <a:lnTo>
                    <a:pt x="668" y="914"/>
                  </a:lnTo>
                  <a:lnTo>
                    <a:pt x="661" y="915"/>
                  </a:lnTo>
                  <a:lnTo>
                    <a:pt x="653" y="918"/>
                  </a:lnTo>
                  <a:lnTo>
                    <a:pt x="646" y="919"/>
                  </a:lnTo>
                  <a:lnTo>
                    <a:pt x="639" y="920"/>
                  </a:lnTo>
                  <a:lnTo>
                    <a:pt x="632" y="921"/>
                  </a:lnTo>
                  <a:lnTo>
                    <a:pt x="626" y="921"/>
                  </a:lnTo>
                  <a:lnTo>
                    <a:pt x="620" y="920"/>
                  </a:lnTo>
                  <a:lnTo>
                    <a:pt x="615" y="920"/>
                  </a:lnTo>
                  <a:lnTo>
                    <a:pt x="609" y="920"/>
                  </a:lnTo>
                  <a:lnTo>
                    <a:pt x="603" y="920"/>
                  </a:lnTo>
                  <a:lnTo>
                    <a:pt x="597" y="920"/>
                  </a:lnTo>
                  <a:lnTo>
                    <a:pt x="593" y="921"/>
                  </a:lnTo>
                  <a:lnTo>
                    <a:pt x="587" y="923"/>
                  </a:lnTo>
                  <a:lnTo>
                    <a:pt x="585" y="927"/>
                  </a:lnTo>
                  <a:lnTo>
                    <a:pt x="582" y="931"/>
                  </a:lnTo>
                  <a:lnTo>
                    <a:pt x="582" y="937"/>
                  </a:lnTo>
                  <a:lnTo>
                    <a:pt x="583" y="942"/>
                  </a:lnTo>
                  <a:lnTo>
                    <a:pt x="586" y="945"/>
                  </a:lnTo>
                  <a:lnTo>
                    <a:pt x="589" y="946"/>
                  </a:lnTo>
                  <a:lnTo>
                    <a:pt x="594" y="948"/>
                  </a:lnTo>
                  <a:lnTo>
                    <a:pt x="597" y="950"/>
                  </a:lnTo>
                  <a:lnTo>
                    <a:pt x="604" y="951"/>
                  </a:lnTo>
                  <a:lnTo>
                    <a:pt x="612" y="952"/>
                  </a:lnTo>
                  <a:lnTo>
                    <a:pt x="619" y="951"/>
                  </a:lnTo>
                  <a:lnTo>
                    <a:pt x="626" y="951"/>
                  </a:lnTo>
                  <a:lnTo>
                    <a:pt x="634" y="951"/>
                  </a:lnTo>
                  <a:lnTo>
                    <a:pt x="641" y="950"/>
                  </a:lnTo>
                  <a:lnTo>
                    <a:pt x="648" y="950"/>
                  </a:lnTo>
                  <a:lnTo>
                    <a:pt x="655" y="950"/>
                  </a:lnTo>
                  <a:lnTo>
                    <a:pt x="661" y="948"/>
                  </a:lnTo>
                  <a:lnTo>
                    <a:pt x="665" y="946"/>
                  </a:lnTo>
                  <a:lnTo>
                    <a:pt x="671" y="946"/>
                  </a:lnTo>
                  <a:lnTo>
                    <a:pt x="677" y="945"/>
                  </a:lnTo>
                  <a:lnTo>
                    <a:pt x="683" y="945"/>
                  </a:lnTo>
                  <a:lnTo>
                    <a:pt x="688" y="944"/>
                  </a:lnTo>
                  <a:lnTo>
                    <a:pt x="693" y="943"/>
                  </a:lnTo>
                  <a:lnTo>
                    <a:pt x="699" y="942"/>
                  </a:lnTo>
                  <a:lnTo>
                    <a:pt x="702" y="944"/>
                  </a:lnTo>
                  <a:lnTo>
                    <a:pt x="701" y="948"/>
                  </a:lnTo>
                  <a:lnTo>
                    <a:pt x="698" y="953"/>
                  </a:lnTo>
                  <a:lnTo>
                    <a:pt x="700" y="958"/>
                  </a:lnTo>
                  <a:lnTo>
                    <a:pt x="706" y="960"/>
                  </a:lnTo>
                  <a:lnTo>
                    <a:pt x="710" y="961"/>
                  </a:lnTo>
                  <a:lnTo>
                    <a:pt x="716" y="963"/>
                  </a:lnTo>
                  <a:lnTo>
                    <a:pt x="721" y="963"/>
                  </a:lnTo>
                  <a:lnTo>
                    <a:pt x="730" y="959"/>
                  </a:lnTo>
                  <a:lnTo>
                    <a:pt x="739" y="955"/>
                  </a:lnTo>
                  <a:lnTo>
                    <a:pt x="747" y="950"/>
                  </a:lnTo>
                  <a:lnTo>
                    <a:pt x="756" y="945"/>
                  </a:lnTo>
                  <a:lnTo>
                    <a:pt x="766" y="942"/>
                  </a:lnTo>
                  <a:lnTo>
                    <a:pt x="774" y="937"/>
                  </a:lnTo>
                  <a:lnTo>
                    <a:pt x="783" y="933"/>
                  </a:lnTo>
                  <a:lnTo>
                    <a:pt x="792" y="929"/>
                  </a:lnTo>
                  <a:lnTo>
                    <a:pt x="797" y="928"/>
                  </a:lnTo>
                  <a:lnTo>
                    <a:pt x="802" y="927"/>
                  </a:lnTo>
                  <a:lnTo>
                    <a:pt x="807" y="927"/>
                  </a:lnTo>
                  <a:lnTo>
                    <a:pt x="812" y="927"/>
                  </a:lnTo>
                  <a:lnTo>
                    <a:pt x="809" y="929"/>
                  </a:lnTo>
                  <a:lnTo>
                    <a:pt x="807" y="933"/>
                  </a:lnTo>
                  <a:lnTo>
                    <a:pt x="804" y="936"/>
                  </a:lnTo>
                  <a:lnTo>
                    <a:pt x="801" y="938"/>
                  </a:lnTo>
                  <a:lnTo>
                    <a:pt x="794" y="944"/>
                  </a:lnTo>
                  <a:lnTo>
                    <a:pt x="786" y="949"/>
                  </a:lnTo>
                  <a:lnTo>
                    <a:pt x="781" y="956"/>
                  </a:lnTo>
                  <a:lnTo>
                    <a:pt x="774" y="961"/>
                  </a:lnTo>
                  <a:lnTo>
                    <a:pt x="768" y="967"/>
                  </a:lnTo>
                  <a:lnTo>
                    <a:pt x="762" y="973"/>
                  </a:lnTo>
                  <a:lnTo>
                    <a:pt x="756" y="980"/>
                  </a:lnTo>
                  <a:lnTo>
                    <a:pt x="749" y="986"/>
                  </a:lnTo>
                  <a:lnTo>
                    <a:pt x="749" y="985"/>
                  </a:lnTo>
                  <a:lnTo>
                    <a:pt x="748" y="987"/>
                  </a:lnTo>
                  <a:lnTo>
                    <a:pt x="748" y="989"/>
                  </a:lnTo>
                  <a:lnTo>
                    <a:pt x="748" y="993"/>
                  </a:lnTo>
                  <a:lnTo>
                    <a:pt x="749" y="995"/>
                  </a:lnTo>
                  <a:lnTo>
                    <a:pt x="755" y="997"/>
                  </a:lnTo>
                  <a:lnTo>
                    <a:pt x="761" y="997"/>
                  </a:lnTo>
                  <a:lnTo>
                    <a:pt x="767" y="996"/>
                  </a:lnTo>
                  <a:lnTo>
                    <a:pt x="772" y="994"/>
                  </a:lnTo>
                  <a:lnTo>
                    <a:pt x="777" y="990"/>
                  </a:lnTo>
                  <a:lnTo>
                    <a:pt x="783" y="988"/>
                  </a:lnTo>
                  <a:lnTo>
                    <a:pt x="789" y="986"/>
                  </a:lnTo>
                  <a:lnTo>
                    <a:pt x="794" y="986"/>
                  </a:lnTo>
                  <a:lnTo>
                    <a:pt x="799" y="989"/>
                  </a:lnTo>
                  <a:lnTo>
                    <a:pt x="804" y="993"/>
                  </a:lnTo>
                  <a:lnTo>
                    <a:pt x="809" y="995"/>
                  </a:lnTo>
                  <a:lnTo>
                    <a:pt x="815" y="996"/>
                  </a:lnTo>
                  <a:lnTo>
                    <a:pt x="820" y="995"/>
                  </a:lnTo>
                  <a:lnTo>
                    <a:pt x="824" y="994"/>
                  </a:lnTo>
                  <a:lnTo>
                    <a:pt x="829" y="993"/>
                  </a:lnTo>
                  <a:lnTo>
                    <a:pt x="834" y="990"/>
                  </a:lnTo>
                  <a:lnTo>
                    <a:pt x="837" y="988"/>
                  </a:lnTo>
                  <a:lnTo>
                    <a:pt x="842" y="986"/>
                  </a:lnTo>
                  <a:lnTo>
                    <a:pt x="846" y="983"/>
                  </a:lnTo>
                  <a:lnTo>
                    <a:pt x="851" y="981"/>
                  </a:lnTo>
                  <a:lnTo>
                    <a:pt x="855" y="981"/>
                  </a:lnTo>
                  <a:lnTo>
                    <a:pt x="860" y="981"/>
                  </a:lnTo>
                  <a:lnTo>
                    <a:pt x="865" y="980"/>
                  </a:lnTo>
                  <a:lnTo>
                    <a:pt x="869" y="978"/>
                  </a:lnTo>
                  <a:lnTo>
                    <a:pt x="874" y="976"/>
                  </a:lnTo>
                  <a:lnTo>
                    <a:pt x="877" y="974"/>
                  </a:lnTo>
                  <a:lnTo>
                    <a:pt x="882" y="972"/>
                  </a:lnTo>
                  <a:lnTo>
                    <a:pt x="887" y="971"/>
                  </a:lnTo>
                  <a:lnTo>
                    <a:pt x="889" y="973"/>
                  </a:lnTo>
                  <a:lnTo>
                    <a:pt x="893" y="978"/>
                  </a:lnTo>
                  <a:lnTo>
                    <a:pt x="892" y="985"/>
                  </a:lnTo>
                  <a:lnTo>
                    <a:pt x="891" y="991"/>
                  </a:lnTo>
                  <a:lnTo>
                    <a:pt x="892" y="998"/>
                  </a:lnTo>
                  <a:lnTo>
                    <a:pt x="896" y="1002"/>
                  </a:lnTo>
                  <a:lnTo>
                    <a:pt x="896" y="1008"/>
                  </a:lnTo>
                  <a:lnTo>
                    <a:pt x="896" y="1013"/>
                  </a:lnTo>
                  <a:lnTo>
                    <a:pt x="895" y="1019"/>
                  </a:lnTo>
                  <a:lnTo>
                    <a:pt x="896" y="1023"/>
                  </a:lnTo>
                  <a:lnTo>
                    <a:pt x="897" y="1025"/>
                  </a:lnTo>
                  <a:lnTo>
                    <a:pt x="898" y="1027"/>
                  </a:lnTo>
                  <a:lnTo>
                    <a:pt x="896" y="1031"/>
                  </a:lnTo>
                  <a:lnTo>
                    <a:pt x="897" y="1033"/>
                  </a:lnTo>
                  <a:lnTo>
                    <a:pt x="899" y="1034"/>
                  </a:lnTo>
                  <a:lnTo>
                    <a:pt x="902" y="1035"/>
                  </a:lnTo>
                  <a:lnTo>
                    <a:pt x="904" y="1036"/>
                  </a:lnTo>
                  <a:lnTo>
                    <a:pt x="905" y="1039"/>
                  </a:lnTo>
                  <a:lnTo>
                    <a:pt x="905" y="1042"/>
                  </a:lnTo>
                  <a:lnTo>
                    <a:pt x="905" y="1046"/>
                  </a:lnTo>
                  <a:lnTo>
                    <a:pt x="906" y="1050"/>
                  </a:lnTo>
                  <a:lnTo>
                    <a:pt x="907" y="1053"/>
                  </a:lnTo>
                  <a:lnTo>
                    <a:pt x="910" y="1054"/>
                  </a:lnTo>
                  <a:lnTo>
                    <a:pt x="912" y="1055"/>
                  </a:lnTo>
                  <a:lnTo>
                    <a:pt x="914" y="1055"/>
                  </a:lnTo>
                  <a:lnTo>
                    <a:pt x="915" y="1063"/>
                  </a:lnTo>
                  <a:lnTo>
                    <a:pt x="915" y="1072"/>
                  </a:lnTo>
                  <a:lnTo>
                    <a:pt x="917" y="1080"/>
                  </a:lnTo>
                  <a:lnTo>
                    <a:pt x="920" y="1088"/>
                  </a:lnTo>
                  <a:lnTo>
                    <a:pt x="921" y="1088"/>
                  </a:lnTo>
                  <a:lnTo>
                    <a:pt x="925" y="1088"/>
                  </a:lnTo>
                  <a:lnTo>
                    <a:pt x="927" y="1087"/>
                  </a:lnTo>
                  <a:lnTo>
                    <a:pt x="928" y="1085"/>
                  </a:lnTo>
                  <a:lnTo>
                    <a:pt x="932" y="1089"/>
                  </a:lnTo>
                  <a:lnTo>
                    <a:pt x="932" y="1097"/>
                  </a:lnTo>
                  <a:lnTo>
                    <a:pt x="928" y="1103"/>
                  </a:lnTo>
                  <a:lnTo>
                    <a:pt x="923" y="1109"/>
                  </a:lnTo>
                  <a:lnTo>
                    <a:pt x="920" y="1116"/>
                  </a:lnTo>
                  <a:lnTo>
                    <a:pt x="917" y="1121"/>
                  </a:lnTo>
                  <a:lnTo>
                    <a:pt x="913" y="1124"/>
                  </a:lnTo>
                  <a:lnTo>
                    <a:pt x="911" y="1129"/>
                  </a:lnTo>
                  <a:lnTo>
                    <a:pt x="910" y="1133"/>
                  </a:lnTo>
                  <a:lnTo>
                    <a:pt x="907" y="1139"/>
                  </a:lnTo>
                  <a:lnTo>
                    <a:pt x="907" y="1145"/>
                  </a:lnTo>
                  <a:lnTo>
                    <a:pt x="907" y="1151"/>
                  </a:lnTo>
                  <a:lnTo>
                    <a:pt x="908" y="1156"/>
                  </a:lnTo>
                  <a:lnTo>
                    <a:pt x="907" y="1160"/>
                  </a:lnTo>
                  <a:lnTo>
                    <a:pt x="906" y="1163"/>
                  </a:lnTo>
                  <a:lnTo>
                    <a:pt x="906" y="1168"/>
                  </a:lnTo>
                  <a:lnTo>
                    <a:pt x="907" y="1171"/>
                  </a:lnTo>
                  <a:lnTo>
                    <a:pt x="910" y="1169"/>
                  </a:lnTo>
                  <a:lnTo>
                    <a:pt x="912" y="1166"/>
                  </a:lnTo>
                  <a:lnTo>
                    <a:pt x="913" y="1163"/>
                  </a:lnTo>
                  <a:lnTo>
                    <a:pt x="917" y="1161"/>
                  </a:lnTo>
                  <a:lnTo>
                    <a:pt x="918" y="1159"/>
                  </a:lnTo>
                  <a:lnTo>
                    <a:pt x="919" y="1156"/>
                  </a:lnTo>
                  <a:lnTo>
                    <a:pt x="921" y="1155"/>
                  </a:lnTo>
                  <a:lnTo>
                    <a:pt x="923" y="1154"/>
                  </a:lnTo>
                  <a:lnTo>
                    <a:pt x="926" y="1151"/>
                  </a:lnTo>
                  <a:lnTo>
                    <a:pt x="929" y="1149"/>
                  </a:lnTo>
                  <a:lnTo>
                    <a:pt x="933" y="1147"/>
                  </a:lnTo>
                  <a:lnTo>
                    <a:pt x="935" y="1145"/>
                  </a:lnTo>
                  <a:lnTo>
                    <a:pt x="937" y="1144"/>
                  </a:lnTo>
                  <a:lnTo>
                    <a:pt x="940" y="1144"/>
                  </a:lnTo>
                  <a:lnTo>
                    <a:pt x="942" y="1144"/>
                  </a:lnTo>
                  <a:lnTo>
                    <a:pt x="944" y="1146"/>
                  </a:lnTo>
                  <a:lnTo>
                    <a:pt x="945" y="1146"/>
                  </a:lnTo>
                  <a:lnTo>
                    <a:pt x="947" y="1146"/>
                  </a:lnTo>
                  <a:lnTo>
                    <a:pt x="949" y="1159"/>
                  </a:lnTo>
                  <a:lnTo>
                    <a:pt x="951" y="1171"/>
                  </a:lnTo>
                  <a:lnTo>
                    <a:pt x="952" y="1185"/>
                  </a:lnTo>
                  <a:lnTo>
                    <a:pt x="952" y="1198"/>
                  </a:lnTo>
                  <a:lnTo>
                    <a:pt x="953" y="1201"/>
                  </a:lnTo>
                  <a:lnTo>
                    <a:pt x="956" y="1205"/>
                  </a:lnTo>
                  <a:lnTo>
                    <a:pt x="957" y="1208"/>
                  </a:lnTo>
                  <a:lnTo>
                    <a:pt x="956" y="1212"/>
                  </a:lnTo>
                  <a:lnTo>
                    <a:pt x="958" y="1214"/>
                  </a:lnTo>
                  <a:lnTo>
                    <a:pt x="958" y="1217"/>
                  </a:lnTo>
                  <a:lnTo>
                    <a:pt x="959" y="1220"/>
                  </a:lnTo>
                  <a:lnTo>
                    <a:pt x="963" y="1220"/>
                  </a:lnTo>
                  <a:lnTo>
                    <a:pt x="964" y="1215"/>
                  </a:lnTo>
                  <a:lnTo>
                    <a:pt x="965" y="1212"/>
                  </a:lnTo>
                  <a:lnTo>
                    <a:pt x="967" y="1207"/>
                  </a:lnTo>
                  <a:lnTo>
                    <a:pt x="971" y="1204"/>
                  </a:lnTo>
                  <a:lnTo>
                    <a:pt x="975" y="1202"/>
                  </a:lnTo>
                  <a:lnTo>
                    <a:pt x="979" y="1198"/>
                  </a:lnTo>
                  <a:lnTo>
                    <a:pt x="980" y="1193"/>
                  </a:lnTo>
                  <a:lnTo>
                    <a:pt x="982" y="1189"/>
                  </a:lnTo>
                  <a:lnTo>
                    <a:pt x="983" y="1177"/>
                  </a:lnTo>
                  <a:lnTo>
                    <a:pt x="985" y="1167"/>
                  </a:lnTo>
                  <a:lnTo>
                    <a:pt x="985" y="1156"/>
                  </a:lnTo>
                  <a:lnTo>
                    <a:pt x="987" y="1145"/>
                  </a:lnTo>
                  <a:lnTo>
                    <a:pt x="990" y="1140"/>
                  </a:lnTo>
                  <a:lnTo>
                    <a:pt x="993" y="1139"/>
                  </a:lnTo>
                  <a:lnTo>
                    <a:pt x="995" y="1140"/>
                  </a:lnTo>
                  <a:lnTo>
                    <a:pt x="996" y="1141"/>
                  </a:lnTo>
                  <a:lnTo>
                    <a:pt x="998" y="1141"/>
                  </a:lnTo>
                  <a:lnTo>
                    <a:pt x="1000" y="1148"/>
                  </a:lnTo>
                  <a:lnTo>
                    <a:pt x="1003" y="1155"/>
                  </a:lnTo>
                  <a:lnTo>
                    <a:pt x="1008" y="1161"/>
                  </a:lnTo>
                  <a:lnTo>
                    <a:pt x="1011" y="1167"/>
                  </a:lnTo>
                  <a:lnTo>
                    <a:pt x="1014" y="1172"/>
                  </a:lnTo>
                  <a:lnTo>
                    <a:pt x="1014" y="1178"/>
                  </a:lnTo>
                  <a:lnTo>
                    <a:pt x="1014" y="1185"/>
                  </a:lnTo>
                  <a:lnTo>
                    <a:pt x="1014" y="1192"/>
                  </a:lnTo>
                  <a:lnTo>
                    <a:pt x="1014" y="1193"/>
                  </a:lnTo>
                  <a:lnTo>
                    <a:pt x="1016" y="1194"/>
                  </a:lnTo>
                  <a:lnTo>
                    <a:pt x="1017" y="1194"/>
                  </a:lnTo>
                  <a:lnTo>
                    <a:pt x="1018" y="1193"/>
                  </a:lnTo>
                  <a:lnTo>
                    <a:pt x="1020" y="1191"/>
                  </a:lnTo>
                  <a:lnTo>
                    <a:pt x="1021" y="1187"/>
                  </a:lnTo>
                  <a:lnTo>
                    <a:pt x="1021" y="1184"/>
                  </a:lnTo>
                  <a:lnTo>
                    <a:pt x="1021" y="1180"/>
                  </a:lnTo>
                  <a:lnTo>
                    <a:pt x="1023" y="1178"/>
                  </a:lnTo>
                  <a:lnTo>
                    <a:pt x="1024" y="1176"/>
                  </a:lnTo>
                  <a:lnTo>
                    <a:pt x="1026" y="1175"/>
                  </a:lnTo>
                  <a:lnTo>
                    <a:pt x="1028" y="1174"/>
                  </a:lnTo>
                  <a:lnTo>
                    <a:pt x="1034" y="1168"/>
                  </a:lnTo>
                  <a:lnTo>
                    <a:pt x="1035" y="1160"/>
                  </a:lnTo>
                  <a:lnTo>
                    <a:pt x="1034" y="1152"/>
                  </a:lnTo>
                  <a:lnTo>
                    <a:pt x="1033" y="1145"/>
                  </a:lnTo>
                  <a:lnTo>
                    <a:pt x="1029" y="1136"/>
                  </a:lnTo>
                  <a:lnTo>
                    <a:pt x="1026" y="1126"/>
                  </a:lnTo>
                  <a:lnTo>
                    <a:pt x="1023" y="1118"/>
                  </a:lnTo>
                  <a:lnTo>
                    <a:pt x="1018" y="1110"/>
                  </a:lnTo>
                  <a:lnTo>
                    <a:pt x="1012" y="1102"/>
                  </a:lnTo>
                  <a:lnTo>
                    <a:pt x="1008" y="1095"/>
                  </a:lnTo>
                  <a:lnTo>
                    <a:pt x="1001" y="1088"/>
                  </a:lnTo>
                  <a:lnTo>
                    <a:pt x="995" y="1081"/>
                  </a:lnTo>
                  <a:lnTo>
                    <a:pt x="993" y="1071"/>
                  </a:lnTo>
                  <a:lnTo>
                    <a:pt x="990" y="1061"/>
                  </a:lnTo>
                  <a:lnTo>
                    <a:pt x="990" y="1050"/>
                  </a:lnTo>
                  <a:lnTo>
                    <a:pt x="991" y="1040"/>
                  </a:lnTo>
                  <a:lnTo>
                    <a:pt x="996" y="1035"/>
                  </a:lnTo>
                  <a:lnTo>
                    <a:pt x="996" y="1028"/>
                  </a:lnTo>
                  <a:lnTo>
                    <a:pt x="994" y="1023"/>
                  </a:lnTo>
                  <a:lnTo>
                    <a:pt x="994" y="1017"/>
                  </a:lnTo>
                  <a:lnTo>
                    <a:pt x="998" y="1012"/>
                  </a:lnTo>
                  <a:lnTo>
                    <a:pt x="998" y="1008"/>
                  </a:lnTo>
                  <a:lnTo>
                    <a:pt x="997" y="1002"/>
                  </a:lnTo>
                  <a:lnTo>
                    <a:pt x="998" y="996"/>
                  </a:lnTo>
                  <a:lnTo>
                    <a:pt x="1003" y="993"/>
                  </a:lnTo>
                  <a:lnTo>
                    <a:pt x="1004" y="988"/>
                  </a:lnTo>
                  <a:lnTo>
                    <a:pt x="1004" y="982"/>
                  </a:lnTo>
                  <a:lnTo>
                    <a:pt x="1008" y="979"/>
                  </a:lnTo>
                  <a:lnTo>
                    <a:pt x="1011" y="986"/>
                  </a:lnTo>
                  <a:lnTo>
                    <a:pt x="1012" y="993"/>
                  </a:lnTo>
                  <a:lnTo>
                    <a:pt x="1014" y="1000"/>
                  </a:lnTo>
                  <a:lnTo>
                    <a:pt x="1017" y="1006"/>
                  </a:lnTo>
                  <a:lnTo>
                    <a:pt x="1025" y="1009"/>
                  </a:lnTo>
                  <a:lnTo>
                    <a:pt x="1029" y="1014"/>
                  </a:lnTo>
                  <a:lnTo>
                    <a:pt x="1034" y="1023"/>
                  </a:lnTo>
                  <a:lnTo>
                    <a:pt x="1040" y="1027"/>
                  </a:lnTo>
                  <a:lnTo>
                    <a:pt x="1043" y="1026"/>
                  </a:lnTo>
                  <a:lnTo>
                    <a:pt x="1044" y="1023"/>
                  </a:lnTo>
                  <a:lnTo>
                    <a:pt x="1046" y="1019"/>
                  </a:lnTo>
                  <a:lnTo>
                    <a:pt x="1047" y="1016"/>
                  </a:lnTo>
                  <a:lnTo>
                    <a:pt x="1058" y="1001"/>
                  </a:lnTo>
                  <a:lnTo>
                    <a:pt x="1064" y="983"/>
                  </a:lnTo>
                  <a:lnTo>
                    <a:pt x="1066" y="964"/>
                  </a:lnTo>
                  <a:lnTo>
                    <a:pt x="1070" y="945"/>
                  </a:lnTo>
                  <a:lnTo>
                    <a:pt x="1071" y="944"/>
                  </a:lnTo>
                  <a:lnTo>
                    <a:pt x="1072" y="945"/>
                  </a:lnTo>
                  <a:lnTo>
                    <a:pt x="1073" y="946"/>
                  </a:lnTo>
                  <a:lnTo>
                    <a:pt x="1073" y="948"/>
                  </a:lnTo>
                  <a:lnTo>
                    <a:pt x="1074" y="949"/>
                  </a:lnTo>
                  <a:lnTo>
                    <a:pt x="1074" y="950"/>
                  </a:lnTo>
                  <a:lnTo>
                    <a:pt x="1073" y="951"/>
                  </a:lnTo>
                  <a:lnTo>
                    <a:pt x="1072" y="951"/>
                  </a:lnTo>
                  <a:lnTo>
                    <a:pt x="1071" y="959"/>
                  </a:lnTo>
                  <a:lnTo>
                    <a:pt x="1073" y="965"/>
                  </a:lnTo>
                  <a:lnTo>
                    <a:pt x="1076" y="970"/>
                  </a:lnTo>
                  <a:lnTo>
                    <a:pt x="1077" y="975"/>
                  </a:lnTo>
                  <a:lnTo>
                    <a:pt x="1077" y="981"/>
                  </a:lnTo>
                  <a:lnTo>
                    <a:pt x="1079" y="990"/>
                  </a:lnTo>
                  <a:lnTo>
                    <a:pt x="1078" y="1001"/>
                  </a:lnTo>
                  <a:lnTo>
                    <a:pt x="1076" y="1011"/>
                  </a:lnTo>
                  <a:lnTo>
                    <a:pt x="1077" y="1023"/>
                  </a:lnTo>
                  <a:lnTo>
                    <a:pt x="1080" y="1025"/>
                  </a:lnTo>
                  <a:lnTo>
                    <a:pt x="1082" y="1028"/>
                  </a:lnTo>
                  <a:lnTo>
                    <a:pt x="1084" y="1031"/>
                  </a:lnTo>
                  <a:lnTo>
                    <a:pt x="1085" y="1034"/>
                  </a:lnTo>
                  <a:lnTo>
                    <a:pt x="1086" y="1035"/>
                  </a:lnTo>
                  <a:lnTo>
                    <a:pt x="1088" y="1036"/>
                  </a:lnTo>
                  <a:lnTo>
                    <a:pt x="1091" y="1038"/>
                  </a:lnTo>
                  <a:lnTo>
                    <a:pt x="1093" y="1038"/>
                  </a:lnTo>
                  <a:lnTo>
                    <a:pt x="1094" y="1043"/>
                  </a:lnTo>
                  <a:lnTo>
                    <a:pt x="1094" y="1049"/>
                  </a:lnTo>
                  <a:lnTo>
                    <a:pt x="1095" y="1055"/>
                  </a:lnTo>
                  <a:lnTo>
                    <a:pt x="1097" y="1059"/>
                  </a:lnTo>
                  <a:lnTo>
                    <a:pt x="1097" y="1064"/>
                  </a:lnTo>
                  <a:lnTo>
                    <a:pt x="1096" y="1069"/>
                  </a:lnTo>
                  <a:lnTo>
                    <a:pt x="1094" y="1072"/>
                  </a:lnTo>
                  <a:lnTo>
                    <a:pt x="1092" y="1076"/>
                  </a:lnTo>
                  <a:lnTo>
                    <a:pt x="1089" y="1080"/>
                  </a:lnTo>
                  <a:lnTo>
                    <a:pt x="1089" y="1085"/>
                  </a:lnTo>
                  <a:lnTo>
                    <a:pt x="1089" y="1088"/>
                  </a:lnTo>
                  <a:lnTo>
                    <a:pt x="1093" y="1091"/>
                  </a:lnTo>
                  <a:lnTo>
                    <a:pt x="1093" y="1094"/>
                  </a:lnTo>
                  <a:lnTo>
                    <a:pt x="1094" y="1097"/>
                  </a:lnTo>
                  <a:lnTo>
                    <a:pt x="1095" y="1101"/>
                  </a:lnTo>
                  <a:lnTo>
                    <a:pt x="1096" y="1103"/>
                  </a:lnTo>
                  <a:lnTo>
                    <a:pt x="1102" y="1101"/>
                  </a:lnTo>
                  <a:lnTo>
                    <a:pt x="1103" y="1096"/>
                  </a:lnTo>
                  <a:lnTo>
                    <a:pt x="1104" y="1089"/>
                  </a:lnTo>
                  <a:lnTo>
                    <a:pt x="1107" y="1085"/>
                  </a:lnTo>
                  <a:lnTo>
                    <a:pt x="1109" y="1091"/>
                  </a:lnTo>
                  <a:lnTo>
                    <a:pt x="1111" y="1096"/>
                  </a:lnTo>
                  <a:lnTo>
                    <a:pt x="1115" y="1101"/>
                  </a:lnTo>
                  <a:lnTo>
                    <a:pt x="1119" y="1104"/>
                  </a:lnTo>
                  <a:lnTo>
                    <a:pt x="1121" y="1108"/>
                  </a:lnTo>
                  <a:lnTo>
                    <a:pt x="1121" y="1111"/>
                  </a:lnTo>
                  <a:lnTo>
                    <a:pt x="1121" y="1116"/>
                  </a:lnTo>
                  <a:lnTo>
                    <a:pt x="1119" y="1119"/>
                  </a:lnTo>
                  <a:lnTo>
                    <a:pt x="1122" y="1125"/>
                  </a:lnTo>
                  <a:lnTo>
                    <a:pt x="1123" y="1131"/>
                  </a:lnTo>
                  <a:lnTo>
                    <a:pt x="1123" y="1138"/>
                  </a:lnTo>
                  <a:lnTo>
                    <a:pt x="1123" y="1144"/>
                  </a:lnTo>
                  <a:lnTo>
                    <a:pt x="1121" y="1147"/>
                  </a:lnTo>
                  <a:lnTo>
                    <a:pt x="1121" y="1151"/>
                  </a:lnTo>
                  <a:lnTo>
                    <a:pt x="1121" y="1155"/>
                  </a:lnTo>
                  <a:lnTo>
                    <a:pt x="1121" y="1159"/>
                  </a:lnTo>
                  <a:lnTo>
                    <a:pt x="1124" y="1159"/>
                  </a:lnTo>
                  <a:lnTo>
                    <a:pt x="1127" y="1155"/>
                  </a:lnTo>
                  <a:lnTo>
                    <a:pt x="1130" y="1152"/>
                  </a:lnTo>
                  <a:lnTo>
                    <a:pt x="1131" y="1147"/>
                  </a:lnTo>
                  <a:lnTo>
                    <a:pt x="1134" y="1142"/>
                  </a:lnTo>
                  <a:lnTo>
                    <a:pt x="1139" y="1140"/>
                  </a:lnTo>
                  <a:lnTo>
                    <a:pt x="1145" y="1137"/>
                  </a:lnTo>
                  <a:lnTo>
                    <a:pt x="1149" y="1133"/>
                  </a:lnTo>
                  <a:lnTo>
                    <a:pt x="1152" y="1127"/>
                  </a:lnTo>
                  <a:lnTo>
                    <a:pt x="1159" y="1130"/>
                  </a:lnTo>
                  <a:lnTo>
                    <a:pt x="1162" y="1136"/>
                  </a:lnTo>
                  <a:lnTo>
                    <a:pt x="1165" y="1142"/>
                  </a:lnTo>
                  <a:lnTo>
                    <a:pt x="1169" y="1149"/>
                  </a:lnTo>
                  <a:lnTo>
                    <a:pt x="1169" y="1154"/>
                  </a:lnTo>
                  <a:lnTo>
                    <a:pt x="1171" y="1159"/>
                  </a:lnTo>
                  <a:lnTo>
                    <a:pt x="1172" y="1162"/>
                  </a:lnTo>
                  <a:lnTo>
                    <a:pt x="1176" y="1166"/>
                  </a:lnTo>
                  <a:lnTo>
                    <a:pt x="1177" y="1184"/>
                  </a:lnTo>
                  <a:lnTo>
                    <a:pt x="1178" y="1184"/>
                  </a:lnTo>
                  <a:lnTo>
                    <a:pt x="1179" y="1184"/>
                  </a:lnTo>
                  <a:lnTo>
                    <a:pt x="1180" y="1184"/>
                  </a:lnTo>
                  <a:lnTo>
                    <a:pt x="1182" y="1183"/>
                  </a:lnTo>
                  <a:lnTo>
                    <a:pt x="1187" y="1169"/>
                  </a:lnTo>
                  <a:lnTo>
                    <a:pt x="1191" y="1163"/>
                  </a:lnTo>
                  <a:lnTo>
                    <a:pt x="1193" y="1156"/>
                  </a:lnTo>
                  <a:lnTo>
                    <a:pt x="1194" y="1149"/>
                  </a:lnTo>
                  <a:lnTo>
                    <a:pt x="1195" y="1141"/>
                  </a:lnTo>
                  <a:lnTo>
                    <a:pt x="1200" y="1145"/>
                  </a:lnTo>
                  <a:lnTo>
                    <a:pt x="1206" y="1148"/>
                  </a:lnTo>
                  <a:lnTo>
                    <a:pt x="1210" y="1153"/>
                  </a:lnTo>
                  <a:lnTo>
                    <a:pt x="1214" y="1157"/>
                  </a:lnTo>
                  <a:lnTo>
                    <a:pt x="1217" y="1159"/>
                  </a:lnTo>
                  <a:lnTo>
                    <a:pt x="1221" y="1160"/>
                  </a:lnTo>
                  <a:lnTo>
                    <a:pt x="1223" y="1162"/>
                  </a:lnTo>
                  <a:lnTo>
                    <a:pt x="1224" y="1166"/>
                  </a:lnTo>
                  <a:lnTo>
                    <a:pt x="1225" y="1169"/>
                  </a:lnTo>
                  <a:lnTo>
                    <a:pt x="1225" y="1172"/>
                  </a:lnTo>
                  <a:lnTo>
                    <a:pt x="1225" y="1176"/>
                  </a:lnTo>
                  <a:lnTo>
                    <a:pt x="1230" y="1175"/>
                  </a:lnTo>
                  <a:lnTo>
                    <a:pt x="1231" y="1168"/>
                  </a:lnTo>
                  <a:lnTo>
                    <a:pt x="1231" y="1161"/>
                  </a:lnTo>
                  <a:lnTo>
                    <a:pt x="1230" y="1154"/>
                  </a:lnTo>
                  <a:lnTo>
                    <a:pt x="1229" y="1146"/>
                  </a:lnTo>
                  <a:lnTo>
                    <a:pt x="1229" y="1145"/>
                  </a:lnTo>
                  <a:lnTo>
                    <a:pt x="1230" y="1144"/>
                  </a:lnTo>
                  <a:lnTo>
                    <a:pt x="1230" y="1142"/>
                  </a:lnTo>
                  <a:lnTo>
                    <a:pt x="1229" y="1141"/>
                  </a:lnTo>
                  <a:lnTo>
                    <a:pt x="1229" y="1138"/>
                  </a:lnTo>
                  <a:lnTo>
                    <a:pt x="1227" y="1134"/>
                  </a:lnTo>
                  <a:lnTo>
                    <a:pt x="1225" y="1131"/>
                  </a:lnTo>
                  <a:lnTo>
                    <a:pt x="1224" y="1127"/>
                  </a:lnTo>
                  <a:lnTo>
                    <a:pt x="1218" y="1121"/>
                  </a:lnTo>
                  <a:lnTo>
                    <a:pt x="1213" y="1114"/>
                  </a:lnTo>
                  <a:lnTo>
                    <a:pt x="1206" y="1108"/>
                  </a:lnTo>
                  <a:lnTo>
                    <a:pt x="1199" y="1103"/>
                  </a:lnTo>
                  <a:lnTo>
                    <a:pt x="1193" y="1099"/>
                  </a:lnTo>
                  <a:lnTo>
                    <a:pt x="1186" y="1095"/>
                  </a:lnTo>
                  <a:lnTo>
                    <a:pt x="1179" y="1091"/>
                  </a:lnTo>
                  <a:lnTo>
                    <a:pt x="1172" y="1085"/>
                  </a:lnTo>
                  <a:lnTo>
                    <a:pt x="1171" y="1071"/>
                  </a:lnTo>
                  <a:lnTo>
                    <a:pt x="1171" y="1069"/>
                  </a:lnTo>
                  <a:lnTo>
                    <a:pt x="1172" y="1066"/>
                  </a:lnTo>
                  <a:lnTo>
                    <a:pt x="1172" y="1064"/>
                  </a:lnTo>
                  <a:lnTo>
                    <a:pt x="1172" y="1062"/>
                  </a:lnTo>
                  <a:lnTo>
                    <a:pt x="1172" y="1051"/>
                  </a:lnTo>
                  <a:lnTo>
                    <a:pt x="1172" y="1041"/>
                  </a:lnTo>
                  <a:lnTo>
                    <a:pt x="1174" y="1032"/>
                  </a:lnTo>
                  <a:lnTo>
                    <a:pt x="1176" y="1021"/>
                  </a:lnTo>
                  <a:lnTo>
                    <a:pt x="1176" y="1017"/>
                  </a:lnTo>
                  <a:lnTo>
                    <a:pt x="1177" y="1011"/>
                  </a:lnTo>
                  <a:lnTo>
                    <a:pt x="1178" y="1006"/>
                  </a:lnTo>
                  <a:lnTo>
                    <a:pt x="1180" y="1002"/>
                  </a:lnTo>
                  <a:lnTo>
                    <a:pt x="1184" y="1004"/>
                  </a:lnTo>
                  <a:lnTo>
                    <a:pt x="1189" y="1008"/>
                  </a:lnTo>
                  <a:lnTo>
                    <a:pt x="1193" y="1010"/>
                  </a:lnTo>
                  <a:lnTo>
                    <a:pt x="1198" y="1012"/>
                  </a:lnTo>
                  <a:lnTo>
                    <a:pt x="1202" y="1014"/>
                  </a:lnTo>
                  <a:lnTo>
                    <a:pt x="1208" y="1017"/>
                  </a:lnTo>
                  <a:lnTo>
                    <a:pt x="1213" y="1018"/>
                  </a:lnTo>
                  <a:lnTo>
                    <a:pt x="1218" y="1018"/>
                  </a:lnTo>
                  <a:lnTo>
                    <a:pt x="1221" y="1017"/>
                  </a:lnTo>
                  <a:lnTo>
                    <a:pt x="1222" y="1016"/>
                  </a:lnTo>
                  <a:lnTo>
                    <a:pt x="1224" y="1014"/>
                  </a:lnTo>
                  <a:lnTo>
                    <a:pt x="1224" y="1013"/>
                  </a:lnTo>
                  <a:lnTo>
                    <a:pt x="1225" y="1011"/>
                  </a:lnTo>
                  <a:lnTo>
                    <a:pt x="1225" y="1008"/>
                  </a:lnTo>
                  <a:lnTo>
                    <a:pt x="1223" y="1004"/>
                  </a:lnTo>
                  <a:lnTo>
                    <a:pt x="1223" y="1001"/>
                  </a:lnTo>
                  <a:lnTo>
                    <a:pt x="1231" y="1001"/>
                  </a:lnTo>
                  <a:lnTo>
                    <a:pt x="1240" y="1002"/>
                  </a:lnTo>
                  <a:lnTo>
                    <a:pt x="1248" y="1004"/>
                  </a:lnTo>
                  <a:lnTo>
                    <a:pt x="1257" y="1004"/>
                  </a:lnTo>
                  <a:lnTo>
                    <a:pt x="1262" y="1006"/>
                  </a:lnTo>
                  <a:lnTo>
                    <a:pt x="1268" y="1008"/>
                  </a:lnTo>
                  <a:lnTo>
                    <a:pt x="1274" y="1009"/>
                  </a:lnTo>
                  <a:lnTo>
                    <a:pt x="1280" y="1008"/>
                  </a:lnTo>
                  <a:lnTo>
                    <a:pt x="1285" y="1006"/>
                  </a:lnTo>
                  <a:lnTo>
                    <a:pt x="1290" y="1004"/>
                  </a:lnTo>
                  <a:lnTo>
                    <a:pt x="1296" y="1001"/>
                  </a:lnTo>
                  <a:lnTo>
                    <a:pt x="1300" y="997"/>
                  </a:lnTo>
                  <a:lnTo>
                    <a:pt x="1300" y="995"/>
                  </a:lnTo>
                  <a:lnTo>
                    <a:pt x="1300" y="994"/>
                  </a:lnTo>
                  <a:lnTo>
                    <a:pt x="1299" y="991"/>
                  </a:lnTo>
                  <a:lnTo>
                    <a:pt x="1299" y="990"/>
                  </a:lnTo>
                  <a:lnTo>
                    <a:pt x="1295" y="987"/>
                  </a:lnTo>
                  <a:lnTo>
                    <a:pt x="1290" y="982"/>
                  </a:lnTo>
                  <a:lnTo>
                    <a:pt x="1285" y="979"/>
                  </a:lnTo>
                  <a:lnTo>
                    <a:pt x="1280" y="975"/>
                  </a:lnTo>
                  <a:lnTo>
                    <a:pt x="1275" y="972"/>
                  </a:lnTo>
                  <a:lnTo>
                    <a:pt x="1269" y="970"/>
                  </a:lnTo>
                  <a:lnTo>
                    <a:pt x="1265" y="967"/>
                  </a:lnTo>
                  <a:lnTo>
                    <a:pt x="1259" y="965"/>
                  </a:lnTo>
                  <a:lnTo>
                    <a:pt x="1254" y="961"/>
                  </a:lnTo>
                  <a:lnTo>
                    <a:pt x="1250" y="958"/>
                  </a:lnTo>
                  <a:lnTo>
                    <a:pt x="1245" y="953"/>
                  </a:lnTo>
                  <a:lnTo>
                    <a:pt x="1240" y="950"/>
                  </a:lnTo>
                  <a:lnTo>
                    <a:pt x="1236" y="945"/>
                  </a:lnTo>
                  <a:lnTo>
                    <a:pt x="1232" y="941"/>
                  </a:lnTo>
                  <a:lnTo>
                    <a:pt x="1228" y="937"/>
                  </a:lnTo>
                  <a:lnTo>
                    <a:pt x="1224" y="933"/>
                  </a:lnTo>
                  <a:lnTo>
                    <a:pt x="1220" y="923"/>
                  </a:lnTo>
                  <a:lnTo>
                    <a:pt x="1215" y="914"/>
                  </a:lnTo>
                  <a:lnTo>
                    <a:pt x="1209" y="906"/>
                  </a:lnTo>
                  <a:lnTo>
                    <a:pt x="1206" y="896"/>
                  </a:lnTo>
                  <a:lnTo>
                    <a:pt x="1200" y="888"/>
                  </a:lnTo>
                  <a:lnTo>
                    <a:pt x="1195" y="880"/>
                  </a:lnTo>
                  <a:lnTo>
                    <a:pt x="1194" y="870"/>
                  </a:lnTo>
                  <a:lnTo>
                    <a:pt x="1195" y="860"/>
                  </a:lnTo>
                  <a:lnTo>
                    <a:pt x="1197" y="860"/>
                  </a:lnTo>
                  <a:lnTo>
                    <a:pt x="1197" y="859"/>
                  </a:lnTo>
                  <a:lnTo>
                    <a:pt x="1197" y="857"/>
                  </a:lnTo>
                  <a:lnTo>
                    <a:pt x="1197" y="855"/>
                  </a:lnTo>
                  <a:lnTo>
                    <a:pt x="1200" y="846"/>
                  </a:lnTo>
                  <a:lnTo>
                    <a:pt x="1204" y="837"/>
                  </a:lnTo>
                  <a:lnTo>
                    <a:pt x="1207" y="829"/>
                  </a:lnTo>
                  <a:lnTo>
                    <a:pt x="1207" y="819"/>
                  </a:lnTo>
                  <a:lnTo>
                    <a:pt x="1212" y="808"/>
                  </a:lnTo>
                  <a:lnTo>
                    <a:pt x="1217" y="798"/>
                  </a:lnTo>
                  <a:lnTo>
                    <a:pt x="1222" y="787"/>
                  </a:lnTo>
                  <a:lnTo>
                    <a:pt x="1227" y="777"/>
                  </a:lnTo>
                  <a:lnTo>
                    <a:pt x="1229" y="770"/>
                  </a:lnTo>
                  <a:lnTo>
                    <a:pt x="1232" y="764"/>
                  </a:lnTo>
                  <a:lnTo>
                    <a:pt x="1235" y="759"/>
                  </a:lnTo>
                  <a:lnTo>
                    <a:pt x="1235" y="752"/>
                  </a:lnTo>
                  <a:lnTo>
                    <a:pt x="1242" y="746"/>
                  </a:lnTo>
                  <a:lnTo>
                    <a:pt x="1250" y="740"/>
                  </a:lnTo>
                  <a:lnTo>
                    <a:pt x="1259" y="737"/>
                  </a:lnTo>
                  <a:lnTo>
                    <a:pt x="1268" y="736"/>
                  </a:lnTo>
                  <a:lnTo>
                    <a:pt x="1275" y="733"/>
                  </a:lnTo>
                  <a:lnTo>
                    <a:pt x="1283" y="733"/>
                  </a:lnTo>
                  <a:lnTo>
                    <a:pt x="1291" y="733"/>
                  </a:lnTo>
                  <a:lnTo>
                    <a:pt x="1298" y="733"/>
                  </a:lnTo>
                  <a:lnTo>
                    <a:pt x="1308" y="736"/>
                  </a:lnTo>
                  <a:lnTo>
                    <a:pt x="1319" y="737"/>
                  </a:lnTo>
                  <a:lnTo>
                    <a:pt x="1329" y="739"/>
                  </a:lnTo>
                  <a:lnTo>
                    <a:pt x="1341" y="740"/>
                  </a:lnTo>
                  <a:lnTo>
                    <a:pt x="1351" y="741"/>
                  </a:lnTo>
                  <a:lnTo>
                    <a:pt x="1361" y="740"/>
                  </a:lnTo>
                  <a:lnTo>
                    <a:pt x="1372" y="739"/>
                  </a:lnTo>
                  <a:lnTo>
                    <a:pt x="1382" y="736"/>
                  </a:lnTo>
                  <a:lnTo>
                    <a:pt x="1384" y="734"/>
                  </a:lnTo>
                  <a:lnTo>
                    <a:pt x="1388" y="733"/>
                  </a:lnTo>
                  <a:lnTo>
                    <a:pt x="1390" y="733"/>
                  </a:lnTo>
                  <a:lnTo>
                    <a:pt x="1393" y="732"/>
                  </a:lnTo>
                  <a:lnTo>
                    <a:pt x="1401" y="729"/>
                  </a:lnTo>
                  <a:lnTo>
                    <a:pt x="1409" y="725"/>
                  </a:lnTo>
                  <a:lnTo>
                    <a:pt x="1418" y="722"/>
                  </a:lnTo>
                  <a:lnTo>
                    <a:pt x="1426" y="718"/>
                  </a:lnTo>
                  <a:lnTo>
                    <a:pt x="1448" y="712"/>
                  </a:lnTo>
                  <a:lnTo>
                    <a:pt x="1470" y="707"/>
                  </a:lnTo>
                  <a:lnTo>
                    <a:pt x="1493" y="702"/>
                  </a:lnTo>
                  <a:lnTo>
                    <a:pt x="1516" y="697"/>
                  </a:lnTo>
                  <a:lnTo>
                    <a:pt x="1538" y="694"/>
                  </a:lnTo>
                  <a:lnTo>
                    <a:pt x="1562" y="691"/>
                  </a:lnTo>
                  <a:lnTo>
                    <a:pt x="1585" y="688"/>
                  </a:lnTo>
                  <a:lnTo>
                    <a:pt x="1608" y="687"/>
                  </a:lnTo>
                  <a:lnTo>
                    <a:pt x="1654" y="685"/>
                  </a:lnTo>
                  <a:lnTo>
                    <a:pt x="1669" y="687"/>
                  </a:lnTo>
                  <a:lnTo>
                    <a:pt x="1677" y="686"/>
                  </a:lnTo>
                  <a:lnTo>
                    <a:pt x="1686" y="686"/>
                  </a:lnTo>
                  <a:lnTo>
                    <a:pt x="1694" y="686"/>
                  </a:lnTo>
                  <a:lnTo>
                    <a:pt x="1704" y="686"/>
                  </a:lnTo>
                  <a:lnTo>
                    <a:pt x="1712" y="687"/>
                  </a:lnTo>
                  <a:lnTo>
                    <a:pt x="1721" y="687"/>
                  </a:lnTo>
                  <a:lnTo>
                    <a:pt x="1729" y="687"/>
                  </a:lnTo>
                  <a:lnTo>
                    <a:pt x="1738" y="686"/>
                  </a:lnTo>
                  <a:lnTo>
                    <a:pt x="1743" y="685"/>
                  </a:lnTo>
                  <a:lnTo>
                    <a:pt x="1749" y="682"/>
                  </a:lnTo>
                  <a:lnTo>
                    <a:pt x="1752" y="679"/>
                  </a:lnTo>
                  <a:lnTo>
                    <a:pt x="1754" y="674"/>
                  </a:lnTo>
                  <a:lnTo>
                    <a:pt x="1753" y="669"/>
                  </a:lnTo>
                  <a:lnTo>
                    <a:pt x="1750" y="664"/>
                  </a:lnTo>
                  <a:lnTo>
                    <a:pt x="1747" y="661"/>
                  </a:lnTo>
                  <a:lnTo>
                    <a:pt x="1750" y="655"/>
                  </a:lnTo>
                  <a:lnTo>
                    <a:pt x="1759" y="651"/>
                  </a:lnTo>
                  <a:lnTo>
                    <a:pt x="1767" y="648"/>
                  </a:lnTo>
                  <a:lnTo>
                    <a:pt x="1776" y="643"/>
                  </a:lnTo>
                  <a:lnTo>
                    <a:pt x="1784" y="640"/>
                  </a:lnTo>
                  <a:lnTo>
                    <a:pt x="1794" y="636"/>
                  </a:lnTo>
                  <a:lnTo>
                    <a:pt x="1802" y="633"/>
                  </a:lnTo>
                  <a:lnTo>
                    <a:pt x="1811" y="628"/>
                  </a:lnTo>
                  <a:lnTo>
                    <a:pt x="1820" y="624"/>
                  </a:lnTo>
                  <a:lnTo>
                    <a:pt x="1820" y="621"/>
                  </a:lnTo>
                  <a:lnTo>
                    <a:pt x="1827" y="619"/>
                  </a:lnTo>
                  <a:lnTo>
                    <a:pt x="1833" y="616"/>
                  </a:lnTo>
                  <a:lnTo>
                    <a:pt x="1840" y="612"/>
                  </a:lnTo>
                  <a:lnTo>
                    <a:pt x="1845" y="608"/>
                  </a:lnTo>
                  <a:lnTo>
                    <a:pt x="1851" y="604"/>
                  </a:lnTo>
                  <a:lnTo>
                    <a:pt x="1856" y="599"/>
                  </a:lnTo>
                  <a:lnTo>
                    <a:pt x="1862" y="595"/>
                  </a:lnTo>
                  <a:lnTo>
                    <a:pt x="1867" y="590"/>
                  </a:lnTo>
                  <a:lnTo>
                    <a:pt x="1870" y="579"/>
                  </a:lnTo>
                  <a:lnTo>
                    <a:pt x="1874" y="576"/>
                  </a:lnTo>
                  <a:lnTo>
                    <a:pt x="1880" y="574"/>
                  </a:lnTo>
                  <a:lnTo>
                    <a:pt x="1885" y="572"/>
                  </a:lnTo>
                  <a:lnTo>
                    <a:pt x="1890" y="569"/>
                  </a:lnTo>
                  <a:lnTo>
                    <a:pt x="1895" y="567"/>
                  </a:lnTo>
                  <a:lnTo>
                    <a:pt x="1901" y="565"/>
                  </a:lnTo>
                  <a:lnTo>
                    <a:pt x="1905" y="563"/>
                  </a:lnTo>
                  <a:lnTo>
                    <a:pt x="1911" y="560"/>
                  </a:lnTo>
                  <a:lnTo>
                    <a:pt x="1918" y="557"/>
                  </a:lnTo>
                  <a:lnTo>
                    <a:pt x="1925" y="553"/>
                  </a:lnTo>
                  <a:lnTo>
                    <a:pt x="1932" y="550"/>
                  </a:lnTo>
                  <a:lnTo>
                    <a:pt x="1939" y="545"/>
                  </a:lnTo>
                  <a:lnTo>
                    <a:pt x="1945" y="541"/>
                  </a:lnTo>
                  <a:lnTo>
                    <a:pt x="1949" y="536"/>
                  </a:lnTo>
                  <a:lnTo>
                    <a:pt x="1955" y="530"/>
                  </a:lnTo>
                  <a:lnTo>
                    <a:pt x="1958" y="523"/>
                  </a:lnTo>
                  <a:lnTo>
                    <a:pt x="1957" y="520"/>
                  </a:lnTo>
                  <a:lnTo>
                    <a:pt x="1956" y="518"/>
                  </a:lnTo>
                  <a:lnTo>
                    <a:pt x="1954" y="514"/>
                  </a:lnTo>
                  <a:lnTo>
                    <a:pt x="1953" y="512"/>
                  </a:lnTo>
                  <a:lnTo>
                    <a:pt x="1954" y="507"/>
                  </a:lnTo>
                  <a:lnTo>
                    <a:pt x="1957" y="504"/>
                  </a:lnTo>
                  <a:lnTo>
                    <a:pt x="1962" y="501"/>
                  </a:lnTo>
                  <a:lnTo>
                    <a:pt x="1966" y="500"/>
                  </a:lnTo>
                  <a:lnTo>
                    <a:pt x="1971" y="498"/>
                  </a:lnTo>
                  <a:lnTo>
                    <a:pt x="1977" y="496"/>
                  </a:lnTo>
                  <a:lnTo>
                    <a:pt x="1981" y="492"/>
                  </a:lnTo>
                  <a:lnTo>
                    <a:pt x="1986" y="489"/>
                  </a:lnTo>
                  <a:lnTo>
                    <a:pt x="1991" y="486"/>
                  </a:lnTo>
                  <a:lnTo>
                    <a:pt x="1996" y="483"/>
                  </a:lnTo>
                  <a:lnTo>
                    <a:pt x="2001" y="481"/>
                  </a:lnTo>
                  <a:lnTo>
                    <a:pt x="2007" y="478"/>
                  </a:lnTo>
                  <a:lnTo>
                    <a:pt x="2015" y="475"/>
                  </a:lnTo>
                  <a:lnTo>
                    <a:pt x="2022" y="473"/>
                  </a:lnTo>
                  <a:lnTo>
                    <a:pt x="2030" y="469"/>
                  </a:lnTo>
                  <a:lnTo>
                    <a:pt x="2038" y="466"/>
                  </a:lnTo>
                  <a:lnTo>
                    <a:pt x="2046" y="462"/>
                  </a:lnTo>
                  <a:lnTo>
                    <a:pt x="2053" y="459"/>
                  </a:lnTo>
                  <a:lnTo>
                    <a:pt x="2061" y="455"/>
                  </a:lnTo>
                  <a:lnTo>
                    <a:pt x="2068" y="452"/>
                  </a:lnTo>
                  <a:lnTo>
                    <a:pt x="2069" y="450"/>
                  </a:lnTo>
                  <a:lnTo>
                    <a:pt x="2069" y="446"/>
                  </a:lnTo>
                  <a:lnTo>
                    <a:pt x="2070" y="443"/>
                  </a:lnTo>
                  <a:lnTo>
                    <a:pt x="2071" y="439"/>
                  </a:lnTo>
                  <a:lnTo>
                    <a:pt x="2081" y="437"/>
                  </a:lnTo>
                  <a:lnTo>
                    <a:pt x="2089" y="433"/>
                  </a:lnTo>
                  <a:lnTo>
                    <a:pt x="2098" y="430"/>
                  </a:lnTo>
                  <a:lnTo>
                    <a:pt x="2107" y="427"/>
                  </a:lnTo>
                  <a:lnTo>
                    <a:pt x="2115" y="423"/>
                  </a:lnTo>
                  <a:lnTo>
                    <a:pt x="2124" y="421"/>
                  </a:lnTo>
                  <a:lnTo>
                    <a:pt x="2132" y="417"/>
                  </a:lnTo>
                  <a:lnTo>
                    <a:pt x="2142" y="415"/>
                  </a:lnTo>
                  <a:lnTo>
                    <a:pt x="2147" y="413"/>
                  </a:lnTo>
                  <a:lnTo>
                    <a:pt x="2152" y="410"/>
                  </a:lnTo>
                  <a:lnTo>
                    <a:pt x="2158" y="408"/>
                  </a:lnTo>
                  <a:lnTo>
                    <a:pt x="2164" y="406"/>
                  </a:lnTo>
                  <a:lnTo>
                    <a:pt x="2168" y="403"/>
                  </a:lnTo>
                  <a:lnTo>
                    <a:pt x="2173" y="400"/>
                  </a:lnTo>
                  <a:lnTo>
                    <a:pt x="2177" y="395"/>
                  </a:lnTo>
                  <a:lnTo>
                    <a:pt x="2181" y="391"/>
                  </a:lnTo>
                  <a:lnTo>
                    <a:pt x="2181" y="389"/>
                  </a:lnTo>
                  <a:lnTo>
                    <a:pt x="2180" y="387"/>
                  </a:lnTo>
                  <a:lnTo>
                    <a:pt x="2177" y="385"/>
                  </a:lnTo>
                  <a:lnTo>
                    <a:pt x="2176" y="385"/>
                  </a:lnTo>
                  <a:lnTo>
                    <a:pt x="2169" y="385"/>
                  </a:lnTo>
                  <a:lnTo>
                    <a:pt x="2162" y="385"/>
                  </a:lnTo>
                  <a:lnTo>
                    <a:pt x="2155" y="386"/>
                  </a:lnTo>
                  <a:lnTo>
                    <a:pt x="2149" y="387"/>
                  </a:lnTo>
                  <a:lnTo>
                    <a:pt x="2142" y="390"/>
                  </a:lnTo>
                  <a:lnTo>
                    <a:pt x="2135" y="390"/>
                  </a:lnTo>
                  <a:lnTo>
                    <a:pt x="2129" y="391"/>
                  </a:lnTo>
                  <a:lnTo>
                    <a:pt x="2122" y="391"/>
                  </a:lnTo>
                  <a:lnTo>
                    <a:pt x="2121" y="389"/>
                  </a:lnTo>
                  <a:lnTo>
                    <a:pt x="2127" y="385"/>
                  </a:lnTo>
                  <a:lnTo>
                    <a:pt x="2132" y="383"/>
                  </a:lnTo>
                  <a:lnTo>
                    <a:pt x="2138" y="379"/>
                  </a:lnTo>
                  <a:lnTo>
                    <a:pt x="2145" y="377"/>
                  </a:lnTo>
                  <a:lnTo>
                    <a:pt x="2151" y="374"/>
                  </a:lnTo>
                  <a:lnTo>
                    <a:pt x="2158" y="371"/>
                  </a:lnTo>
                  <a:lnTo>
                    <a:pt x="2165" y="369"/>
                  </a:lnTo>
                  <a:lnTo>
                    <a:pt x="2172" y="367"/>
                  </a:lnTo>
                  <a:lnTo>
                    <a:pt x="2179" y="363"/>
                  </a:lnTo>
                  <a:lnTo>
                    <a:pt x="2187" y="361"/>
                  </a:lnTo>
                  <a:lnTo>
                    <a:pt x="2195" y="359"/>
                  </a:lnTo>
                  <a:lnTo>
                    <a:pt x="2202" y="356"/>
                  </a:lnTo>
                  <a:lnTo>
                    <a:pt x="2210" y="354"/>
                  </a:lnTo>
                  <a:lnTo>
                    <a:pt x="2218" y="352"/>
                  </a:lnTo>
                  <a:lnTo>
                    <a:pt x="2225" y="347"/>
                  </a:lnTo>
                  <a:lnTo>
                    <a:pt x="2232" y="342"/>
                  </a:lnTo>
                  <a:lnTo>
                    <a:pt x="2234" y="340"/>
                  </a:lnTo>
                  <a:lnTo>
                    <a:pt x="2235" y="337"/>
                  </a:lnTo>
                  <a:lnTo>
                    <a:pt x="2235" y="332"/>
                  </a:lnTo>
                  <a:lnTo>
                    <a:pt x="2233" y="327"/>
                  </a:lnTo>
                  <a:lnTo>
                    <a:pt x="2227" y="325"/>
                  </a:lnTo>
                  <a:lnTo>
                    <a:pt x="2219" y="324"/>
                  </a:lnTo>
                  <a:lnTo>
                    <a:pt x="2212" y="324"/>
                  </a:lnTo>
                  <a:lnTo>
                    <a:pt x="2205" y="323"/>
                  </a:lnTo>
                  <a:lnTo>
                    <a:pt x="2199" y="324"/>
                  </a:lnTo>
                  <a:lnTo>
                    <a:pt x="2193" y="326"/>
                  </a:lnTo>
                  <a:lnTo>
                    <a:pt x="2188" y="327"/>
                  </a:lnTo>
                  <a:lnTo>
                    <a:pt x="2181" y="329"/>
                  </a:lnTo>
                  <a:lnTo>
                    <a:pt x="2175" y="330"/>
                  </a:lnTo>
                  <a:lnTo>
                    <a:pt x="2169" y="331"/>
                  </a:lnTo>
                  <a:lnTo>
                    <a:pt x="2162" y="333"/>
                  </a:lnTo>
                  <a:lnTo>
                    <a:pt x="2157" y="334"/>
                  </a:lnTo>
                  <a:lnTo>
                    <a:pt x="2159" y="331"/>
                  </a:lnTo>
                  <a:lnTo>
                    <a:pt x="2162" y="327"/>
                  </a:lnTo>
                  <a:lnTo>
                    <a:pt x="2166" y="325"/>
                  </a:lnTo>
                  <a:lnTo>
                    <a:pt x="2168" y="322"/>
                  </a:lnTo>
                  <a:lnTo>
                    <a:pt x="2170" y="318"/>
                  </a:lnTo>
                  <a:lnTo>
                    <a:pt x="2170" y="314"/>
                  </a:lnTo>
                  <a:lnTo>
                    <a:pt x="2170" y="310"/>
                  </a:lnTo>
                  <a:lnTo>
                    <a:pt x="2169" y="306"/>
                  </a:lnTo>
                  <a:lnTo>
                    <a:pt x="2176" y="300"/>
                  </a:lnTo>
                  <a:lnTo>
                    <a:pt x="2183" y="296"/>
                  </a:lnTo>
                  <a:lnTo>
                    <a:pt x="2190" y="294"/>
                  </a:lnTo>
                  <a:lnTo>
                    <a:pt x="2197" y="288"/>
                  </a:lnTo>
                  <a:lnTo>
                    <a:pt x="2200" y="286"/>
                  </a:lnTo>
                  <a:lnTo>
                    <a:pt x="2205" y="284"/>
                  </a:lnTo>
                  <a:lnTo>
                    <a:pt x="2208" y="282"/>
                  </a:lnTo>
                  <a:lnTo>
                    <a:pt x="2212" y="279"/>
                  </a:lnTo>
                  <a:lnTo>
                    <a:pt x="2219" y="276"/>
                  </a:lnTo>
                  <a:lnTo>
                    <a:pt x="2226" y="271"/>
                  </a:lnTo>
                  <a:lnTo>
                    <a:pt x="2233" y="269"/>
                  </a:lnTo>
                  <a:lnTo>
                    <a:pt x="2241" y="265"/>
                  </a:lnTo>
                  <a:lnTo>
                    <a:pt x="2248" y="262"/>
                  </a:lnTo>
                  <a:lnTo>
                    <a:pt x="2255" y="258"/>
                  </a:lnTo>
                  <a:lnTo>
                    <a:pt x="2261" y="255"/>
                  </a:lnTo>
                  <a:lnTo>
                    <a:pt x="2268" y="250"/>
                  </a:lnTo>
                  <a:lnTo>
                    <a:pt x="2285" y="239"/>
                  </a:lnTo>
                  <a:lnTo>
                    <a:pt x="2287" y="235"/>
                  </a:lnTo>
                  <a:lnTo>
                    <a:pt x="2287" y="232"/>
                  </a:lnTo>
                  <a:lnTo>
                    <a:pt x="2286" y="229"/>
                  </a:lnTo>
                  <a:lnTo>
                    <a:pt x="2285" y="226"/>
                  </a:lnTo>
                  <a:close/>
                </a:path>
              </a:pathLst>
            </a:custGeom>
            <a:solidFill>
              <a:srgbClr val="D28C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3" name="Freeform 16"/>
            <p:cNvSpPr>
              <a:spLocks noChangeAspect="1"/>
            </p:cNvSpPr>
            <p:nvPr/>
          </p:nvSpPr>
          <p:spPr bwMode="auto">
            <a:xfrm>
              <a:off x="3398" y="990"/>
              <a:ext cx="70" cy="57"/>
            </a:xfrm>
            <a:custGeom>
              <a:avLst/>
              <a:gdLst>
                <a:gd name="T0" fmla="*/ 24 w 141"/>
                <a:gd name="T1" fmla="*/ 13 h 114"/>
                <a:gd name="T2" fmla="*/ 28 w 141"/>
                <a:gd name="T3" fmla="*/ 16 h 114"/>
                <a:gd name="T4" fmla="*/ 32 w 141"/>
                <a:gd name="T5" fmla="*/ 18 h 114"/>
                <a:gd name="T6" fmla="*/ 35 w 141"/>
                <a:gd name="T7" fmla="*/ 20 h 114"/>
                <a:gd name="T8" fmla="*/ 38 w 141"/>
                <a:gd name="T9" fmla="*/ 23 h 114"/>
                <a:gd name="T10" fmla="*/ 41 w 141"/>
                <a:gd name="T11" fmla="*/ 25 h 114"/>
                <a:gd name="T12" fmla="*/ 45 w 141"/>
                <a:gd name="T13" fmla="*/ 28 h 114"/>
                <a:gd name="T14" fmla="*/ 48 w 141"/>
                <a:gd name="T15" fmla="*/ 31 h 114"/>
                <a:gd name="T16" fmla="*/ 51 w 141"/>
                <a:gd name="T17" fmla="*/ 33 h 114"/>
                <a:gd name="T18" fmla="*/ 54 w 141"/>
                <a:gd name="T19" fmla="*/ 36 h 114"/>
                <a:gd name="T20" fmla="*/ 56 w 141"/>
                <a:gd name="T21" fmla="*/ 39 h 114"/>
                <a:gd name="T22" fmla="*/ 59 w 141"/>
                <a:gd name="T23" fmla="*/ 41 h 114"/>
                <a:gd name="T24" fmla="*/ 61 w 141"/>
                <a:gd name="T25" fmla="*/ 43 h 114"/>
                <a:gd name="T26" fmla="*/ 64 w 141"/>
                <a:gd name="T27" fmla="*/ 47 h 114"/>
                <a:gd name="T28" fmla="*/ 66 w 141"/>
                <a:gd name="T29" fmla="*/ 50 h 114"/>
                <a:gd name="T30" fmla="*/ 68 w 141"/>
                <a:gd name="T31" fmla="*/ 54 h 114"/>
                <a:gd name="T32" fmla="*/ 70 w 141"/>
                <a:gd name="T33" fmla="*/ 57 h 114"/>
                <a:gd name="T34" fmla="*/ 67 w 141"/>
                <a:gd name="T35" fmla="*/ 55 h 114"/>
                <a:gd name="T36" fmla="*/ 63 w 141"/>
                <a:gd name="T37" fmla="*/ 53 h 114"/>
                <a:gd name="T38" fmla="*/ 60 w 141"/>
                <a:gd name="T39" fmla="*/ 50 h 114"/>
                <a:gd name="T40" fmla="*/ 56 w 141"/>
                <a:gd name="T41" fmla="*/ 48 h 114"/>
                <a:gd name="T42" fmla="*/ 53 w 141"/>
                <a:gd name="T43" fmla="*/ 45 h 114"/>
                <a:gd name="T44" fmla="*/ 50 w 141"/>
                <a:gd name="T45" fmla="*/ 42 h 114"/>
                <a:gd name="T46" fmla="*/ 47 w 141"/>
                <a:gd name="T47" fmla="*/ 40 h 114"/>
                <a:gd name="T48" fmla="*/ 43 w 141"/>
                <a:gd name="T49" fmla="*/ 38 h 114"/>
                <a:gd name="T50" fmla="*/ 39 w 141"/>
                <a:gd name="T51" fmla="*/ 35 h 114"/>
                <a:gd name="T52" fmla="*/ 36 w 141"/>
                <a:gd name="T53" fmla="*/ 32 h 114"/>
                <a:gd name="T54" fmla="*/ 32 w 141"/>
                <a:gd name="T55" fmla="*/ 30 h 114"/>
                <a:gd name="T56" fmla="*/ 28 w 141"/>
                <a:gd name="T57" fmla="*/ 27 h 114"/>
                <a:gd name="T58" fmla="*/ 24 w 141"/>
                <a:gd name="T59" fmla="*/ 24 h 114"/>
                <a:gd name="T60" fmla="*/ 21 w 141"/>
                <a:gd name="T61" fmla="*/ 22 h 114"/>
                <a:gd name="T62" fmla="*/ 17 w 141"/>
                <a:gd name="T63" fmla="*/ 19 h 114"/>
                <a:gd name="T64" fmla="*/ 14 w 141"/>
                <a:gd name="T65" fmla="*/ 16 h 114"/>
                <a:gd name="T66" fmla="*/ 0 w 141"/>
                <a:gd name="T67" fmla="*/ 0 h 114"/>
                <a:gd name="T68" fmla="*/ 2 w 141"/>
                <a:gd name="T69" fmla="*/ 1 h 114"/>
                <a:gd name="T70" fmla="*/ 5 w 141"/>
                <a:gd name="T71" fmla="*/ 2 h 114"/>
                <a:gd name="T72" fmla="*/ 9 w 141"/>
                <a:gd name="T73" fmla="*/ 4 h 114"/>
                <a:gd name="T74" fmla="*/ 13 w 141"/>
                <a:gd name="T75" fmla="*/ 6 h 114"/>
                <a:gd name="T76" fmla="*/ 17 w 141"/>
                <a:gd name="T77" fmla="*/ 8 h 114"/>
                <a:gd name="T78" fmla="*/ 20 w 141"/>
                <a:gd name="T79" fmla="*/ 10 h 114"/>
                <a:gd name="T80" fmla="*/ 23 w 141"/>
                <a:gd name="T81" fmla="*/ 12 h 114"/>
                <a:gd name="T82" fmla="*/ 24 w 141"/>
                <a:gd name="T83" fmla="*/ 13 h 11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1"/>
                <a:gd name="T127" fmla="*/ 0 h 114"/>
                <a:gd name="T128" fmla="*/ 141 w 141"/>
                <a:gd name="T129" fmla="*/ 114 h 11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1" h="114">
                  <a:moveTo>
                    <a:pt x="49" y="26"/>
                  </a:moveTo>
                  <a:lnTo>
                    <a:pt x="56" y="31"/>
                  </a:lnTo>
                  <a:lnTo>
                    <a:pt x="64" y="35"/>
                  </a:lnTo>
                  <a:lnTo>
                    <a:pt x="71" y="40"/>
                  </a:lnTo>
                  <a:lnTo>
                    <a:pt x="76" y="45"/>
                  </a:lnTo>
                  <a:lnTo>
                    <a:pt x="83" y="50"/>
                  </a:lnTo>
                  <a:lnTo>
                    <a:pt x="90" y="55"/>
                  </a:lnTo>
                  <a:lnTo>
                    <a:pt x="96" y="61"/>
                  </a:lnTo>
                  <a:lnTo>
                    <a:pt x="103" y="66"/>
                  </a:lnTo>
                  <a:lnTo>
                    <a:pt x="108" y="71"/>
                  </a:lnTo>
                  <a:lnTo>
                    <a:pt x="113" y="77"/>
                  </a:lnTo>
                  <a:lnTo>
                    <a:pt x="119" y="81"/>
                  </a:lnTo>
                  <a:lnTo>
                    <a:pt x="123" y="86"/>
                  </a:lnTo>
                  <a:lnTo>
                    <a:pt x="128" y="93"/>
                  </a:lnTo>
                  <a:lnTo>
                    <a:pt x="133" y="100"/>
                  </a:lnTo>
                  <a:lnTo>
                    <a:pt x="136" y="107"/>
                  </a:lnTo>
                  <a:lnTo>
                    <a:pt x="141" y="114"/>
                  </a:lnTo>
                  <a:lnTo>
                    <a:pt x="134" y="110"/>
                  </a:lnTo>
                  <a:lnTo>
                    <a:pt x="127" y="106"/>
                  </a:lnTo>
                  <a:lnTo>
                    <a:pt x="120" y="100"/>
                  </a:lnTo>
                  <a:lnTo>
                    <a:pt x="113" y="95"/>
                  </a:lnTo>
                  <a:lnTo>
                    <a:pt x="106" y="90"/>
                  </a:lnTo>
                  <a:lnTo>
                    <a:pt x="101" y="84"/>
                  </a:lnTo>
                  <a:lnTo>
                    <a:pt x="94" y="79"/>
                  </a:lnTo>
                  <a:lnTo>
                    <a:pt x="87" y="75"/>
                  </a:lnTo>
                  <a:lnTo>
                    <a:pt x="79" y="70"/>
                  </a:lnTo>
                  <a:lnTo>
                    <a:pt x="72" y="64"/>
                  </a:lnTo>
                  <a:lnTo>
                    <a:pt x="64" y="60"/>
                  </a:lnTo>
                  <a:lnTo>
                    <a:pt x="57" y="54"/>
                  </a:lnTo>
                  <a:lnTo>
                    <a:pt x="49" y="48"/>
                  </a:lnTo>
                  <a:lnTo>
                    <a:pt x="42" y="43"/>
                  </a:lnTo>
                  <a:lnTo>
                    <a:pt x="35" y="37"/>
                  </a:lnTo>
                  <a:lnTo>
                    <a:pt x="29" y="31"/>
                  </a:lnTo>
                  <a:lnTo>
                    <a:pt x="0" y="0"/>
                  </a:lnTo>
                  <a:lnTo>
                    <a:pt x="4" y="1"/>
                  </a:lnTo>
                  <a:lnTo>
                    <a:pt x="10" y="4"/>
                  </a:lnTo>
                  <a:lnTo>
                    <a:pt x="18" y="8"/>
                  </a:lnTo>
                  <a:lnTo>
                    <a:pt x="26" y="12"/>
                  </a:lnTo>
                  <a:lnTo>
                    <a:pt x="34" y="16"/>
                  </a:lnTo>
                  <a:lnTo>
                    <a:pt x="41" y="20"/>
                  </a:lnTo>
                  <a:lnTo>
                    <a:pt x="46" y="24"/>
                  </a:lnTo>
                  <a:lnTo>
                    <a:pt x="49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4" name="Freeform 17"/>
            <p:cNvSpPr>
              <a:spLocks noChangeAspect="1"/>
            </p:cNvSpPr>
            <p:nvPr/>
          </p:nvSpPr>
          <p:spPr bwMode="auto">
            <a:xfrm>
              <a:off x="3483" y="1023"/>
              <a:ext cx="359" cy="180"/>
            </a:xfrm>
            <a:custGeom>
              <a:avLst/>
              <a:gdLst>
                <a:gd name="T0" fmla="*/ 51 w 718"/>
                <a:gd name="T1" fmla="*/ 29 h 361"/>
                <a:gd name="T2" fmla="*/ 58 w 718"/>
                <a:gd name="T3" fmla="*/ 32 h 361"/>
                <a:gd name="T4" fmla="*/ 68 w 718"/>
                <a:gd name="T5" fmla="*/ 35 h 361"/>
                <a:gd name="T6" fmla="*/ 79 w 718"/>
                <a:gd name="T7" fmla="*/ 39 h 361"/>
                <a:gd name="T8" fmla="*/ 91 w 718"/>
                <a:gd name="T9" fmla="*/ 43 h 361"/>
                <a:gd name="T10" fmla="*/ 106 w 718"/>
                <a:gd name="T11" fmla="*/ 46 h 361"/>
                <a:gd name="T12" fmla="*/ 120 w 718"/>
                <a:gd name="T13" fmla="*/ 50 h 361"/>
                <a:gd name="T14" fmla="*/ 134 w 718"/>
                <a:gd name="T15" fmla="*/ 53 h 361"/>
                <a:gd name="T16" fmla="*/ 152 w 718"/>
                <a:gd name="T17" fmla="*/ 57 h 361"/>
                <a:gd name="T18" fmla="*/ 170 w 718"/>
                <a:gd name="T19" fmla="*/ 63 h 361"/>
                <a:gd name="T20" fmla="*/ 188 w 718"/>
                <a:gd name="T21" fmla="*/ 67 h 361"/>
                <a:gd name="T22" fmla="*/ 207 w 718"/>
                <a:gd name="T23" fmla="*/ 71 h 361"/>
                <a:gd name="T24" fmla="*/ 219 w 718"/>
                <a:gd name="T25" fmla="*/ 73 h 361"/>
                <a:gd name="T26" fmla="*/ 229 w 718"/>
                <a:gd name="T27" fmla="*/ 74 h 361"/>
                <a:gd name="T28" fmla="*/ 239 w 718"/>
                <a:gd name="T29" fmla="*/ 75 h 361"/>
                <a:gd name="T30" fmla="*/ 250 w 718"/>
                <a:gd name="T31" fmla="*/ 77 h 361"/>
                <a:gd name="T32" fmla="*/ 263 w 718"/>
                <a:gd name="T33" fmla="*/ 79 h 361"/>
                <a:gd name="T34" fmla="*/ 276 w 718"/>
                <a:gd name="T35" fmla="*/ 83 h 361"/>
                <a:gd name="T36" fmla="*/ 285 w 718"/>
                <a:gd name="T37" fmla="*/ 85 h 361"/>
                <a:gd name="T38" fmla="*/ 298 w 718"/>
                <a:gd name="T39" fmla="*/ 91 h 361"/>
                <a:gd name="T40" fmla="*/ 306 w 718"/>
                <a:gd name="T41" fmla="*/ 96 h 361"/>
                <a:gd name="T42" fmla="*/ 323 w 718"/>
                <a:gd name="T43" fmla="*/ 108 h 361"/>
                <a:gd name="T44" fmla="*/ 332 w 718"/>
                <a:gd name="T45" fmla="*/ 116 h 361"/>
                <a:gd name="T46" fmla="*/ 341 w 718"/>
                <a:gd name="T47" fmla="*/ 126 h 361"/>
                <a:gd name="T48" fmla="*/ 349 w 718"/>
                <a:gd name="T49" fmla="*/ 132 h 361"/>
                <a:gd name="T50" fmla="*/ 343 w 718"/>
                <a:gd name="T51" fmla="*/ 129 h 361"/>
                <a:gd name="T52" fmla="*/ 323 w 718"/>
                <a:gd name="T53" fmla="*/ 120 h 361"/>
                <a:gd name="T54" fmla="*/ 305 w 718"/>
                <a:gd name="T55" fmla="*/ 109 h 361"/>
                <a:gd name="T56" fmla="*/ 287 w 718"/>
                <a:gd name="T57" fmla="*/ 101 h 361"/>
                <a:gd name="T58" fmla="*/ 276 w 718"/>
                <a:gd name="T59" fmla="*/ 98 h 361"/>
                <a:gd name="T60" fmla="*/ 277 w 718"/>
                <a:gd name="T61" fmla="*/ 103 h 361"/>
                <a:gd name="T62" fmla="*/ 289 w 718"/>
                <a:gd name="T63" fmla="*/ 108 h 361"/>
                <a:gd name="T64" fmla="*/ 306 w 718"/>
                <a:gd name="T65" fmla="*/ 117 h 361"/>
                <a:gd name="T66" fmla="*/ 311 w 718"/>
                <a:gd name="T67" fmla="*/ 122 h 361"/>
                <a:gd name="T68" fmla="*/ 321 w 718"/>
                <a:gd name="T69" fmla="*/ 132 h 361"/>
                <a:gd name="T70" fmla="*/ 333 w 718"/>
                <a:gd name="T71" fmla="*/ 141 h 361"/>
                <a:gd name="T72" fmla="*/ 344 w 718"/>
                <a:gd name="T73" fmla="*/ 152 h 361"/>
                <a:gd name="T74" fmla="*/ 356 w 718"/>
                <a:gd name="T75" fmla="*/ 175 h 361"/>
                <a:gd name="T76" fmla="*/ 359 w 718"/>
                <a:gd name="T77" fmla="*/ 180 h 361"/>
                <a:gd name="T78" fmla="*/ 357 w 718"/>
                <a:gd name="T79" fmla="*/ 180 h 361"/>
                <a:gd name="T80" fmla="*/ 344 w 718"/>
                <a:gd name="T81" fmla="*/ 168 h 361"/>
                <a:gd name="T82" fmla="*/ 315 w 718"/>
                <a:gd name="T83" fmla="*/ 137 h 361"/>
                <a:gd name="T84" fmla="*/ 296 w 718"/>
                <a:gd name="T85" fmla="*/ 122 h 361"/>
                <a:gd name="T86" fmla="*/ 278 w 718"/>
                <a:gd name="T87" fmla="*/ 108 h 361"/>
                <a:gd name="T88" fmla="*/ 257 w 718"/>
                <a:gd name="T89" fmla="*/ 98 h 361"/>
                <a:gd name="T90" fmla="*/ 241 w 718"/>
                <a:gd name="T91" fmla="*/ 94 h 361"/>
                <a:gd name="T92" fmla="*/ 212 w 718"/>
                <a:gd name="T93" fmla="*/ 89 h 361"/>
                <a:gd name="T94" fmla="*/ 199 w 718"/>
                <a:gd name="T95" fmla="*/ 86 h 361"/>
                <a:gd name="T96" fmla="*/ 170 w 718"/>
                <a:gd name="T97" fmla="*/ 79 h 361"/>
                <a:gd name="T98" fmla="*/ 127 w 718"/>
                <a:gd name="T99" fmla="*/ 63 h 361"/>
                <a:gd name="T100" fmla="*/ 99 w 718"/>
                <a:gd name="T101" fmla="*/ 52 h 361"/>
                <a:gd name="T102" fmla="*/ 84 w 718"/>
                <a:gd name="T103" fmla="*/ 46 h 361"/>
                <a:gd name="T104" fmla="*/ 74 w 718"/>
                <a:gd name="T105" fmla="*/ 43 h 361"/>
                <a:gd name="T106" fmla="*/ 58 w 718"/>
                <a:gd name="T107" fmla="*/ 37 h 361"/>
                <a:gd name="T108" fmla="*/ 55 w 718"/>
                <a:gd name="T109" fmla="*/ 40 h 361"/>
                <a:gd name="T110" fmla="*/ 50 w 718"/>
                <a:gd name="T111" fmla="*/ 40 h 361"/>
                <a:gd name="T112" fmla="*/ 37 w 718"/>
                <a:gd name="T113" fmla="*/ 32 h 361"/>
                <a:gd name="T114" fmla="*/ 24 w 718"/>
                <a:gd name="T115" fmla="*/ 22 h 361"/>
                <a:gd name="T116" fmla="*/ 8 w 718"/>
                <a:gd name="T117" fmla="*/ 7 h 361"/>
                <a:gd name="T118" fmla="*/ 30 w 718"/>
                <a:gd name="T119" fmla="*/ 18 h 361"/>
                <a:gd name="T120" fmla="*/ 37 w 718"/>
                <a:gd name="T121" fmla="*/ 22 h 36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718"/>
                <a:gd name="T184" fmla="*/ 0 h 361"/>
                <a:gd name="T185" fmla="*/ 718 w 718"/>
                <a:gd name="T186" fmla="*/ 361 h 36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718" h="361">
                  <a:moveTo>
                    <a:pt x="88" y="52"/>
                  </a:moveTo>
                  <a:lnTo>
                    <a:pt x="93" y="55"/>
                  </a:lnTo>
                  <a:lnTo>
                    <a:pt x="98" y="56"/>
                  </a:lnTo>
                  <a:lnTo>
                    <a:pt x="101" y="58"/>
                  </a:lnTo>
                  <a:lnTo>
                    <a:pt x="107" y="60"/>
                  </a:lnTo>
                  <a:lnTo>
                    <a:pt x="111" y="61"/>
                  </a:lnTo>
                  <a:lnTo>
                    <a:pt x="114" y="63"/>
                  </a:lnTo>
                  <a:lnTo>
                    <a:pt x="116" y="64"/>
                  </a:lnTo>
                  <a:lnTo>
                    <a:pt x="120" y="64"/>
                  </a:lnTo>
                  <a:lnTo>
                    <a:pt x="126" y="66"/>
                  </a:lnTo>
                  <a:lnTo>
                    <a:pt x="130" y="68"/>
                  </a:lnTo>
                  <a:lnTo>
                    <a:pt x="135" y="71"/>
                  </a:lnTo>
                  <a:lnTo>
                    <a:pt x="142" y="73"/>
                  </a:lnTo>
                  <a:lnTo>
                    <a:pt x="146" y="74"/>
                  </a:lnTo>
                  <a:lnTo>
                    <a:pt x="152" y="75"/>
                  </a:lnTo>
                  <a:lnTo>
                    <a:pt x="157" y="78"/>
                  </a:lnTo>
                  <a:lnTo>
                    <a:pt x="161" y="80"/>
                  </a:lnTo>
                  <a:lnTo>
                    <a:pt x="168" y="82"/>
                  </a:lnTo>
                  <a:lnTo>
                    <a:pt x="175" y="83"/>
                  </a:lnTo>
                  <a:lnTo>
                    <a:pt x="182" y="86"/>
                  </a:lnTo>
                  <a:lnTo>
                    <a:pt x="190" y="88"/>
                  </a:lnTo>
                  <a:lnTo>
                    <a:pt x="197" y="89"/>
                  </a:lnTo>
                  <a:lnTo>
                    <a:pt x="204" y="91"/>
                  </a:lnTo>
                  <a:lnTo>
                    <a:pt x="211" y="93"/>
                  </a:lnTo>
                  <a:lnTo>
                    <a:pt x="218" y="94"/>
                  </a:lnTo>
                  <a:lnTo>
                    <a:pt x="225" y="96"/>
                  </a:lnTo>
                  <a:lnTo>
                    <a:pt x="232" y="98"/>
                  </a:lnTo>
                  <a:lnTo>
                    <a:pt x="239" y="101"/>
                  </a:lnTo>
                  <a:lnTo>
                    <a:pt x="245" y="102"/>
                  </a:lnTo>
                  <a:lnTo>
                    <a:pt x="252" y="103"/>
                  </a:lnTo>
                  <a:lnTo>
                    <a:pt x="260" y="104"/>
                  </a:lnTo>
                  <a:lnTo>
                    <a:pt x="267" y="106"/>
                  </a:lnTo>
                  <a:lnTo>
                    <a:pt x="274" y="109"/>
                  </a:lnTo>
                  <a:lnTo>
                    <a:pt x="283" y="110"/>
                  </a:lnTo>
                  <a:lnTo>
                    <a:pt x="294" y="112"/>
                  </a:lnTo>
                  <a:lnTo>
                    <a:pt x="303" y="114"/>
                  </a:lnTo>
                  <a:lnTo>
                    <a:pt x="312" y="118"/>
                  </a:lnTo>
                  <a:lnTo>
                    <a:pt x="320" y="121"/>
                  </a:lnTo>
                  <a:lnTo>
                    <a:pt x="330" y="124"/>
                  </a:lnTo>
                  <a:lnTo>
                    <a:pt x="340" y="126"/>
                  </a:lnTo>
                  <a:lnTo>
                    <a:pt x="349" y="128"/>
                  </a:lnTo>
                  <a:lnTo>
                    <a:pt x="358" y="131"/>
                  </a:lnTo>
                  <a:lnTo>
                    <a:pt x="366" y="133"/>
                  </a:lnTo>
                  <a:lnTo>
                    <a:pt x="376" y="135"/>
                  </a:lnTo>
                  <a:lnTo>
                    <a:pt x="385" y="138"/>
                  </a:lnTo>
                  <a:lnTo>
                    <a:pt x="394" y="139"/>
                  </a:lnTo>
                  <a:lnTo>
                    <a:pt x="403" y="141"/>
                  </a:lnTo>
                  <a:lnTo>
                    <a:pt x="413" y="142"/>
                  </a:lnTo>
                  <a:lnTo>
                    <a:pt x="422" y="144"/>
                  </a:lnTo>
                  <a:lnTo>
                    <a:pt x="426" y="146"/>
                  </a:lnTo>
                  <a:lnTo>
                    <a:pt x="431" y="147"/>
                  </a:lnTo>
                  <a:lnTo>
                    <a:pt x="437" y="147"/>
                  </a:lnTo>
                  <a:lnTo>
                    <a:pt x="441" y="148"/>
                  </a:lnTo>
                  <a:lnTo>
                    <a:pt x="447" y="148"/>
                  </a:lnTo>
                  <a:lnTo>
                    <a:pt x="452" y="149"/>
                  </a:lnTo>
                  <a:lnTo>
                    <a:pt x="457" y="149"/>
                  </a:lnTo>
                  <a:lnTo>
                    <a:pt x="462" y="150"/>
                  </a:lnTo>
                  <a:lnTo>
                    <a:pt x="468" y="150"/>
                  </a:lnTo>
                  <a:lnTo>
                    <a:pt x="474" y="150"/>
                  </a:lnTo>
                  <a:lnTo>
                    <a:pt x="478" y="151"/>
                  </a:lnTo>
                  <a:lnTo>
                    <a:pt x="484" y="151"/>
                  </a:lnTo>
                  <a:lnTo>
                    <a:pt x="489" y="153"/>
                  </a:lnTo>
                  <a:lnTo>
                    <a:pt x="494" y="154"/>
                  </a:lnTo>
                  <a:lnTo>
                    <a:pt x="499" y="154"/>
                  </a:lnTo>
                  <a:lnTo>
                    <a:pt x="505" y="155"/>
                  </a:lnTo>
                  <a:lnTo>
                    <a:pt x="512" y="156"/>
                  </a:lnTo>
                  <a:lnTo>
                    <a:pt x="519" y="157"/>
                  </a:lnTo>
                  <a:lnTo>
                    <a:pt x="525" y="159"/>
                  </a:lnTo>
                  <a:lnTo>
                    <a:pt x="532" y="161"/>
                  </a:lnTo>
                  <a:lnTo>
                    <a:pt x="538" y="163"/>
                  </a:lnTo>
                  <a:lnTo>
                    <a:pt x="545" y="164"/>
                  </a:lnTo>
                  <a:lnTo>
                    <a:pt x="552" y="166"/>
                  </a:lnTo>
                  <a:lnTo>
                    <a:pt x="559" y="168"/>
                  </a:lnTo>
                  <a:lnTo>
                    <a:pt x="562" y="169"/>
                  </a:lnTo>
                  <a:lnTo>
                    <a:pt x="567" y="170"/>
                  </a:lnTo>
                  <a:lnTo>
                    <a:pt x="570" y="171"/>
                  </a:lnTo>
                  <a:lnTo>
                    <a:pt x="575" y="172"/>
                  </a:lnTo>
                  <a:lnTo>
                    <a:pt x="582" y="176"/>
                  </a:lnTo>
                  <a:lnTo>
                    <a:pt x="589" y="179"/>
                  </a:lnTo>
                  <a:lnTo>
                    <a:pt x="596" y="182"/>
                  </a:lnTo>
                  <a:lnTo>
                    <a:pt x="603" y="186"/>
                  </a:lnTo>
                  <a:lnTo>
                    <a:pt x="605" y="188"/>
                  </a:lnTo>
                  <a:lnTo>
                    <a:pt x="608" y="191"/>
                  </a:lnTo>
                  <a:lnTo>
                    <a:pt x="611" y="192"/>
                  </a:lnTo>
                  <a:lnTo>
                    <a:pt x="614" y="192"/>
                  </a:lnTo>
                  <a:lnTo>
                    <a:pt x="635" y="207"/>
                  </a:lnTo>
                  <a:lnTo>
                    <a:pt x="640" y="211"/>
                  </a:lnTo>
                  <a:lnTo>
                    <a:pt x="645" y="216"/>
                  </a:lnTo>
                  <a:lnTo>
                    <a:pt x="650" y="219"/>
                  </a:lnTo>
                  <a:lnTo>
                    <a:pt x="655" y="224"/>
                  </a:lnTo>
                  <a:lnTo>
                    <a:pt x="659" y="229"/>
                  </a:lnTo>
                  <a:lnTo>
                    <a:pt x="664" y="233"/>
                  </a:lnTo>
                  <a:lnTo>
                    <a:pt x="668" y="238"/>
                  </a:lnTo>
                  <a:lnTo>
                    <a:pt x="672" y="242"/>
                  </a:lnTo>
                  <a:lnTo>
                    <a:pt x="676" y="247"/>
                  </a:lnTo>
                  <a:lnTo>
                    <a:pt x="681" y="252"/>
                  </a:lnTo>
                  <a:lnTo>
                    <a:pt x="686" y="255"/>
                  </a:lnTo>
                  <a:lnTo>
                    <a:pt x="691" y="259"/>
                  </a:lnTo>
                  <a:lnTo>
                    <a:pt x="694" y="262"/>
                  </a:lnTo>
                  <a:lnTo>
                    <a:pt x="697" y="264"/>
                  </a:lnTo>
                  <a:lnTo>
                    <a:pt x="701" y="267"/>
                  </a:lnTo>
                  <a:lnTo>
                    <a:pt x="703" y="270"/>
                  </a:lnTo>
                  <a:lnTo>
                    <a:pt x="695" y="264"/>
                  </a:lnTo>
                  <a:lnTo>
                    <a:pt x="686" y="259"/>
                  </a:lnTo>
                  <a:lnTo>
                    <a:pt x="675" y="254"/>
                  </a:lnTo>
                  <a:lnTo>
                    <a:pt x="666" y="251"/>
                  </a:lnTo>
                  <a:lnTo>
                    <a:pt x="656" y="246"/>
                  </a:lnTo>
                  <a:lnTo>
                    <a:pt x="646" y="241"/>
                  </a:lnTo>
                  <a:lnTo>
                    <a:pt x="636" y="236"/>
                  </a:lnTo>
                  <a:lnTo>
                    <a:pt x="628" y="229"/>
                  </a:lnTo>
                  <a:lnTo>
                    <a:pt x="619" y="224"/>
                  </a:lnTo>
                  <a:lnTo>
                    <a:pt x="610" y="219"/>
                  </a:lnTo>
                  <a:lnTo>
                    <a:pt x="600" y="215"/>
                  </a:lnTo>
                  <a:lnTo>
                    <a:pt x="591" y="210"/>
                  </a:lnTo>
                  <a:lnTo>
                    <a:pt x="582" y="207"/>
                  </a:lnTo>
                  <a:lnTo>
                    <a:pt x="573" y="202"/>
                  </a:lnTo>
                  <a:lnTo>
                    <a:pt x="564" y="197"/>
                  </a:lnTo>
                  <a:lnTo>
                    <a:pt x="554" y="194"/>
                  </a:lnTo>
                  <a:lnTo>
                    <a:pt x="553" y="195"/>
                  </a:lnTo>
                  <a:lnTo>
                    <a:pt x="551" y="196"/>
                  </a:lnTo>
                  <a:lnTo>
                    <a:pt x="550" y="197"/>
                  </a:lnTo>
                  <a:lnTo>
                    <a:pt x="550" y="199"/>
                  </a:lnTo>
                  <a:lnTo>
                    <a:pt x="551" y="203"/>
                  </a:lnTo>
                  <a:lnTo>
                    <a:pt x="554" y="206"/>
                  </a:lnTo>
                  <a:lnTo>
                    <a:pt x="559" y="208"/>
                  </a:lnTo>
                  <a:lnTo>
                    <a:pt x="562" y="209"/>
                  </a:lnTo>
                  <a:lnTo>
                    <a:pt x="570" y="212"/>
                  </a:lnTo>
                  <a:lnTo>
                    <a:pt x="578" y="217"/>
                  </a:lnTo>
                  <a:lnTo>
                    <a:pt x="587" y="221"/>
                  </a:lnTo>
                  <a:lnTo>
                    <a:pt x="596" y="225"/>
                  </a:lnTo>
                  <a:lnTo>
                    <a:pt x="603" y="230"/>
                  </a:lnTo>
                  <a:lnTo>
                    <a:pt x="611" y="234"/>
                  </a:lnTo>
                  <a:lnTo>
                    <a:pt x="618" y="240"/>
                  </a:lnTo>
                  <a:lnTo>
                    <a:pt x="625" y="246"/>
                  </a:lnTo>
                  <a:lnTo>
                    <a:pt x="623" y="246"/>
                  </a:lnTo>
                  <a:lnTo>
                    <a:pt x="621" y="245"/>
                  </a:lnTo>
                  <a:lnTo>
                    <a:pt x="618" y="246"/>
                  </a:lnTo>
                  <a:lnTo>
                    <a:pt x="617" y="248"/>
                  </a:lnTo>
                  <a:lnTo>
                    <a:pt x="618" y="252"/>
                  </a:lnTo>
                  <a:lnTo>
                    <a:pt x="641" y="265"/>
                  </a:lnTo>
                  <a:lnTo>
                    <a:pt x="645" y="271"/>
                  </a:lnTo>
                  <a:lnTo>
                    <a:pt x="651" y="276"/>
                  </a:lnTo>
                  <a:lnTo>
                    <a:pt x="658" y="279"/>
                  </a:lnTo>
                  <a:lnTo>
                    <a:pt x="666" y="283"/>
                  </a:lnTo>
                  <a:lnTo>
                    <a:pt x="673" y="287"/>
                  </a:lnTo>
                  <a:lnTo>
                    <a:pt x="680" y="292"/>
                  </a:lnTo>
                  <a:lnTo>
                    <a:pt x="685" y="297"/>
                  </a:lnTo>
                  <a:lnTo>
                    <a:pt x="688" y="304"/>
                  </a:lnTo>
                  <a:lnTo>
                    <a:pt x="695" y="315"/>
                  </a:lnTo>
                  <a:lnTo>
                    <a:pt x="700" y="327"/>
                  </a:lnTo>
                  <a:lnTo>
                    <a:pt x="705" y="338"/>
                  </a:lnTo>
                  <a:lnTo>
                    <a:pt x="711" y="350"/>
                  </a:lnTo>
                  <a:lnTo>
                    <a:pt x="712" y="352"/>
                  </a:lnTo>
                  <a:lnTo>
                    <a:pt x="714" y="354"/>
                  </a:lnTo>
                  <a:lnTo>
                    <a:pt x="716" y="358"/>
                  </a:lnTo>
                  <a:lnTo>
                    <a:pt x="718" y="360"/>
                  </a:lnTo>
                  <a:lnTo>
                    <a:pt x="717" y="361"/>
                  </a:lnTo>
                  <a:lnTo>
                    <a:pt x="716" y="361"/>
                  </a:lnTo>
                  <a:lnTo>
                    <a:pt x="714" y="361"/>
                  </a:lnTo>
                  <a:lnTo>
                    <a:pt x="714" y="360"/>
                  </a:lnTo>
                  <a:lnTo>
                    <a:pt x="708" y="354"/>
                  </a:lnTo>
                  <a:lnTo>
                    <a:pt x="701" y="347"/>
                  </a:lnTo>
                  <a:lnTo>
                    <a:pt x="693" y="342"/>
                  </a:lnTo>
                  <a:lnTo>
                    <a:pt x="687" y="336"/>
                  </a:lnTo>
                  <a:lnTo>
                    <a:pt x="660" y="294"/>
                  </a:lnTo>
                  <a:lnTo>
                    <a:pt x="650" y="287"/>
                  </a:lnTo>
                  <a:lnTo>
                    <a:pt x="641" y="280"/>
                  </a:lnTo>
                  <a:lnTo>
                    <a:pt x="630" y="274"/>
                  </a:lnTo>
                  <a:lnTo>
                    <a:pt x="620" y="267"/>
                  </a:lnTo>
                  <a:lnTo>
                    <a:pt x="611" y="260"/>
                  </a:lnTo>
                  <a:lnTo>
                    <a:pt x="602" y="253"/>
                  </a:lnTo>
                  <a:lnTo>
                    <a:pt x="592" y="245"/>
                  </a:lnTo>
                  <a:lnTo>
                    <a:pt x="583" y="236"/>
                  </a:lnTo>
                  <a:lnTo>
                    <a:pt x="574" y="229"/>
                  </a:lnTo>
                  <a:lnTo>
                    <a:pt x="565" y="222"/>
                  </a:lnTo>
                  <a:lnTo>
                    <a:pt x="555" y="216"/>
                  </a:lnTo>
                  <a:lnTo>
                    <a:pt x="545" y="210"/>
                  </a:lnTo>
                  <a:lnTo>
                    <a:pt x="535" y="206"/>
                  </a:lnTo>
                  <a:lnTo>
                    <a:pt x="524" y="201"/>
                  </a:lnTo>
                  <a:lnTo>
                    <a:pt x="514" y="196"/>
                  </a:lnTo>
                  <a:lnTo>
                    <a:pt x="504" y="192"/>
                  </a:lnTo>
                  <a:lnTo>
                    <a:pt x="496" y="192"/>
                  </a:lnTo>
                  <a:lnTo>
                    <a:pt x="489" y="191"/>
                  </a:lnTo>
                  <a:lnTo>
                    <a:pt x="481" y="188"/>
                  </a:lnTo>
                  <a:lnTo>
                    <a:pt x="474" y="186"/>
                  </a:lnTo>
                  <a:lnTo>
                    <a:pt x="436" y="181"/>
                  </a:lnTo>
                  <a:lnTo>
                    <a:pt x="430" y="179"/>
                  </a:lnTo>
                  <a:lnTo>
                    <a:pt x="423" y="178"/>
                  </a:lnTo>
                  <a:lnTo>
                    <a:pt x="417" y="177"/>
                  </a:lnTo>
                  <a:lnTo>
                    <a:pt x="410" y="176"/>
                  </a:lnTo>
                  <a:lnTo>
                    <a:pt x="403" y="174"/>
                  </a:lnTo>
                  <a:lnTo>
                    <a:pt x="398" y="173"/>
                  </a:lnTo>
                  <a:lnTo>
                    <a:pt x="391" y="172"/>
                  </a:lnTo>
                  <a:lnTo>
                    <a:pt x="385" y="171"/>
                  </a:lnTo>
                  <a:lnTo>
                    <a:pt x="362" y="165"/>
                  </a:lnTo>
                  <a:lnTo>
                    <a:pt x="339" y="158"/>
                  </a:lnTo>
                  <a:lnTo>
                    <a:pt x="317" y="151"/>
                  </a:lnTo>
                  <a:lnTo>
                    <a:pt x="296" y="143"/>
                  </a:lnTo>
                  <a:lnTo>
                    <a:pt x="274" y="136"/>
                  </a:lnTo>
                  <a:lnTo>
                    <a:pt x="253" y="127"/>
                  </a:lnTo>
                  <a:lnTo>
                    <a:pt x="232" y="119"/>
                  </a:lnTo>
                  <a:lnTo>
                    <a:pt x="210" y="110"/>
                  </a:lnTo>
                  <a:lnTo>
                    <a:pt x="204" y="108"/>
                  </a:lnTo>
                  <a:lnTo>
                    <a:pt x="197" y="104"/>
                  </a:lnTo>
                  <a:lnTo>
                    <a:pt x="190" y="101"/>
                  </a:lnTo>
                  <a:lnTo>
                    <a:pt x="182" y="98"/>
                  </a:lnTo>
                  <a:lnTo>
                    <a:pt x="175" y="95"/>
                  </a:lnTo>
                  <a:lnTo>
                    <a:pt x="167" y="93"/>
                  </a:lnTo>
                  <a:lnTo>
                    <a:pt x="160" y="91"/>
                  </a:lnTo>
                  <a:lnTo>
                    <a:pt x="153" y="90"/>
                  </a:lnTo>
                  <a:lnTo>
                    <a:pt x="152" y="89"/>
                  </a:lnTo>
                  <a:lnTo>
                    <a:pt x="147" y="87"/>
                  </a:lnTo>
                  <a:lnTo>
                    <a:pt x="141" y="85"/>
                  </a:lnTo>
                  <a:lnTo>
                    <a:pt x="132" y="81"/>
                  </a:lnTo>
                  <a:lnTo>
                    <a:pt x="124" y="78"/>
                  </a:lnTo>
                  <a:lnTo>
                    <a:pt x="116" y="74"/>
                  </a:lnTo>
                  <a:lnTo>
                    <a:pt x="111" y="73"/>
                  </a:lnTo>
                  <a:lnTo>
                    <a:pt x="108" y="73"/>
                  </a:lnTo>
                  <a:lnTo>
                    <a:pt x="105" y="75"/>
                  </a:lnTo>
                  <a:lnTo>
                    <a:pt x="109" y="81"/>
                  </a:lnTo>
                  <a:lnTo>
                    <a:pt x="113" y="87"/>
                  </a:lnTo>
                  <a:lnTo>
                    <a:pt x="109" y="87"/>
                  </a:lnTo>
                  <a:lnTo>
                    <a:pt x="106" y="85"/>
                  </a:lnTo>
                  <a:lnTo>
                    <a:pt x="100" y="81"/>
                  </a:lnTo>
                  <a:lnTo>
                    <a:pt x="94" y="78"/>
                  </a:lnTo>
                  <a:lnTo>
                    <a:pt x="86" y="73"/>
                  </a:lnTo>
                  <a:lnTo>
                    <a:pt x="79" y="68"/>
                  </a:lnTo>
                  <a:lnTo>
                    <a:pt x="73" y="64"/>
                  </a:lnTo>
                  <a:lnTo>
                    <a:pt x="68" y="60"/>
                  </a:lnTo>
                  <a:lnTo>
                    <a:pt x="64" y="57"/>
                  </a:lnTo>
                  <a:lnTo>
                    <a:pt x="55" y="50"/>
                  </a:lnTo>
                  <a:lnTo>
                    <a:pt x="47" y="44"/>
                  </a:lnTo>
                  <a:lnTo>
                    <a:pt x="39" y="37"/>
                  </a:lnTo>
                  <a:lnTo>
                    <a:pt x="31" y="30"/>
                  </a:lnTo>
                  <a:lnTo>
                    <a:pt x="23" y="22"/>
                  </a:lnTo>
                  <a:lnTo>
                    <a:pt x="16" y="15"/>
                  </a:lnTo>
                  <a:lnTo>
                    <a:pt x="8" y="8"/>
                  </a:lnTo>
                  <a:lnTo>
                    <a:pt x="0" y="0"/>
                  </a:lnTo>
                  <a:lnTo>
                    <a:pt x="52" y="34"/>
                  </a:lnTo>
                  <a:lnTo>
                    <a:pt x="59" y="37"/>
                  </a:lnTo>
                  <a:lnTo>
                    <a:pt x="63" y="40"/>
                  </a:lnTo>
                  <a:lnTo>
                    <a:pt x="67" y="42"/>
                  </a:lnTo>
                  <a:lnTo>
                    <a:pt x="69" y="43"/>
                  </a:lnTo>
                  <a:lnTo>
                    <a:pt x="73" y="45"/>
                  </a:lnTo>
                  <a:lnTo>
                    <a:pt x="76" y="46"/>
                  </a:lnTo>
                  <a:lnTo>
                    <a:pt x="81" y="49"/>
                  </a:lnTo>
                  <a:lnTo>
                    <a:pt x="88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5" name="Freeform 18"/>
            <p:cNvSpPr>
              <a:spLocks noChangeAspect="1"/>
            </p:cNvSpPr>
            <p:nvPr/>
          </p:nvSpPr>
          <p:spPr bwMode="auto">
            <a:xfrm>
              <a:off x="3928" y="1045"/>
              <a:ext cx="536" cy="150"/>
            </a:xfrm>
            <a:custGeom>
              <a:avLst/>
              <a:gdLst>
                <a:gd name="T0" fmla="*/ 522 w 1070"/>
                <a:gd name="T1" fmla="*/ 11 h 300"/>
                <a:gd name="T2" fmla="*/ 494 w 1070"/>
                <a:gd name="T3" fmla="*/ 23 h 300"/>
                <a:gd name="T4" fmla="*/ 454 w 1070"/>
                <a:gd name="T5" fmla="*/ 41 h 300"/>
                <a:gd name="T6" fmla="*/ 470 w 1070"/>
                <a:gd name="T7" fmla="*/ 35 h 300"/>
                <a:gd name="T8" fmla="*/ 486 w 1070"/>
                <a:gd name="T9" fmla="*/ 29 h 300"/>
                <a:gd name="T10" fmla="*/ 502 w 1070"/>
                <a:gd name="T11" fmla="*/ 27 h 300"/>
                <a:gd name="T12" fmla="*/ 498 w 1070"/>
                <a:gd name="T13" fmla="*/ 34 h 300"/>
                <a:gd name="T14" fmla="*/ 483 w 1070"/>
                <a:gd name="T15" fmla="*/ 38 h 300"/>
                <a:gd name="T16" fmla="*/ 478 w 1070"/>
                <a:gd name="T17" fmla="*/ 39 h 300"/>
                <a:gd name="T18" fmla="*/ 464 w 1070"/>
                <a:gd name="T19" fmla="*/ 45 h 300"/>
                <a:gd name="T20" fmla="*/ 454 w 1070"/>
                <a:gd name="T21" fmla="*/ 45 h 300"/>
                <a:gd name="T22" fmla="*/ 443 w 1070"/>
                <a:gd name="T23" fmla="*/ 47 h 300"/>
                <a:gd name="T24" fmla="*/ 417 w 1070"/>
                <a:gd name="T25" fmla="*/ 52 h 300"/>
                <a:gd name="T26" fmla="*/ 387 w 1070"/>
                <a:gd name="T27" fmla="*/ 60 h 300"/>
                <a:gd name="T28" fmla="*/ 362 w 1070"/>
                <a:gd name="T29" fmla="*/ 66 h 300"/>
                <a:gd name="T30" fmla="*/ 345 w 1070"/>
                <a:gd name="T31" fmla="*/ 69 h 300"/>
                <a:gd name="T32" fmla="*/ 320 w 1070"/>
                <a:gd name="T33" fmla="*/ 74 h 300"/>
                <a:gd name="T34" fmla="*/ 283 w 1070"/>
                <a:gd name="T35" fmla="*/ 85 h 300"/>
                <a:gd name="T36" fmla="*/ 254 w 1070"/>
                <a:gd name="T37" fmla="*/ 87 h 300"/>
                <a:gd name="T38" fmla="*/ 237 w 1070"/>
                <a:gd name="T39" fmla="*/ 87 h 300"/>
                <a:gd name="T40" fmla="*/ 212 w 1070"/>
                <a:gd name="T41" fmla="*/ 88 h 300"/>
                <a:gd name="T42" fmla="*/ 182 w 1070"/>
                <a:gd name="T43" fmla="*/ 90 h 300"/>
                <a:gd name="T44" fmla="*/ 153 w 1070"/>
                <a:gd name="T45" fmla="*/ 95 h 300"/>
                <a:gd name="T46" fmla="*/ 133 w 1070"/>
                <a:gd name="T47" fmla="*/ 102 h 300"/>
                <a:gd name="T48" fmla="*/ 124 w 1070"/>
                <a:gd name="T49" fmla="*/ 102 h 300"/>
                <a:gd name="T50" fmla="*/ 113 w 1070"/>
                <a:gd name="T51" fmla="*/ 102 h 300"/>
                <a:gd name="T52" fmla="*/ 96 w 1070"/>
                <a:gd name="T53" fmla="*/ 108 h 300"/>
                <a:gd name="T54" fmla="*/ 74 w 1070"/>
                <a:gd name="T55" fmla="*/ 119 h 300"/>
                <a:gd name="T56" fmla="*/ 59 w 1070"/>
                <a:gd name="T57" fmla="*/ 129 h 300"/>
                <a:gd name="T58" fmla="*/ 40 w 1070"/>
                <a:gd name="T59" fmla="*/ 140 h 300"/>
                <a:gd name="T60" fmla="*/ 21 w 1070"/>
                <a:gd name="T61" fmla="*/ 146 h 300"/>
                <a:gd name="T62" fmla="*/ 6 w 1070"/>
                <a:gd name="T63" fmla="*/ 148 h 300"/>
                <a:gd name="T64" fmla="*/ 0 w 1070"/>
                <a:gd name="T65" fmla="*/ 142 h 300"/>
                <a:gd name="T66" fmla="*/ 40 w 1070"/>
                <a:gd name="T67" fmla="*/ 130 h 300"/>
                <a:gd name="T68" fmla="*/ 52 w 1070"/>
                <a:gd name="T69" fmla="*/ 124 h 300"/>
                <a:gd name="T70" fmla="*/ 74 w 1070"/>
                <a:gd name="T71" fmla="*/ 110 h 300"/>
                <a:gd name="T72" fmla="*/ 96 w 1070"/>
                <a:gd name="T73" fmla="*/ 94 h 300"/>
                <a:gd name="T74" fmla="*/ 116 w 1070"/>
                <a:gd name="T75" fmla="*/ 83 h 300"/>
                <a:gd name="T76" fmla="*/ 137 w 1070"/>
                <a:gd name="T77" fmla="*/ 79 h 300"/>
                <a:gd name="T78" fmla="*/ 165 w 1070"/>
                <a:gd name="T79" fmla="*/ 75 h 300"/>
                <a:gd name="T80" fmla="*/ 165 w 1070"/>
                <a:gd name="T81" fmla="*/ 78 h 300"/>
                <a:gd name="T82" fmla="*/ 145 w 1070"/>
                <a:gd name="T83" fmla="*/ 82 h 300"/>
                <a:gd name="T84" fmla="*/ 146 w 1070"/>
                <a:gd name="T85" fmla="*/ 86 h 300"/>
                <a:gd name="T86" fmla="*/ 169 w 1070"/>
                <a:gd name="T87" fmla="*/ 83 h 300"/>
                <a:gd name="T88" fmla="*/ 190 w 1070"/>
                <a:gd name="T89" fmla="*/ 82 h 300"/>
                <a:gd name="T90" fmla="*/ 216 w 1070"/>
                <a:gd name="T91" fmla="*/ 80 h 300"/>
                <a:gd name="T92" fmla="*/ 254 w 1070"/>
                <a:gd name="T93" fmla="*/ 77 h 300"/>
                <a:gd name="T94" fmla="*/ 286 w 1070"/>
                <a:gd name="T95" fmla="*/ 69 h 300"/>
                <a:gd name="T96" fmla="*/ 325 w 1070"/>
                <a:gd name="T97" fmla="*/ 60 h 300"/>
                <a:gd name="T98" fmla="*/ 345 w 1070"/>
                <a:gd name="T99" fmla="*/ 57 h 300"/>
                <a:gd name="T100" fmla="*/ 364 w 1070"/>
                <a:gd name="T101" fmla="*/ 55 h 300"/>
                <a:gd name="T102" fmla="*/ 377 w 1070"/>
                <a:gd name="T103" fmla="*/ 48 h 300"/>
                <a:gd name="T104" fmla="*/ 397 w 1070"/>
                <a:gd name="T105" fmla="*/ 44 h 300"/>
                <a:gd name="T106" fmla="*/ 418 w 1070"/>
                <a:gd name="T107" fmla="*/ 41 h 300"/>
                <a:gd name="T108" fmla="*/ 438 w 1070"/>
                <a:gd name="T109" fmla="*/ 38 h 300"/>
                <a:gd name="T110" fmla="*/ 463 w 1070"/>
                <a:gd name="T111" fmla="*/ 32 h 300"/>
                <a:gd name="T112" fmla="*/ 477 w 1070"/>
                <a:gd name="T113" fmla="*/ 25 h 300"/>
                <a:gd name="T114" fmla="*/ 511 w 1070"/>
                <a:gd name="T115" fmla="*/ 13 h 300"/>
                <a:gd name="T116" fmla="*/ 535 w 1070"/>
                <a:gd name="T117" fmla="*/ 0 h 30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070"/>
                <a:gd name="T178" fmla="*/ 0 h 300"/>
                <a:gd name="T179" fmla="*/ 1070 w 1070"/>
                <a:gd name="T180" fmla="*/ 300 h 30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070" h="300">
                  <a:moveTo>
                    <a:pt x="1070" y="5"/>
                  </a:moveTo>
                  <a:lnTo>
                    <a:pt x="1066" y="10"/>
                  </a:lnTo>
                  <a:lnTo>
                    <a:pt x="1060" y="13"/>
                  </a:lnTo>
                  <a:lnTo>
                    <a:pt x="1054" y="16"/>
                  </a:lnTo>
                  <a:lnTo>
                    <a:pt x="1048" y="19"/>
                  </a:lnTo>
                  <a:lnTo>
                    <a:pt x="1043" y="22"/>
                  </a:lnTo>
                  <a:lnTo>
                    <a:pt x="1037" y="26"/>
                  </a:lnTo>
                  <a:lnTo>
                    <a:pt x="1031" y="29"/>
                  </a:lnTo>
                  <a:lnTo>
                    <a:pt x="1027" y="33"/>
                  </a:lnTo>
                  <a:lnTo>
                    <a:pt x="1013" y="37"/>
                  </a:lnTo>
                  <a:lnTo>
                    <a:pt x="999" y="42"/>
                  </a:lnTo>
                  <a:lnTo>
                    <a:pt x="986" y="46"/>
                  </a:lnTo>
                  <a:lnTo>
                    <a:pt x="972" y="51"/>
                  </a:lnTo>
                  <a:lnTo>
                    <a:pt x="959" y="56"/>
                  </a:lnTo>
                  <a:lnTo>
                    <a:pt x="945" y="61"/>
                  </a:lnTo>
                  <a:lnTo>
                    <a:pt x="931" y="67"/>
                  </a:lnTo>
                  <a:lnTo>
                    <a:pt x="918" y="73"/>
                  </a:lnTo>
                  <a:lnTo>
                    <a:pt x="907" y="81"/>
                  </a:lnTo>
                  <a:lnTo>
                    <a:pt x="912" y="80"/>
                  </a:lnTo>
                  <a:lnTo>
                    <a:pt x="917" y="78"/>
                  </a:lnTo>
                  <a:lnTo>
                    <a:pt x="923" y="76"/>
                  </a:lnTo>
                  <a:lnTo>
                    <a:pt x="927" y="74"/>
                  </a:lnTo>
                  <a:lnTo>
                    <a:pt x="933" y="72"/>
                  </a:lnTo>
                  <a:lnTo>
                    <a:pt x="938" y="69"/>
                  </a:lnTo>
                  <a:lnTo>
                    <a:pt x="944" y="67"/>
                  </a:lnTo>
                  <a:lnTo>
                    <a:pt x="949" y="65"/>
                  </a:lnTo>
                  <a:lnTo>
                    <a:pt x="955" y="63"/>
                  </a:lnTo>
                  <a:lnTo>
                    <a:pt x="960" y="60"/>
                  </a:lnTo>
                  <a:lnTo>
                    <a:pt x="965" y="59"/>
                  </a:lnTo>
                  <a:lnTo>
                    <a:pt x="971" y="57"/>
                  </a:lnTo>
                  <a:lnTo>
                    <a:pt x="977" y="56"/>
                  </a:lnTo>
                  <a:lnTo>
                    <a:pt x="983" y="53"/>
                  </a:lnTo>
                  <a:lnTo>
                    <a:pt x="988" y="53"/>
                  </a:lnTo>
                  <a:lnTo>
                    <a:pt x="995" y="52"/>
                  </a:lnTo>
                  <a:lnTo>
                    <a:pt x="999" y="54"/>
                  </a:lnTo>
                  <a:lnTo>
                    <a:pt x="1003" y="53"/>
                  </a:lnTo>
                  <a:lnTo>
                    <a:pt x="1009" y="52"/>
                  </a:lnTo>
                  <a:lnTo>
                    <a:pt x="1014" y="52"/>
                  </a:lnTo>
                  <a:lnTo>
                    <a:pt x="1012" y="57"/>
                  </a:lnTo>
                  <a:lnTo>
                    <a:pt x="1007" y="60"/>
                  </a:lnTo>
                  <a:lnTo>
                    <a:pt x="1001" y="64"/>
                  </a:lnTo>
                  <a:lnTo>
                    <a:pt x="995" y="67"/>
                  </a:lnTo>
                  <a:lnTo>
                    <a:pt x="990" y="71"/>
                  </a:lnTo>
                  <a:lnTo>
                    <a:pt x="984" y="73"/>
                  </a:lnTo>
                  <a:lnTo>
                    <a:pt x="977" y="73"/>
                  </a:lnTo>
                  <a:lnTo>
                    <a:pt x="970" y="73"/>
                  </a:lnTo>
                  <a:lnTo>
                    <a:pt x="968" y="75"/>
                  </a:lnTo>
                  <a:lnTo>
                    <a:pt x="964" y="75"/>
                  </a:lnTo>
                  <a:lnTo>
                    <a:pt x="962" y="75"/>
                  </a:lnTo>
                  <a:lnTo>
                    <a:pt x="960" y="75"/>
                  </a:lnTo>
                  <a:lnTo>
                    <a:pt x="959" y="76"/>
                  </a:lnTo>
                  <a:lnTo>
                    <a:pt x="957" y="76"/>
                  </a:lnTo>
                  <a:lnTo>
                    <a:pt x="956" y="76"/>
                  </a:lnTo>
                  <a:lnTo>
                    <a:pt x="955" y="78"/>
                  </a:lnTo>
                  <a:lnTo>
                    <a:pt x="950" y="80"/>
                  </a:lnTo>
                  <a:lnTo>
                    <a:pt x="946" y="82"/>
                  </a:lnTo>
                  <a:lnTo>
                    <a:pt x="940" y="83"/>
                  </a:lnTo>
                  <a:lnTo>
                    <a:pt x="935" y="86"/>
                  </a:lnTo>
                  <a:lnTo>
                    <a:pt x="931" y="87"/>
                  </a:lnTo>
                  <a:lnTo>
                    <a:pt x="926" y="89"/>
                  </a:lnTo>
                  <a:lnTo>
                    <a:pt x="922" y="90"/>
                  </a:lnTo>
                  <a:lnTo>
                    <a:pt x="917" y="93"/>
                  </a:lnTo>
                  <a:lnTo>
                    <a:pt x="914" y="94"/>
                  </a:lnTo>
                  <a:lnTo>
                    <a:pt x="910" y="94"/>
                  </a:lnTo>
                  <a:lnTo>
                    <a:pt x="909" y="91"/>
                  </a:lnTo>
                  <a:lnTo>
                    <a:pt x="907" y="89"/>
                  </a:lnTo>
                  <a:lnTo>
                    <a:pt x="906" y="90"/>
                  </a:lnTo>
                  <a:lnTo>
                    <a:pt x="904" y="90"/>
                  </a:lnTo>
                  <a:lnTo>
                    <a:pt x="903" y="89"/>
                  </a:lnTo>
                  <a:lnTo>
                    <a:pt x="902" y="89"/>
                  </a:lnTo>
                  <a:lnTo>
                    <a:pt x="893" y="91"/>
                  </a:lnTo>
                  <a:lnTo>
                    <a:pt x="885" y="93"/>
                  </a:lnTo>
                  <a:lnTo>
                    <a:pt x="876" y="95"/>
                  </a:lnTo>
                  <a:lnTo>
                    <a:pt x="866" y="96"/>
                  </a:lnTo>
                  <a:lnTo>
                    <a:pt x="857" y="97"/>
                  </a:lnTo>
                  <a:lnTo>
                    <a:pt x="849" y="98"/>
                  </a:lnTo>
                  <a:lnTo>
                    <a:pt x="840" y="101"/>
                  </a:lnTo>
                  <a:lnTo>
                    <a:pt x="832" y="103"/>
                  </a:lnTo>
                  <a:lnTo>
                    <a:pt x="823" y="106"/>
                  </a:lnTo>
                  <a:lnTo>
                    <a:pt x="812" y="110"/>
                  </a:lnTo>
                  <a:lnTo>
                    <a:pt x="802" y="112"/>
                  </a:lnTo>
                  <a:lnTo>
                    <a:pt x="791" y="116"/>
                  </a:lnTo>
                  <a:lnTo>
                    <a:pt x="781" y="117"/>
                  </a:lnTo>
                  <a:lnTo>
                    <a:pt x="772" y="119"/>
                  </a:lnTo>
                  <a:lnTo>
                    <a:pt x="761" y="119"/>
                  </a:lnTo>
                  <a:lnTo>
                    <a:pt x="751" y="118"/>
                  </a:lnTo>
                  <a:lnTo>
                    <a:pt x="742" y="119"/>
                  </a:lnTo>
                  <a:lnTo>
                    <a:pt x="737" y="125"/>
                  </a:lnTo>
                  <a:lnTo>
                    <a:pt x="731" y="129"/>
                  </a:lnTo>
                  <a:lnTo>
                    <a:pt x="723" y="131"/>
                  </a:lnTo>
                  <a:lnTo>
                    <a:pt x="717" y="133"/>
                  </a:lnTo>
                  <a:lnTo>
                    <a:pt x="711" y="134"/>
                  </a:lnTo>
                  <a:lnTo>
                    <a:pt x="705" y="135"/>
                  </a:lnTo>
                  <a:lnTo>
                    <a:pt x="699" y="136"/>
                  </a:lnTo>
                  <a:lnTo>
                    <a:pt x="693" y="136"/>
                  </a:lnTo>
                  <a:lnTo>
                    <a:pt x="688" y="137"/>
                  </a:lnTo>
                  <a:lnTo>
                    <a:pt x="682" y="137"/>
                  </a:lnTo>
                  <a:lnTo>
                    <a:pt x="675" y="139"/>
                  </a:lnTo>
                  <a:lnTo>
                    <a:pt x="653" y="143"/>
                  </a:lnTo>
                  <a:lnTo>
                    <a:pt x="644" y="148"/>
                  </a:lnTo>
                  <a:lnTo>
                    <a:pt x="642" y="148"/>
                  </a:lnTo>
                  <a:lnTo>
                    <a:pt x="638" y="148"/>
                  </a:lnTo>
                  <a:lnTo>
                    <a:pt x="630" y="151"/>
                  </a:lnTo>
                  <a:lnTo>
                    <a:pt x="617" y="156"/>
                  </a:lnTo>
                  <a:lnTo>
                    <a:pt x="605" y="159"/>
                  </a:lnTo>
                  <a:lnTo>
                    <a:pt x="592" y="163"/>
                  </a:lnTo>
                  <a:lnTo>
                    <a:pt x="578" y="165"/>
                  </a:lnTo>
                  <a:lnTo>
                    <a:pt x="564" y="169"/>
                  </a:lnTo>
                  <a:lnTo>
                    <a:pt x="552" y="171"/>
                  </a:lnTo>
                  <a:lnTo>
                    <a:pt x="538" y="172"/>
                  </a:lnTo>
                  <a:lnTo>
                    <a:pt x="524" y="173"/>
                  </a:lnTo>
                  <a:lnTo>
                    <a:pt x="518" y="173"/>
                  </a:lnTo>
                  <a:lnTo>
                    <a:pt x="513" y="174"/>
                  </a:lnTo>
                  <a:lnTo>
                    <a:pt x="508" y="174"/>
                  </a:lnTo>
                  <a:lnTo>
                    <a:pt x="502" y="176"/>
                  </a:lnTo>
                  <a:lnTo>
                    <a:pt x="496" y="176"/>
                  </a:lnTo>
                  <a:lnTo>
                    <a:pt x="492" y="177"/>
                  </a:lnTo>
                  <a:lnTo>
                    <a:pt x="486" y="176"/>
                  </a:lnTo>
                  <a:lnTo>
                    <a:pt x="480" y="176"/>
                  </a:lnTo>
                  <a:lnTo>
                    <a:pt x="473" y="174"/>
                  </a:lnTo>
                  <a:lnTo>
                    <a:pt x="468" y="174"/>
                  </a:lnTo>
                  <a:lnTo>
                    <a:pt x="461" y="176"/>
                  </a:lnTo>
                  <a:lnTo>
                    <a:pt x="454" y="176"/>
                  </a:lnTo>
                  <a:lnTo>
                    <a:pt x="443" y="176"/>
                  </a:lnTo>
                  <a:lnTo>
                    <a:pt x="434" y="176"/>
                  </a:lnTo>
                  <a:lnTo>
                    <a:pt x="424" y="176"/>
                  </a:lnTo>
                  <a:lnTo>
                    <a:pt x="415" y="176"/>
                  </a:lnTo>
                  <a:lnTo>
                    <a:pt x="404" y="176"/>
                  </a:lnTo>
                  <a:lnTo>
                    <a:pt x="394" y="177"/>
                  </a:lnTo>
                  <a:lnTo>
                    <a:pt x="385" y="178"/>
                  </a:lnTo>
                  <a:lnTo>
                    <a:pt x="374" y="179"/>
                  </a:lnTo>
                  <a:lnTo>
                    <a:pt x="364" y="179"/>
                  </a:lnTo>
                  <a:lnTo>
                    <a:pt x="355" y="180"/>
                  </a:lnTo>
                  <a:lnTo>
                    <a:pt x="344" y="181"/>
                  </a:lnTo>
                  <a:lnTo>
                    <a:pt x="335" y="184"/>
                  </a:lnTo>
                  <a:lnTo>
                    <a:pt x="325" y="185"/>
                  </a:lnTo>
                  <a:lnTo>
                    <a:pt x="315" y="187"/>
                  </a:lnTo>
                  <a:lnTo>
                    <a:pt x="305" y="189"/>
                  </a:lnTo>
                  <a:lnTo>
                    <a:pt x="296" y="192"/>
                  </a:lnTo>
                  <a:lnTo>
                    <a:pt x="289" y="194"/>
                  </a:lnTo>
                  <a:lnTo>
                    <a:pt x="283" y="197"/>
                  </a:lnTo>
                  <a:lnTo>
                    <a:pt x="276" y="200"/>
                  </a:lnTo>
                  <a:lnTo>
                    <a:pt x="269" y="202"/>
                  </a:lnTo>
                  <a:lnTo>
                    <a:pt x="266" y="204"/>
                  </a:lnTo>
                  <a:lnTo>
                    <a:pt x="261" y="207"/>
                  </a:lnTo>
                  <a:lnTo>
                    <a:pt x="257" y="208"/>
                  </a:lnTo>
                  <a:lnTo>
                    <a:pt x="252" y="209"/>
                  </a:lnTo>
                  <a:lnTo>
                    <a:pt x="251" y="208"/>
                  </a:lnTo>
                  <a:lnTo>
                    <a:pt x="250" y="206"/>
                  </a:lnTo>
                  <a:lnTo>
                    <a:pt x="247" y="204"/>
                  </a:lnTo>
                  <a:lnTo>
                    <a:pt x="245" y="203"/>
                  </a:lnTo>
                  <a:lnTo>
                    <a:pt x="242" y="203"/>
                  </a:lnTo>
                  <a:lnTo>
                    <a:pt x="238" y="203"/>
                  </a:lnTo>
                  <a:lnTo>
                    <a:pt x="235" y="204"/>
                  </a:lnTo>
                  <a:lnTo>
                    <a:pt x="231" y="204"/>
                  </a:lnTo>
                  <a:lnTo>
                    <a:pt x="226" y="204"/>
                  </a:lnTo>
                  <a:lnTo>
                    <a:pt x="220" y="206"/>
                  </a:lnTo>
                  <a:lnTo>
                    <a:pt x="215" y="207"/>
                  </a:lnTo>
                  <a:lnTo>
                    <a:pt x="209" y="209"/>
                  </a:lnTo>
                  <a:lnTo>
                    <a:pt x="204" y="211"/>
                  </a:lnTo>
                  <a:lnTo>
                    <a:pt x="198" y="212"/>
                  </a:lnTo>
                  <a:lnTo>
                    <a:pt x="192" y="215"/>
                  </a:lnTo>
                  <a:lnTo>
                    <a:pt x="186" y="216"/>
                  </a:lnTo>
                  <a:lnTo>
                    <a:pt x="178" y="218"/>
                  </a:lnTo>
                  <a:lnTo>
                    <a:pt x="170" y="222"/>
                  </a:lnTo>
                  <a:lnTo>
                    <a:pt x="163" y="226"/>
                  </a:lnTo>
                  <a:lnTo>
                    <a:pt x="156" y="232"/>
                  </a:lnTo>
                  <a:lnTo>
                    <a:pt x="147" y="238"/>
                  </a:lnTo>
                  <a:lnTo>
                    <a:pt x="147" y="237"/>
                  </a:lnTo>
                  <a:lnTo>
                    <a:pt x="141" y="240"/>
                  </a:lnTo>
                  <a:lnTo>
                    <a:pt x="135" y="245"/>
                  </a:lnTo>
                  <a:lnTo>
                    <a:pt x="129" y="249"/>
                  </a:lnTo>
                  <a:lnTo>
                    <a:pt x="123" y="253"/>
                  </a:lnTo>
                  <a:lnTo>
                    <a:pt x="117" y="257"/>
                  </a:lnTo>
                  <a:lnTo>
                    <a:pt x="111" y="261"/>
                  </a:lnTo>
                  <a:lnTo>
                    <a:pt x="106" y="264"/>
                  </a:lnTo>
                  <a:lnTo>
                    <a:pt x="99" y="267"/>
                  </a:lnTo>
                  <a:lnTo>
                    <a:pt x="92" y="271"/>
                  </a:lnTo>
                  <a:lnTo>
                    <a:pt x="86" y="276"/>
                  </a:lnTo>
                  <a:lnTo>
                    <a:pt x="79" y="279"/>
                  </a:lnTo>
                  <a:lnTo>
                    <a:pt x="72" y="280"/>
                  </a:lnTo>
                  <a:lnTo>
                    <a:pt x="61" y="286"/>
                  </a:lnTo>
                  <a:lnTo>
                    <a:pt x="56" y="287"/>
                  </a:lnTo>
                  <a:lnTo>
                    <a:pt x="52" y="290"/>
                  </a:lnTo>
                  <a:lnTo>
                    <a:pt x="46" y="291"/>
                  </a:lnTo>
                  <a:lnTo>
                    <a:pt x="41" y="292"/>
                  </a:lnTo>
                  <a:lnTo>
                    <a:pt x="35" y="294"/>
                  </a:lnTo>
                  <a:lnTo>
                    <a:pt x="31" y="295"/>
                  </a:lnTo>
                  <a:lnTo>
                    <a:pt x="25" y="298"/>
                  </a:lnTo>
                  <a:lnTo>
                    <a:pt x="20" y="300"/>
                  </a:lnTo>
                  <a:lnTo>
                    <a:pt x="16" y="299"/>
                  </a:lnTo>
                  <a:lnTo>
                    <a:pt x="11" y="295"/>
                  </a:lnTo>
                  <a:lnTo>
                    <a:pt x="7" y="291"/>
                  </a:lnTo>
                  <a:lnTo>
                    <a:pt x="3" y="287"/>
                  </a:lnTo>
                  <a:lnTo>
                    <a:pt x="2" y="286"/>
                  </a:lnTo>
                  <a:lnTo>
                    <a:pt x="2" y="285"/>
                  </a:lnTo>
                  <a:lnTo>
                    <a:pt x="1" y="284"/>
                  </a:lnTo>
                  <a:lnTo>
                    <a:pt x="0" y="283"/>
                  </a:lnTo>
                  <a:lnTo>
                    <a:pt x="20" y="280"/>
                  </a:lnTo>
                  <a:lnTo>
                    <a:pt x="46" y="274"/>
                  </a:lnTo>
                  <a:lnTo>
                    <a:pt x="54" y="270"/>
                  </a:lnTo>
                  <a:lnTo>
                    <a:pt x="62" y="267"/>
                  </a:lnTo>
                  <a:lnTo>
                    <a:pt x="70" y="263"/>
                  </a:lnTo>
                  <a:lnTo>
                    <a:pt x="79" y="260"/>
                  </a:lnTo>
                  <a:lnTo>
                    <a:pt x="81" y="259"/>
                  </a:lnTo>
                  <a:lnTo>
                    <a:pt x="84" y="257"/>
                  </a:lnTo>
                  <a:lnTo>
                    <a:pt x="86" y="256"/>
                  </a:lnTo>
                  <a:lnTo>
                    <a:pt x="87" y="254"/>
                  </a:lnTo>
                  <a:lnTo>
                    <a:pt x="95" y="250"/>
                  </a:lnTo>
                  <a:lnTo>
                    <a:pt x="103" y="247"/>
                  </a:lnTo>
                  <a:lnTo>
                    <a:pt x="111" y="244"/>
                  </a:lnTo>
                  <a:lnTo>
                    <a:pt x="118" y="240"/>
                  </a:lnTo>
                  <a:lnTo>
                    <a:pt x="126" y="235"/>
                  </a:lnTo>
                  <a:lnTo>
                    <a:pt x="133" y="231"/>
                  </a:lnTo>
                  <a:lnTo>
                    <a:pt x="140" y="225"/>
                  </a:lnTo>
                  <a:lnTo>
                    <a:pt x="147" y="219"/>
                  </a:lnTo>
                  <a:lnTo>
                    <a:pt x="155" y="214"/>
                  </a:lnTo>
                  <a:lnTo>
                    <a:pt x="162" y="209"/>
                  </a:lnTo>
                  <a:lnTo>
                    <a:pt x="170" y="203"/>
                  </a:lnTo>
                  <a:lnTo>
                    <a:pt x="177" y="199"/>
                  </a:lnTo>
                  <a:lnTo>
                    <a:pt x="185" y="193"/>
                  </a:lnTo>
                  <a:lnTo>
                    <a:pt x="192" y="188"/>
                  </a:lnTo>
                  <a:lnTo>
                    <a:pt x="200" y="182"/>
                  </a:lnTo>
                  <a:lnTo>
                    <a:pt x="207" y="177"/>
                  </a:lnTo>
                  <a:lnTo>
                    <a:pt x="213" y="174"/>
                  </a:lnTo>
                  <a:lnTo>
                    <a:pt x="220" y="172"/>
                  </a:lnTo>
                  <a:lnTo>
                    <a:pt x="226" y="169"/>
                  </a:lnTo>
                  <a:lnTo>
                    <a:pt x="231" y="165"/>
                  </a:lnTo>
                  <a:lnTo>
                    <a:pt x="238" y="164"/>
                  </a:lnTo>
                  <a:lnTo>
                    <a:pt x="244" y="163"/>
                  </a:lnTo>
                  <a:lnTo>
                    <a:pt x="249" y="161"/>
                  </a:lnTo>
                  <a:lnTo>
                    <a:pt x="254" y="158"/>
                  </a:lnTo>
                  <a:lnTo>
                    <a:pt x="264" y="158"/>
                  </a:lnTo>
                  <a:lnTo>
                    <a:pt x="274" y="157"/>
                  </a:lnTo>
                  <a:lnTo>
                    <a:pt x="283" y="156"/>
                  </a:lnTo>
                  <a:lnTo>
                    <a:pt x="292" y="155"/>
                  </a:lnTo>
                  <a:lnTo>
                    <a:pt x="303" y="154"/>
                  </a:lnTo>
                  <a:lnTo>
                    <a:pt x="312" y="152"/>
                  </a:lnTo>
                  <a:lnTo>
                    <a:pt x="321" y="150"/>
                  </a:lnTo>
                  <a:lnTo>
                    <a:pt x="330" y="149"/>
                  </a:lnTo>
                  <a:lnTo>
                    <a:pt x="342" y="149"/>
                  </a:lnTo>
                  <a:lnTo>
                    <a:pt x="342" y="151"/>
                  </a:lnTo>
                  <a:lnTo>
                    <a:pt x="341" y="152"/>
                  </a:lnTo>
                  <a:lnTo>
                    <a:pt x="337" y="152"/>
                  </a:lnTo>
                  <a:lnTo>
                    <a:pt x="335" y="154"/>
                  </a:lnTo>
                  <a:lnTo>
                    <a:pt x="329" y="156"/>
                  </a:lnTo>
                  <a:lnTo>
                    <a:pt x="322" y="157"/>
                  </a:lnTo>
                  <a:lnTo>
                    <a:pt x="317" y="158"/>
                  </a:lnTo>
                  <a:lnTo>
                    <a:pt x="310" y="159"/>
                  </a:lnTo>
                  <a:lnTo>
                    <a:pt x="303" y="161"/>
                  </a:lnTo>
                  <a:lnTo>
                    <a:pt x="296" y="162"/>
                  </a:lnTo>
                  <a:lnTo>
                    <a:pt x="290" y="164"/>
                  </a:lnTo>
                  <a:lnTo>
                    <a:pt x="283" y="166"/>
                  </a:lnTo>
                  <a:lnTo>
                    <a:pt x="282" y="167"/>
                  </a:lnTo>
                  <a:lnTo>
                    <a:pt x="283" y="170"/>
                  </a:lnTo>
                  <a:lnTo>
                    <a:pt x="284" y="171"/>
                  </a:lnTo>
                  <a:lnTo>
                    <a:pt x="285" y="172"/>
                  </a:lnTo>
                  <a:lnTo>
                    <a:pt x="292" y="172"/>
                  </a:lnTo>
                  <a:lnTo>
                    <a:pt x="300" y="170"/>
                  </a:lnTo>
                  <a:lnTo>
                    <a:pt x="307" y="169"/>
                  </a:lnTo>
                  <a:lnTo>
                    <a:pt x="315" y="167"/>
                  </a:lnTo>
                  <a:lnTo>
                    <a:pt x="322" y="166"/>
                  </a:lnTo>
                  <a:lnTo>
                    <a:pt x="329" y="166"/>
                  </a:lnTo>
                  <a:lnTo>
                    <a:pt x="337" y="165"/>
                  </a:lnTo>
                  <a:lnTo>
                    <a:pt x="345" y="165"/>
                  </a:lnTo>
                  <a:lnTo>
                    <a:pt x="352" y="165"/>
                  </a:lnTo>
                  <a:lnTo>
                    <a:pt x="360" y="164"/>
                  </a:lnTo>
                  <a:lnTo>
                    <a:pt x="368" y="164"/>
                  </a:lnTo>
                  <a:lnTo>
                    <a:pt x="375" y="163"/>
                  </a:lnTo>
                  <a:lnTo>
                    <a:pt x="379" y="164"/>
                  </a:lnTo>
                  <a:lnTo>
                    <a:pt x="382" y="163"/>
                  </a:lnTo>
                  <a:lnTo>
                    <a:pt x="386" y="162"/>
                  </a:lnTo>
                  <a:lnTo>
                    <a:pt x="389" y="162"/>
                  </a:lnTo>
                  <a:lnTo>
                    <a:pt x="403" y="161"/>
                  </a:lnTo>
                  <a:lnTo>
                    <a:pt x="417" y="161"/>
                  </a:lnTo>
                  <a:lnTo>
                    <a:pt x="431" y="159"/>
                  </a:lnTo>
                  <a:lnTo>
                    <a:pt x="446" y="158"/>
                  </a:lnTo>
                  <a:lnTo>
                    <a:pt x="460" y="158"/>
                  </a:lnTo>
                  <a:lnTo>
                    <a:pt x="473" y="157"/>
                  </a:lnTo>
                  <a:lnTo>
                    <a:pt x="487" y="156"/>
                  </a:lnTo>
                  <a:lnTo>
                    <a:pt x="501" y="155"/>
                  </a:lnTo>
                  <a:lnTo>
                    <a:pt x="508" y="154"/>
                  </a:lnTo>
                  <a:lnTo>
                    <a:pt x="516" y="151"/>
                  </a:lnTo>
                  <a:lnTo>
                    <a:pt x="524" y="150"/>
                  </a:lnTo>
                  <a:lnTo>
                    <a:pt x="532" y="150"/>
                  </a:lnTo>
                  <a:lnTo>
                    <a:pt x="546" y="146"/>
                  </a:lnTo>
                  <a:lnTo>
                    <a:pt x="559" y="141"/>
                  </a:lnTo>
                  <a:lnTo>
                    <a:pt x="571" y="137"/>
                  </a:lnTo>
                  <a:lnTo>
                    <a:pt x="585" y="133"/>
                  </a:lnTo>
                  <a:lnTo>
                    <a:pt x="598" y="129"/>
                  </a:lnTo>
                  <a:lnTo>
                    <a:pt x="612" y="127"/>
                  </a:lnTo>
                  <a:lnTo>
                    <a:pt x="625" y="124"/>
                  </a:lnTo>
                  <a:lnTo>
                    <a:pt x="640" y="123"/>
                  </a:lnTo>
                  <a:lnTo>
                    <a:pt x="649" y="120"/>
                  </a:lnTo>
                  <a:lnTo>
                    <a:pt x="655" y="118"/>
                  </a:lnTo>
                  <a:lnTo>
                    <a:pt x="661" y="116"/>
                  </a:lnTo>
                  <a:lnTo>
                    <a:pt x="669" y="114"/>
                  </a:lnTo>
                  <a:lnTo>
                    <a:pt x="674" y="113"/>
                  </a:lnTo>
                  <a:lnTo>
                    <a:pt x="682" y="113"/>
                  </a:lnTo>
                  <a:lnTo>
                    <a:pt x="689" y="113"/>
                  </a:lnTo>
                  <a:lnTo>
                    <a:pt x="693" y="114"/>
                  </a:lnTo>
                  <a:lnTo>
                    <a:pt x="699" y="112"/>
                  </a:lnTo>
                  <a:lnTo>
                    <a:pt x="706" y="111"/>
                  </a:lnTo>
                  <a:lnTo>
                    <a:pt x="712" y="110"/>
                  </a:lnTo>
                  <a:lnTo>
                    <a:pt x="719" y="110"/>
                  </a:lnTo>
                  <a:lnTo>
                    <a:pt x="726" y="110"/>
                  </a:lnTo>
                  <a:lnTo>
                    <a:pt x="731" y="109"/>
                  </a:lnTo>
                  <a:lnTo>
                    <a:pt x="738" y="108"/>
                  </a:lnTo>
                  <a:lnTo>
                    <a:pt x="744" y="105"/>
                  </a:lnTo>
                  <a:lnTo>
                    <a:pt x="745" y="101"/>
                  </a:lnTo>
                  <a:lnTo>
                    <a:pt x="750" y="98"/>
                  </a:lnTo>
                  <a:lnTo>
                    <a:pt x="753" y="96"/>
                  </a:lnTo>
                  <a:lnTo>
                    <a:pt x="758" y="95"/>
                  </a:lnTo>
                  <a:lnTo>
                    <a:pt x="765" y="94"/>
                  </a:lnTo>
                  <a:lnTo>
                    <a:pt x="772" y="91"/>
                  </a:lnTo>
                  <a:lnTo>
                    <a:pt x="779" y="90"/>
                  </a:lnTo>
                  <a:lnTo>
                    <a:pt x="786" y="89"/>
                  </a:lnTo>
                  <a:lnTo>
                    <a:pt x="793" y="88"/>
                  </a:lnTo>
                  <a:lnTo>
                    <a:pt x="799" y="87"/>
                  </a:lnTo>
                  <a:lnTo>
                    <a:pt x="805" y="84"/>
                  </a:lnTo>
                  <a:lnTo>
                    <a:pt x="812" y="82"/>
                  </a:lnTo>
                  <a:lnTo>
                    <a:pt x="819" y="82"/>
                  </a:lnTo>
                  <a:lnTo>
                    <a:pt x="827" y="81"/>
                  </a:lnTo>
                  <a:lnTo>
                    <a:pt x="834" y="81"/>
                  </a:lnTo>
                  <a:lnTo>
                    <a:pt x="841" y="80"/>
                  </a:lnTo>
                  <a:lnTo>
                    <a:pt x="849" y="79"/>
                  </a:lnTo>
                  <a:lnTo>
                    <a:pt x="856" y="78"/>
                  </a:lnTo>
                  <a:lnTo>
                    <a:pt x="863" y="76"/>
                  </a:lnTo>
                  <a:lnTo>
                    <a:pt x="870" y="75"/>
                  </a:lnTo>
                  <a:lnTo>
                    <a:pt x="874" y="76"/>
                  </a:lnTo>
                  <a:lnTo>
                    <a:pt x="882" y="74"/>
                  </a:lnTo>
                  <a:lnTo>
                    <a:pt x="891" y="72"/>
                  </a:lnTo>
                  <a:lnTo>
                    <a:pt x="900" y="71"/>
                  </a:lnTo>
                  <a:lnTo>
                    <a:pt x="908" y="68"/>
                  </a:lnTo>
                  <a:lnTo>
                    <a:pt x="916" y="66"/>
                  </a:lnTo>
                  <a:lnTo>
                    <a:pt x="924" y="63"/>
                  </a:lnTo>
                  <a:lnTo>
                    <a:pt x="932" y="59"/>
                  </a:lnTo>
                  <a:lnTo>
                    <a:pt x="940" y="56"/>
                  </a:lnTo>
                  <a:lnTo>
                    <a:pt x="944" y="54"/>
                  </a:lnTo>
                  <a:lnTo>
                    <a:pt x="946" y="52"/>
                  </a:lnTo>
                  <a:lnTo>
                    <a:pt x="949" y="51"/>
                  </a:lnTo>
                  <a:lnTo>
                    <a:pt x="952" y="50"/>
                  </a:lnTo>
                  <a:lnTo>
                    <a:pt x="963" y="45"/>
                  </a:lnTo>
                  <a:lnTo>
                    <a:pt x="974" y="41"/>
                  </a:lnTo>
                  <a:lnTo>
                    <a:pt x="985" y="37"/>
                  </a:lnTo>
                  <a:lnTo>
                    <a:pt x="997" y="33"/>
                  </a:lnTo>
                  <a:lnTo>
                    <a:pt x="1008" y="29"/>
                  </a:lnTo>
                  <a:lnTo>
                    <a:pt x="1020" y="25"/>
                  </a:lnTo>
                  <a:lnTo>
                    <a:pt x="1030" y="20"/>
                  </a:lnTo>
                  <a:lnTo>
                    <a:pt x="1042" y="14"/>
                  </a:lnTo>
                  <a:lnTo>
                    <a:pt x="1048" y="12"/>
                  </a:lnTo>
                  <a:lnTo>
                    <a:pt x="1055" y="8"/>
                  </a:lnTo>
                  <a:lnTo>
                    <a:pt x="1062" y="4"/>
                  </a:lnTo>
                  <a:lnTo>
                    <a:pt x="1069" y="0"/>
                  </a:lnTo>
                  <a:lnTo>
                    <a:pt x="107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6" name="Freeform 19"/>
            <p:cNvSpPr>
              <a:spLocks noChangeAspect="1"/>
            </p:cNvSpPr>
            <p:nvPr/>
          </p:nvSpPr>
          <p:spPr bwMode="auto">
            <a:xfrm>
              <a:off x="4454" y="1078"/>
              <a:ext cx="18" cy="9"/>
            </a:xfrm>
            <a:custGeom>
              <a:avLst/>
              <a:gdLst>
                <a:gd name="T0" fmla="*/ 18 w 34"/>
                <a:gd name="T1" fmla="*/ 1 h 17"/>
                <a:gd name="T2" fmla="*/ 15 w 34"/>
                <a:gd name="T3" fmla="*/ 5 h 17"/>
                <a:gd name="T4" fmla="*/ 10 w 34"/>
                <a:gd name="T5" fmla="*/ 7 h 17"/>
                <a:gd name="T6" fmla="*/ 5 w 34"/>
                <a:gd name="T7" fmla="*/ 8 h 17"/>
                <a:gd name="T8" fmla="*/ 1 w 34"/>
                <a:gd name="T9" fmla="*/ 9 h 17"/>
                <a:gd name="T10" fmla="*/ 0 w 34"/>
                <a:gd name="T11" fmla="*/ 7 h 17"/>
                <a:gd name="T12" fmla="*/ 1 w 34"/>
                <a:gd name="T13" fmla="*/ 5 h 17"/>
                <a:gd name="T14" fmla="*/ 1 w 34"/>
                <a:gd name="T15" fmla="*/ 4 h 17"/>
                <a:gd name="T16" fmla="*/ 0 w 34"/>
                <a:gd name="T17" fmla="*/ 3 h 17"/>
                <a:gd name="T18" fmla="*/ 2 w 34"/>
                <a:gd name="T19" fmla="*/ 1 h 17"/>
                <a:gd name="T20" fmla="*/ 4 w 34"/>
                <a:gd name="T21" fmla="*/ 1 h 17"/>
                <a:gd name="T22" fmla="*/ 6 w 34"/>
                <a:gd name="T23" fmla="*/ 0 h 17"/>
                <a:gd name="T24" fmla="*/ 8 w 34"/>
                <a:gd name="T25" fmla="*/ 0 h 17"/>
                <a:gd name="T26" fmla="*/ 11 w 34"/>
                <a:gd name="T27" fmla="*/ 0 h 17"/>
                <a:gd name="T28" fmla="*/ 13 w 34"/>
                <a:gd name="T29" fmla="*/ 1 h 17"/>
                <a:gd name="T30" fmla="*/ 16 w 34"/>
                <a:gd name="T31" fmla="*/ 1 h 17"/>
                <a:gd name="T32" fmla="*/ 18 w 34"/>
                <a:gd name="T33" fmla="*/ 1 h 17"/>
                <a:gd name="T34" fmla="*/ 18 w 34"/>
                <a:gd name="T35" fmla="*/ 1 h 1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4"/>
                <a:gd name="T55" fmla="*/ 0 h 17"/>
                <a:gd name="T56" fmla="*/ 34 w 34"/>
                <a:gd name="T57" fmla="*/ 17 h 1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4" h="17">
                  <a:moveTo>
                    <a:pt x="34" y="2"/>
                  </a:moveTo>
                  <a:lnTo>
                    <a:pt x="28" y="9"/>
                  </a:lnTo>
                  <a:lnTo>
                    <a:pt x="19" y="13"/>
                  </a:lnTo>
                  <a:lnTo>
                    <a:pt x="10" y="15"/>
                  </a:lnTo>
                  <a:lnTo>
                    <a:pt x="1" y="17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2" y="8"/>
                  </a:lnTo>
                  <a:lnTo>
                    <a:pt x="0" y="5"/>
                  </a:lnTo>
                  <a:lnTo>
                    <a:pt x="3" y="2"/>
                  </a:lnTo>
                  <a:lnTo>
                    <a:pt x="8" y="1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21" y="0"/>
                  </a:lnTo>
                  <a:lnTo>
                    <a:pt x="25" y="1"/>
                  </a:lnTo>
                  <a:lnTo>
                    <a:pt x="30" y="1"/>
                  </a:lnTo>
                  <a:lnTo>
                    <a:pt x="34" y="1"/>
                  </a:lnTo>
                  <a:lnTo>
                    <a:pt x="34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7" name="Freeform 20"/>
            <p:cNvSpPr>
              <a:spLocks noChangeAspect="1"/>
            </p:cNvSpPr>
            <p:nvPr/>
          </p:nvSpPr>
          <p:spPr bwMode="auto">
            <a:xfrm>
              <a:off x="4390" y="1109"/>
              <a:ext cx="51" cy="20"/>
            </a:xfrm>
            <a:custGeom>
              <a:avLst/>
              <a:gdLst>
                <a:gd name="T0" fmla="*/ 51 w 101"/>
                <a:gd name="T1" fmla="*/ 1 h 42"/>
                <a:gd name="T2" fmla="*/ 46 w 101"/>
                <a:gd name="T3" fmla="*/ 4 h 42"/>
                <a:gd name="T4" fmla="*/ 41 w 101"/>
                <a:gd name="T5" fmla="*/ 6 h 42"/>
                <a:gd name="T6" fmla="*/ 37 w 101"/>
                <a:gd name="T7" fmla="*/ 8 h 42"/>
                <a:gd name="T8" fmla="*/ 31 w 101"/>
                <a:gd name="T9" fmla="*/ 10 h 42"/>
                <a:gd name="T10" fmla="*/ 26 w 101"/>
                <a:gd name="T11" fmla="*/ 11 h 42"/>
                <a:gd name="T12" fmla="*/ 21 w 101"/>
                <a:gd name="T13" fmla="*/ 13 h 42"/>
                <a:gd name="T14" fmla="*/ 16 w 101"/>
                <a:gd name="T15" fmla="*/ 15 h 42"/>
                <a:gd name="T16" fmla="*/ 11 w 101"/>
                <a:gd name="T17" fmla="*/ 17 h 42"/>
                <a:gd name="T18" fmla="*/ 0 w 101"/>
                <a:gd name="T19" fmla="*/ 20 h 42"/>
                <a:gd name="T20" fmla="*/ 4 w 101"/>
                <a:gd name="T21" fmla="*/ 18 h 42"/>
                <a:gd name="T22" fmla="*/ 8 w 101"/>
                <a:gd name="T23" fmla="*/ 17 h 42"/>
                <a:gd name="T24" fmla="*/ 11 w 101"/>
                <a:gd name="T25" fmla="*/ 14 h 42"/>
                <a:gd name="T26" fmla="*/ 14 w 101"/>
                <a:gd name="T27" fmla="*/ 11 h 42"/>
                <a:gd name="T28" fmla="*/ 16 w 101"/>
                <a:gd name="T29" fmla="*/ 10 h 42"/>
                <a:gd name="T30" fmla="*/ 19 w 101"/>
                <a:gd name="T31" fmla="*/ 9 h 42"/>
                <a:gd name="T32" fmla="*/ 22 w 101"/>
                <a:gd name="T33" fmla="*/ 8 h 42"/>
                <a:gd name="T34" fmla="*/ 24 w 101"/>
                <a:gd name="T35" fmla="*/ 5 h 42"/>
                <a:gd name="T36" fmla="*/ 27 w 101"/>
                <a:gd name="T37" fmla="*/ 4 h 42"/>
                <a:gd name="T38" fmla="*/ 30 w 101"/>
                <a:gd name="T39" fmla="*/ 3 h 42"/>
                <a:gd name="T40" fmla="*/ 33 w 101"/>
                <a:gd name="T41" fmla="*/ 2 h 42"/>
                <a:gd name="T42" fmla="*/ 37 w 101"/>
                <a:gd name="T43" fmla="*/ 2 h 42"/>
                <a:gd name="T44" fmla="*/ 40 w 101"/>
                <a:gd name="T45" fmla="*/ 1 h 42"/>
                <a:gd name="T46" fmla="*/ 43 w 101"/>
                <a:gd name="T47" fmla="*/ 0 h 42"/>
                <a:gd name="T48" fmla="*/ 47 w 101"/>
                <a:gd name="T49" fmla="*/ 0 h 42"/>
                <a:gd name="T50" fmla="*/ 50 w 101"/>
                <a:gd name="T51" fmla="*/ 0 h 42"/>
                <a:gd name="T52" fmla="*/ 51 w 101"/>
                <a:gd name="T53" fmla="*/ 1 h 4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01"/>
                <a:gd name="T82" fmla="*/ 0 h 42"/>
                <a:gd name="T83" fmla="*/ 101 w 101"/>
                <a:gd name="T84" fmla="*/ 42 h 4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01" h="42">
                  <a:moveTo>
                    <a:pt x="101" y="2"/>
                  </a:moveTo>
                  <a:lnTo>
                    <a:pt x="92" y="8"/>
                  </a:lnTo>
                  <a:lnTo>
                    <a:pt x="82" y="13"/>
                  </a:lnTo>
                  <a:lnTo>
                    <a:pt x="73" y="17"/>
                  </a:lnTo>
                  <a:lnTo>
                    <a:pt x="62" y="21"/>
                  </a:lnTo>
                  <a:lnTo>
                    <a:pt x="52" y="24"/>
                  </a:lnTo>
                  <a:lnTo>
                    <a:pt x="41" y="28"/>
                  </a:lnTo>
                  <a:lnTo>
                    <a:pt x="31" y="32"/>
                  </a:lnTo>
                  <a:lnTo>
                    <a:pt x="21" y="36"/>
                  </a:lnTo>
                  <a:lnTo>
                    <a:pt x="0" y="42"/>
                  </a:lnTo>
                  <a:lnTo>
                    <a:pt x="7" y="37"/>
                  </a:lnTo>
                  <a:lnTo>
                    <a:pt x="15" y="35"/>
                  </a:lnTo>
                  <a:lnTo>
                    <a:pt x="22" y="30"/>
                  </a:lnTo>
                  <a:lnTo>
                    <a:pt x="28" y="24"/>
                  </a:lnTo>
                  <a:lnTo>
                    <a:pt x="32" y="22"/>
                  </a:lnTo>
                  <a:lnTo>
                    <a:pt x="38" y="19"/>
                  </a:lnTo>
                  <a:lnTo>
                    <a:pt x="44" y="16"/>
                  </a:lnTo>
                  <a:lnTo>
                    <a:pt x="47" y="10"/>
                  </a:lnTo>
                  <a:lnTo>
                    <a:pt x="53" y="8"/>
                  </a:lnTo>
                  <a:lnTo>
                    <a:pt x="60" y="6"/>
                  </a:lnTo>
                  <a:lnTo>
                    <a:pt x="66" y="5"/>
                  </a:lnTo>
                  <a:lnTo>
                    <a:pt x="73" y="4"/>
                  </a:lnTo>
                  <a:lnTo>
                    <a:pt x="79" y="2"/>
                  </a:lnTo>
                  <a:lnTo>
                    <a:pt x="86" y="1"/>
                  </a:lnTo>
                  <a:lnTo>
                    <a:pt x="93" y="1"/>
                  </a:lnTo>
                  <a:lnTo>
                    <a:pt x="100" y="0"/>
                  </a:lnTo>
                  <a:lnTo>
                    <a:pt x="101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8" name="Freeform 21"/>
            <p:cNvSpPr>
              <a:spLocks noChangeAspect="1"/>
            </p:cNvSpPr>
            <p:nvPr/>
          </p:nvSpPr>
          <p:spPr bwMode="auto">
            <a:xfrm>
              <a:off x="4335" y="1136"/>
              <a:ext cx="50" cy="24"/>
            </a:xfrm>
            <a:custGeom>
              <a:avLst/>
              <a:gdLst>
                <a:gd name="T0" fmla="*/ 50 w 101"/>
                <a:gd name="T1" fmla="*/ 1 h 49"/>
                <a:gd name="T2" fmla="*/ 47 w 101"/>
                <a:gd name="T3" fmla="*/ 3 h 49"/>
                <a:gd name="T4" fmla="*/ 43 w 101"/>
                <a:gd name="T5" fmla="*/ 5 h 49"/>
                <a:gd name="T6" fmla="*/ 39 w 101"/>
                <a:gd name="T7" fmla="*/ 6 h 49"/>
                <a:gd name="T8" fmla="*/ 35 w 101"/>
                <a:gd name="T9" fmla="*/ 8 h 49"/>
                <a:gd name="T10" fmla="*/ 31 w 101"/>
                <a:gd name="T11" fmla="*/ 10 h 49"/>
                <a:gd name="T12" fmla="*/ 27 w 101"/>
                <a:gd name="T13" fmla="*/ 12 h 49"/>
                <a:gd name="T14" fmla="*/ 23 w 101"/>
                <a:gd name="T15" fmla="*/ 13 h 49"/>
                <a:gd name="T16" fmla="*/ 20 w 101"/>
                <a:gd name="T17" fmla="*/ 16 h 49"/>
                <a:gd name="T18" fmla="*/ 17 w 101"/>
                <a:gd name="T19" fmla="*/ 17 h 49"/>
                <a:gd name="T20" fmla="*/ 15 w 101"/>
                <a:gd name="T21" fmla="*/ 18 h 49"/>
                <a:gd name="T22" fmla="*/ 13 w 101"/>
                <a:gd name="T23" fmla="*/ 19 h 49"/>
                <a:gd name="T24" fmla="*/ 10 w 101"/>
                <a:gd name="T25" fmla="*/ 20 h 49"/>
                <a:gd name="T26" fmla="*/ 8 w 101"/>
                <a:gd name="T27" fmla="*/ 21 h 49"/>
                <a:gd name="T28" fmla="*/ 6 w 101"/>
                <a:gd name="T29" fmla="*/ 22 h 49"/>
                <a:gd name="T30" fmla="*/ 3 w 101"/>
                <a:gd name="T31" fmla="*/ 23 h 49"/>
                <a:gd name="T32" fmla="*/ 1 w 101"/>
                <a:gd name="T33" fmla="*/ 24 h 49"/>
                <a:gd name="T34" fmla="*/ 0 w 101"/>
                <a:gd name="T35" fmla="*/ 22 h 49"/>
                <a:gd name="T36" fmla="*/ 0 w 101"/>
                <a:gd name="T37" fmla="*/ 21 h 49"/>
                <a:gd name="T38" fmla="*/ 0 w 101"/>
                <a:gd name="T39" fmla="*/ 19 h 49"/>
                <a:gd name="T40" fmla="*/ 1 w 101"/>
                <a:gd name="T41" fmla="*/ 17 h 49"/>
                <a:gd name="T42" fmla="*/ 7 w 101"/>
                <a:gd name="T43" fmla="*/ 15 h 49"/>
                <a:gd name="T44" fmla="*/ 13 w 101"/>
                <a:gd name="T45" fmla="*/ 13 h 49"/>
                <a:gd name="T46" fmla="*/ 19 w 101"/>
                <a:gd name="T47" fmla="*/ 10 h 49"/>
                <a:gd name="T48" fmla="*/ 25 w 101"/>
                <a:gd name="T49" fmla="*/ 7 h 49"/>
                <a:gd name="T50" fmla="*/ 31 w 101"/>
                <a:gd name="T51" fmla="*/ 6 h 49"/>
                <a:gd name="T52" fmla="*/ 37 w 101"/>
                <a:gd name="T53" fmla="*/ 3 h 49"/>
                <a:gd name="T54" fmla="*/ 44 w 101"/>
                <a:gd name="T55" fmla="*/ 2 h 49"/>
                <a:gd name="T56" fmla="*/ 50 w 101"/>
                <a:gd name="T57" fmla="*/ 0 h 49"/>
                <a:gd name="T58" fmla="*/ 50 w 101"/>
                <a:gd name="T59" fmla="*/ 1 h 4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01"/>
                <a:gd name="T91" fmla="*/ 0 h 49"/>
                <a:gd name="T92" fmla="*/ 101 w 101"/>
                <a:gd name="T93" fmla="*/ 49 h 49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01" h="49">
                  <a:moveTo>
                    <a:pt x="101" y="2"/>
                  </a:moveTo>
                  <a:lnTo>
                    <a:pt x="94" y="6"/>
                  </a:lnTo>
                  <a:lnTo>
                    <a:pt x="86" y="10"/>
                  </a:lnTo>
                  <a:lnTo>
                    <a:pt x="78" y="13"/>
                  </a:lnTo>
                  <a:lnTo>
                    <a:pt x="71" y="17"/>
                  </a:lnTo>
                  <a:lnTo>
                    <a:pt x="63" y="20"/>
                  </a:lnTo>
                  <a:lnTo>
                    <a:pt x="54" y="24"/>
                  </a:lnTo>
                  <a:lnTo>
                    <a:pt x="46" y="27"/>
                  </a:lnTo>
                  <a:lnTo>
                    <a:pt x="40" y="32"/>
                  </a:lnTo>
                  <a:lnTo>
                    <a:pt x="35" y="34"/>
                  </a:lnTo>
                  <a:lnTo>
                    <a:pt x="30" y="36"/>
                  </a:lnTo>
                  <a:lnTo>
                    <a:pt x="26" y="38"/>
                  </a:lnTo>
                  <a:lnTo>
                    <a:pt x="21" y="41"/>
                  </a:lnTo>
                  <a:lnTo>
                    <a:pt x="16" y="43"/>
                  </a:lnTo>
                  <a:lnTo>
                    <a:pt x="12" y="45"/>
                  </a:lnTo>
                  <a:lnTo>
                    <a:pt x="7" y="47"/>
                  </a:lnTo>
                  <a:lnTo>
                    <a:pt x="3" y="49"/>
                  </a:lnTo>
                  <a:lnTo>
                    <a:pt x="1" y="45"/>
                  </a:lnTo>
                  <a:lnTo>
                    <a:pt x="0" y="42"/>
                  </a:lnTo>
                  <a:lnTo>
                    <a:pt x="0" y="38"/>
                  </a:lnTo>
                  <a:lnTo>
                    <a:pt x="3" y="35"/>
                  </a:lnTo>
                  <a:lnTo>
                    <a:pt x="14" y="30"/>
                  </a:lnTo>
                  <a:lnTo>
                    <a:pt x="26" y="26"/>
                  </a:lnTo>
                  <a:lnTo>
                    <a:pt x="38" y="21"/>
                  </a:lnTo>
                  <a:lnTo>
                    <a:pt x="50" y="15"/>
                  </a:lnTo>
                  <a:lnTo>
                    <a:pt x="63" y="12"/>
                  </a:lnTo>
                  <a:lnTo>
                    <a:pt x="75" y="7"/>
                  </a:lnTo>
                  <a:lnTo>
                    <a:pt x="88" y="4"/>
                  </a:lnTo>
                  <a:lnTo>
                    <a:pt x="101" y="0"/>
                  </a:lnTo>
                  <a:lnTo>
                    <a:pt x="101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9" name="Freeform 22"/>
            <p:cNvSpPr>
              <a:spLocks noChangeAspect="1"/>
            </p:cNvSpPr>
            <p:nvPr/>
          </p:nvSpPr>
          <p:spPr bwMode="auto">
            <a:xfrm>
              <a:off x="3524" y="1167"/>
              <a:ext cx="48" cy="26"/>
            </a:xfrm>
            <a:custGeom>
              <a:avLst/>
              <a:gdLst>
                <a:gd name="T0" fmla="*/ 36 w 95"/>
                <a:gd name="T1" fmla="*/ 16 h 53"/>
                <a:gd name="T2" fmla="*/ 39 w 95"/>
                <a:gd name="T3" fmla="*/ 18 h 53"/>
                <a:gd name="T4" fmla="*/ 41 w 95"/>
                <a:gd name="T5" fmla="*/ 20 h 53"/>
                <a:gd name="T6" fmla="*/ 43 w 95"/>
                <a:gd name="T7" fmla="*/ 23 h 53"/>
                <a:gd name="T8" fmla="*/ 46 w 95"/>
                <a:gd name="T9" fmla="*/ 25 h 53"/>
                <a:gd name="T10" fmla="*/ 47 w 95"/>
                <a:gd name="T11" fmla="*/ 25 h 53"/>
                <a:gd name="T12" fmla="*/ 47 w 95"/>
                <a:gd name="T13" fmla="*/ 25 h 53"/>
                <a:gd name="T14" fmla="*/ 48 w 95"/>
                <a:gd name="T15" fmla="*/ 25 h 53"/>
                <a:gd name="T16" fmla="*/ 48 w 95"/>
                <a:gd name="T17" fmla="*/ 25 h 53"/>
                <a:gd name="T18" fmla="*/ 48 w 95"/>
                <a:gd name="T19" fmla="*/ 26 h 53"/>
                <a:gd name="T20" fmla="*/ 46 w 95"/>
                <a:gd name="T21" fmla="*/ 25 h 53"/>
                <a:gd name="T22" fmla="*/ 43 w 95"/>
                <a:gd name="T23" fmla="*/ 24 h 53"/>
                <a:gd name="T24" fmla="*/ 40 w 95"/>
                <a:gd name="T25" fmla="*/ 24 h 53"/>
                <a:gd name="T26" fmla="*/ 38 w 95"/>
                <a:gd name="T27" fmla="*/ 23 h 53"/>
                <a:gd name="T28" fmla="*/ 35 w 95"/>
                <a:gd name="T29" fmla="*/ 22 h 53"/>
                <a:gd name="T30" fmla="*/ 32 w 95"/>
                <a:gd name="T31" fmla="*/ 21 h 53"/>
                <a:gd name="T32" fmla="*/ 30 w 95"/>
                <a:gd name="T33" fmla="*/ 20 h 53"/>
                <a:gd name="T34" fmla="*/ 27 w 95"/>
                <a:gd name="T35" fmla="*/ 19 h 53"/>
                <a:gd name="T36" fmla="*/ 25 w 95"/>
                <a:gd name="T37" fmla="*/ 17 h 53"/>
                <a:gd name="T38" fmla="*/ 22 w 95"/>
                <a:gd name="T39" fmla="*/ 16 h 53"/>
                <a:gd name="T40" fmla="*/ 20 w 95"/>
                <a:gd name="T41" fmla="*/ 15 h 53"/>
                <a:gd name="T42" fmla="*/ 17 w 95"/>
                <a:gd name="T43" fmla="*/ 13 h 53"/>
                <a:gd name="T44" fmla="*/ 14 w 95"/>
                <a:gd name="T45" fmla="*/ 12 h 53"/>
                <a:gd name="T46" fmla="*/ 12 w 95"/>
                <a:gd name="T47" fmla="*/ 10 h 53"/>
                <a:gd name="T48" fmla="*/ 9 w 95"/>
                <a:gd name="T49" fmla="*/ 9 h 53"/>
                <a:gd name="T50" fmla="*/ 7 w 95"/>
                <a:gd name="T51" fmla="*/ 7 h 53"/>
                <a:gd name="T52" fmla="*/ 0 w 95"/>
                <a:gd name="T53" fmla="*/ 0 h 53"/>
                <a:gd name="T54" fmla="*/ 4 w 95"/>
                <a:gd name="T55" fmla="*/ 1 h 53"/>
                <a:gd name="T56" fmla="*/ 8 w 95"/>
                <a:gd name="T57" fmla="*/ 3 h 53"/>
                <a:gd name="T58" fmla="*/ 13 w 95"/>
                <a:gd name="T59" fmla="*/ 5 h 53"/>
                <a:gd name="T60" fmla="*/ 18 w 95"/>
                <a:gd name="T61" fmla="*/ 7 h 53"/>
                <a:gd name="T62" fmla="*/ 24 w 95"/>
                <a:gd name="T63" fmla="*/ 9 h 53"/>
                <a:gd name="T64" fmla="*/ 28 w 95"/>
                <a:gd name="T65" fmla="*/ 12 h 53"/>
                <a:gd name="T66" fmla="*/ 32 w 95"/>
                <a:gd name="T67" fmla="*/ 14 h 53"/>
                <a:gd name="T68" fmla="*/ 36 w 95"/>
                <a:gd name="T69" fmla="*/ 16 h 5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95"/>
                <a:gd name="T106" fmla="*/ 0 h 53"/>
                <a:gd name="T107" fmla="*/ 95 w 95"/>
                <a:gd name="T108" fmla="*/ 53 h 5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95" h="53">
                  <a:moveTo>
                    <a:pt x="71" y="33"/>
                  </a:moveTo>
                  <a:lnTo>
                    <a:pt x="77" y="36"/>
                  </a:lnTo>
                  <a:lnTo>
                    <a:pt x="81" y="41"/>
                  </a:lnTo>
                  <a:lnTo>
                    <a:pt x="86" y="46"/>
                  </a:lnTo>
                  <a:lnTo>
                    <a:pt x="92" y="50"/>
                  </a:lnTo>
                  <a:lnTo>
                    <a:pt x="93" y="50"/>
                  </a:lnTo>
                  <a:lnTo>
                    <a:pt x="94" y="50"/>
                  </a:lnTo>
                  <a:lnTo>
                    <a:pt x="95" y="50"/>
                  </a:lnTo>
                  <a:lnTo>
                    <a:pt x="95" y="51"/>
                  </a:lnTo>
                  <a:lnTo>
                    <a:pt x="95" y="53"/>
                  </a:lnTo>
                  <a:lnTo>
                    <a:pt x="91" y="51"/>
                  </a:lnTo>
                  <a:lnTo>
                    <a:pt x="85" y="49"/>
                  </a:lnTo>
                  <a:lnTo>
                    <a:pt x="80" y="48"/>
                  </a:lnTo>
                  <a:lnTo>
                    <a:pt x="75" y="46"/>
                  </a:lnTo>
                  <a:lnTo>
                    <a:pt x="70" y="45"/>
                  </a:lnTo>
                  <a:lnTo>
                    <a:pt x="64" y="42"/>
                  </a:lnTo>
                  <a:lnTo>
                    <a:pt x="60" y="40"/>
                  </a:lnTo>
                  <a:lnTo>
                    <a:pt x="54" y="38"/>
                  </a:lnTo>
                  <a:lnTo>
                    <a:pt x="49" y="35"/>
                  </a:lnTo>
                  <a:lnTo>
                    <a:pt x="43" y="33"/>
                  </a:lnTo>
                  <a:lnTo>
                    <a:pt x="39" y="30"/>
                  </a:lnTo>
                  <a:lnTo>
                    <a:pt x="33" y="27"/>
                  </a:lnTo>
                  <a:lnTo>
                    <a:pt x="28" y="24"/>
                  </a:lnTo>
                  <a:lnTo>
                    <a:pt x="23" y="20"/>
                  </a:lnTo>
                  <a:lnTo>
                    <a:pt x="18" y="18"/>
                  </a:lnTo>
                  <a:lnTo>
                    <a:pt x="13" y="15"/>
                  </a:lnTo>
                  <a:lnTo>
                    <a:pt x="0" y="0"/>
                  </a:lnTo>
                  <a:lnTo>
                    <a:pt x="7" y="3"/>
                  </a:lnTo>
                  <a:lnTo>
                    <a:pt x="16" y="6"/>
                  </a:lnTo>
                  <a:lnTo>
                    <a:pt x="26" y="10"/>
                  </a:lnTo>
                  <a:lnTo>
                    <a:pt x="36" y="15"/>
                  </a:lnTo>
                  <a:lnTo>
                    <a:pt x="47" y="19"/>
                  </a:lnTo>
                  <a:lnTo>
                    <a:pt x="56" y="24"/>
                  </a:lnTo>
                  <a:lnTo>
                    <a:pt x="64" y="28"/>
                  </a:lnTo>
                  <a:lnTo>
                    <a:pt x="71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0" name="Freeform 23"/>
            <p:cNvSpPr>
              <a:spLocks noChangeAspect="1"/>
            </p:cNvSpPr>
            <p:nvPr/>
          </p:nvSpPr>
          <p:spPr bwMode="auto">
            <a:xfrm>
              <a:off x="3837" y="1159"/>
              <a:ext cx="30" cy="24"/>
            </a:xfrm>
            <a:custGeom>
              <a:avLst/>
              <a:gdLst>
                <a:gd name="T0" fmla="*/ 12 w 58"/>
                <a:gd name="T1" fmla="*/ 8 h 48"/>
                <a:gd name="T2" fmla="*/ 11 w 58"/>
                <a:gd name="T3" fmla="*/ 8 h 48"/>
                <a:gd name="T4" fmla="*/ 10 w 58"/>
                <a:gd name="T5" fmla="*/ 8 h 48"/>
                <a:gd name="T6" fmla="*/ 9 w 58"/>
                <a:gd name="T7" fmla="*/ 7 h 48"/>
                <a:gd name="T8" fmla="*/ 8 w 58"/>
                <a:gd name="T9" fmla="*/ 8 h 48"/>
                <a:gd name="T10" fmla="*/ 10 w 58"/>
                <a:gd name="T11" fmla="*/ 10 h 48"/>
                <a:gd name="T12" fmla="*/ 30 w 58"/>
                <a:gd name="T13" fmla="*/ 23 h 48"/>
                <a:gd name="T14" fmla="*/ 30 w 58"/>
                <a:gd name="T15" fmla="*/ 23 h 48"/>
                <a:gd name="T16" fmla="*/ 29 w 58"/>
                <a:gd name="T17" fmla="*/ 23 h 48"/>
                <a:gd name="T18" fmla="*/ 29 w 58"/>
                <a:gd name="T19" fmla="*/ 24 h 48"/>
                <a:gd name="T20" fmla="*/ 28 w 58"/>
                <a:gd name="T21" fmla="*/ 24 h 48"/>
                <a:gd name="T22" fmla="*/ 25 w 58"/>
                <a:gd name="T23" fmla="*/ 23 h 48"/>
                <a:gd name="T24" fmla="*/ 22 w 58"/>
                <a:gd name="T25" fmla="*/ 22 h 48"/>
                <a:gd name="T26" fmla="*/ 19 w 58"/>
                <a:gd name="T27" fmla="*/ 20 h 48"/>
                <a:gd name="T28" fmla="*/ 17 w 58"/>
                <a:gd name="T29" fmla="*/ 19 h 48"/>
                <a:gd name="T30" fmla="*/ 13 w 58"/>
                <a:gd name="T31" fmla="*/ 17 h 48"/>
                <a:gd name="T32" fmla="*/ 10 w 58"/>
                <a:gd name="T33" fmla="*/ 16 h 48"/>
                <a:gd name="T34" fmla="*/ 8 w 58"/>
                <a:gd name="T35" fmla="*/ 14 h 48"/>
                <a:gd name="T36" fmla="*/ 5 w 58"/>
                <a:gd name="T37" fmla="*/ 12 h 48"/>
                <a:gd name="T38" fmla="*/ 3 w 58"/>
                <a:gd name="T39" fmla="*/ 9 h 48"/>
                <a:gd name="T40" fmla="*/ 2 w 58"/>
                <a:gd name="T41" fmla="*/ 6 h 48"/>
                <a:gd name="T42" fmla="*/ 1 w 58"/>
                <a:gd name="T43" fmla="*/ 3 h 48"/>
                <a:gd name="T44" fmla="*/ 0 w 58"/>
                <a:gd name="T45" fmla="*/ 0 h 48"/>
                <a:gd name="T46" fmla="*/ 3 w 58"/>
                <a:gd name="T47" fmla="*/ 1 h 48"/>
                <a:gd name="T48" fmla="*/ 6 w 58"/>
                <a:gd name="T49" fmla="*/ 3 h 48"/>
                <a:gd name="T50" fmla="*/ 9 w 58"/>
                <a:gd name="T51" fmla="*/ 6 h 48"/>
                <a:gd name="T52" fmla="*/ 12 w 58"/>
                <a:gd name="T53" fmla="*/ 8 h 48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58"/>
                <a:gd name="T82" fmla="*/ 0 h 48"/>
                <a:gd name="T83" fmla="*/ 58 w 58"/>
                <a:gd name="T84" fmla="*/ 48 h 48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58" h="48">
                  <a:moveTo>
                    <a:pt x="23" y="16"/>
                  </a:moveTo>
                  <a:lnTo>
                    <a:pt x="21" y="16"/>
                  </a:lnTo>
                  <a:lnTo>
                    <a:pt x="19" y="15"/>
                  </a:lnTo>
                  <a:lnTo>
                    <a:pt x="18" y="13"/>
                  </a:lnTo>
                  <a:lnTo>
                    <a:pt x="16" y="15"/>
                  </a:lnTo>
                  <a:lnTo>
                    <a:pt x="19" y="19"/>
                  </a:lnTo>
                  <a:lnTo>
                    <a:pt x="58" y="45"/>
                  </a:lnTo>
                  <a:lnTo>
                    <a:pt x="58" y="46"/>
                  </a:lnTo>
                  <a:lnTo>
                    <a:pt x="57" y="46"/>
                  </a:lnTo>
                  <a:lnTo>
                    <a:pt x="56" y="47"/>
                  </a:lnTo>
                  <a:lnTo>
                    <a:pt x="55" y="48"/>
                  </a:lnTo>
                  <a:lnTo>
                    <a:pt x="49" y="46"/>
                  </a:lnTo>
                  <a:lnTo>
                    <a:pt x="42" y="43"/>
                  </a:lnTo>
                  <a:lnTo>
                    <a:pt x="36" y="40"/>
                  </a:lnTo>
                  <a:lnTo>
                    <a:pt x="32" y="38"/>
                  </a:lnTo>
                  <a:lnTo>
                    <a:pt x="26" y="34"/>
                  </a:lnTo>
                  <a:lnTo>
                    <a:pt x="20" y="32"/>
                  </a:lnTo>
                  <a:lnTo>
                    <a:pt x="16" y="28"/>
                  </a:lnTo>
                  <a:lnTo>
                    <a:pt x="10" y="24"/>
                  </a:lnTo>
                  <a:lnTo>
                    <a:pt x="6" y="18"/>
                  </a:lnTo>
                  <a:lnTo>
                    <a:pt x="4" y="12"/>
                  </a:lnTo>
                  <a:lnTo>
                    <a:pt x="2" y="5"/>
                  </a:lnTo>
                  <a:lnTo>
                    <a:pt x="0" y="0"/>
                  </a:lnTo>
                  <a:lnTo>
                    <a:pt x="6" y="2"/>
                  </a:lnTo>
                  <a:lnTo>
                    <a:pt x="12" y="6"/>
                  </a:lnTo>
                  <a:lnTo>
                    <a:pt x="18" y="11"/>
                  </a:lnTo>
                  <a:lnTo>
                    <a:pt x="23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1" name="Freeform 24"/>
            <p:cNvSpPr>
              <a:spLocks noChangeAspect="1"/>
            </p:cNvSpPr>
            <p:nvPr/>
          </p:nvSpPr>
          <p:spPr bwMode="auto">
            <a:xfrm>
              <a:off x="4312" y="1173"/>
              <a:ext cx="22" cy="14"/>
            </a:xfrm>
            <a:custGeom>
              <a:avLst/>
              <a:gdLst>
                <a:gd name="T0" fmla="*/ 22 w 44"/>
                <a:gd name="T1" fmla="*/ 0 h 29"/>
                <a:gd name="T2" fmla="*/ 21 w 44"/>
                <a:gd name="T3" fmla="*/ 3 h 29"/>
                <a:gd name="T4" fmla="*/ 18 w 44"/>
                <a:gd name="T5" fmla="*/ 5 h 29"/>
                <a:gd name="T6" fmla="*/ 16 w 44"/>
                <a:gd name="T7" fmla="*/ 7 h 29"/>
                <a:gd name="T8" fmla="*/ 13 w 44"/>
                <a:gd name="T9" fmla="*/ 8 h 29"/>
                <a:gd name="T10" fmla="*/ 10 w 44"/>
                <a:gd name="T11" fmla="*/ 10 h 29"/>
                <a:gd name="T12" fmla="*/ 7 w 44"/>
                <a:gd name="T13" fmla="*/ 11 h 29"/>
                <a:gd name="T14" fmla="*/ 4 w 44"/>
                <a:gd name="T15" fmla="*/ 12 h 29"/>
                <a:gd name="T16" fmla="*/ 2 w 44"/>
                <a:gd name="T17" fmla="*/ 14 h 29"/>
                <a:gd name="T18" fmla="*/ 2 w 44"/>
                <a:gd name="T19" fmla="*/ 14 h 29"/>
                <a:gd name="T20" fmla="*/ 1 w 44"/>
                <a:gd name="T21" fmla="*/ 14 h 29"/>
                <a:gd name="T22" fmla="*/ 0 w 44"/>
                <a:gd name="T23" fmla="*/ 14 h 29"/>
                <a:gd name="T24" fmla="*/ 0 w 44"/>
                <a:gd name="T25" fmla="*/ 13 h 29"/>
                <a:gd name="T26" fmla="*/ 2 w 44"/>
                <a:gd name="T27" fmla="*/ 12 h 29"/>
                <a:gd name="T28" fmla="*/ 3 w 44"/>
                <a:gd name="T29" fmla="*/ 11 h 29"/>
                <a:gd name="T30" fmla="*/ 4 w 44"/>
                <a:gd name="T31" fmla="*/ 10 h 29"/>
                <a:gd name="T32" fmla="*/ 4 w 44"/>
                <a:gd name="T33" fmla="*/ 7 h 29"/>
                <a:gd name="T34" fmla="*/ 6 w 44"/>
                <a:gd name="T35" fmla="*/ 6 h 29"/>
                <a:gd name="T36" fmla="*/ 8 w 44"/>
                <a:gd name="T37" fmla="*/ 6 h 29"/>
                <a:gd name="T38" fmla="*/ 10 w 44"/>
                <a:gd name="T39" fmla="*/ 4 h 29"/>
                <a:gd name="T40" fmla="*/ 11 w 44"/>
                <a:gd name="T41" fmla="*/ 3 h 29"/>
                <a:gd name="T42" fmla="*/ 14 w 44"/>
                <a:gd name="T43" fmla="*/ 2 h 29"/>
                <a:gd name="T44" fmla="*/ 17 w 44"/>
                <a:gd name="T45" fmla="*/ 1 h 29"/>
                <a:gd name="T46" fmla="*/ 19 w 44"/>
                <a:gd name="T47" fmla="*/ 0 h 29"/>
                <a:gd name="T48" fmla="*/ 22 w 44"/>
                <a:gd name="T49" fmla="*/ 0 h 2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4"/>
                <a:gd name="T76" fmla="*/ 0 h 29"/>
                <a:gd name="T77" fmla="*/ 44 w 44"/>
                <a:gd name="T78" fmla="*/ 29 h 2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4" h="29">
                  <a:moveTo>
                    <a:pt x="44" y="0"/>
                  </a:moveTo>
                  <a:lnTo>
                    <a:pt x="41" y="6"/>
                  </a:lnTo>
                  <a:lnTo>
                    <a:pt x="36" y="10"/>
                  </a:lnTo>
                  <a:lnTo>
                    <a:pt x="31" y="14"/>
                  </a:lnTo>
                  <a:lnTo>
                    <a:pt x="26" y="16"/>
                  </a:lnTo>
                  <a:lnTo>
                    <a:pt x="20" y="20"/>
                  </a:lnTo>
                  <a:lnTo>
                    <a:pt x="14" y="22"/>
                  </a:lnTo>
                  <a:lnTo>
                    <a:pt x="8" y="25"/>
                  </a:lnTo>
                  <a:lnTo>
                    <a:pt x="4" y="29"/>
                  </a:lnTo>
                  <a:lnTo>
                    <a:pt x="3" y="29"/>
                  </a:lnTo>
                  <a:lnTo>
                    <a:pt x="1" y="29"/>
                  </a:lnTo>
                  <a:lnTo>
                    <a:pt x="0" y="28"/>
                  </a:lnTo>
                  <a:lnTo>
                    <a:pt x="0" y="27"/>
                  </a:lnTo>
                  <a:lnTo>
                    <a:pt x="4" y="24"/>
                  </a:lnTo>
                  <a:lnTo>
                    <a:pt x="6" y="22"/>
                  </a:lnTo>
                  <a:lnTo>
                    <a:pt x="8" y="20"/>
                  </a:lnTo>
                  <a:lnTo>
                    <a:pt x="8" y="15"/>
                  </a:lnTo>
                  <a:lnTo>
                    <a:pt x="12" y="13"/>
                  </a:lnTo>
                  <a:lnTo>
                    <a:pt x="16" y="12"/>
                  </a:lnTo>
                  <a:lnTo>
                    <a:pt x="20" y="9"/>
                  </a:lnTo>
                  <a:lnTo>
                    <a:pt x="22" y="6"/>
                  </a:lnTo>
                  <a:lnTo>
                    <a:pt x="28" y="5"/>
                  </a:lnTo>
                  <a:lnTo>
                    <a:pt x="34" y="2"/>
                  </a:lnTo>
                  <a:lnTo>
                    <a:pt x="38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2" name="Freeform 25"/>
            <p:cNvSpPr>
              <a:spLocks noChangeAspect="1"/>
            </p:cNvSpPr>
            <p:nvPr/>
          </p:nvSpPr>
          <p:spPr bwMode="auto">
            <a:xfrm>
              <a:off x="3883" y="1214"/>
              <a:ext cx="82" cy="89"/>
            </a:xfrm>
            <a:custGeom>
              <a:avLst/>
              <a:gdLst>
                <a:gd name="T0" fmla="*/ 81 w 162"/>
                <a:gd name="T1" fmla="*/ 31 h 178"/>
                <a:gd name="T2" fmla="*/ 77 w 162"/>
                <a:gd name="T3" fmla="*/ 44 h 178"/>
                <a:gd name="T4" fmla="*/ 73 w 162"/>
                <a:gd name="T5" fmla="*/ 52 h 178"/>
                <a:gd name="T6" fmla="*/ 69 w 162"/>
                <a:gd name="T7" fmla="*/ 56 h 178"/>
                <a:gd name="T8" fmla="*/ 65 w 162"/>
                <a:gd name="T9" fmla="*/ 59 h 178"/>
                <a:gd name="T10" fmla="*/ 59 w 162"/>
                <a:gd name="T11" fmla="*/ 61 h 178"/>
                <a:gd name="T12" fmla="*/ 57 w 162"/>
                <a:gd name="T13" fmla="*/ 64 h 178"/>
                <a:gd name="T14" fmla="*/ 58 w 162"/>
                <a:gd name="T15" fmla="*/ 65 h 178"/>
                <a:gd name="T16" fmla="*/ 61 w 162"/>
                <a:gd name="T17" fmla="*/ 64 h 178"/>
                <a:gd name="T18" fmla="*/ 62 w 162"/>
                <a:gd name="T19" fmla="*/ 64 h 178"/>
                <a:gd name="T20" fmla="*/ 62 w 162"/>
                <a:gd name="T21" fmla="*/ 71 h 178"/>
                <a:gd name="T22" fmla="*/ 55 w 162"/>
                <a:gd name="T23" fmla="*/ 84 h 178"/>
                <a:gd name="T24" fmla="*/ 49 w 162"/>
                <a:gd name="T25" fmla="*/ 89 h 178"/>
                <a:gd name="T26" fmla="*/ 47 w 162"/>
                <a:gd name="T27" fmla="*/ 64 h 178"/>
                <a:gd name="T28" fmla="*/ 39 w 162"/>
                <a:gd name="T29" fmla="*/ 47 h 178"/>
                <a:gd name="T30" fmla="*/ 30 w 162"/>
                <a:gd name="T31" fmla="*/ 39 h 178"/>
                <a:gd name="T32" fmla="*/ 25 w 162"/>
                <a:gd name="T33" fmla="*/ 35 h 178"/>
                <a:gd name="T34" fmla="*/ 20 w 162"/>
                <a:gd name="T35" fmla="*/ 31 h 178"/>
                <a:gd name="T36" fmla="*/ 14 w 162"/>
                <a:gd name="T37" fmla="*/ 30 h 178"/>
                <a:gd name="T38" fmla="*/ 8 w 162"/>
                <a:gd name="T39" fmla="*/ 28 h 178"/>
                <a:gd name="T40" fmla="*/ 3 w 162"/>
                <a:gd name="T41" fmla="*/ 26 h 178"/>
                <a:gd name="T42" fmla="*/ 2 w 162"/>
                <a:gd name="T43" fmla="*/ 24 h 178"/>
                <a:gd name="T44" fmla="*/ 9 w 162"/>
                <a:gd name="T45" fmla="*/ 25 h 178"/>
                <a:gd name="T46" fmla="*/ 14 w 162"/>
                <a:gd name="T47" fmla="*/ 26 h 178"/>
                <a:gd name="T48" fmla="*/ 19 w 162"/>
                <a:gd name="T49" fmla="*/ 26 h 178"/>
                <a:gd name="T50" fmla="*/ 21 w 162"/>
                <a:gd name="T51" fmla="*/ 26 h 178"/>
                <a:gd name="T52" fmla="*/ 20 w 162"/>
                <a:gd name="T53" fmla="*/ 26 h 178"/>
                <a:gd name="T54" fmla="*/ 17 w 162"/>
                <a:gd name="T55" fmla="*/ 23 h 178"/>
                <a:gd name="T56" fmla="*/ 12 w 162"/>
                <a:gd name="T57" fmla="*/ 20 h 178"/>
                <a:gd name="T58" fmla="*/ 10 w 162"/>
                <a:gd name="T59" fmla="*/ 17 h 178"/>
                <a:gd name="T60" fmla="*/ 6 w 162"/>
                <a:gd name="T61" fmla="*/ 15 h 178"/>
                <a:gd name="T62" fmla="*/ 9 w 162"/>
                <a:gd name="T63" fmla="*/ 15 h 178"/>
                <a:gd name="T64" fmla="*/ 16 w 162"/>
                <a:gd name="T65" fmla="*/ 17 h 178"/>
                <a:gd name="T66" fmla="*/ 22 w 162"/>
                <a:gd name="T67" fmla="*/ 19 h 178"/>
                <a:gd name="T68" fmla="*/ 28 w 162"/>
                <a:gd name="T69" fmla="*/ 23 h 178"/>
                <a:gd name="T70" fmla="*/ 31 w 162"/>
                <a:gd name="T71" fmla="*/ 26 h 178"/>
                <a:gd name="T72" fmla="*/ 30 w 162"/>
                <a:gd name="T73" fmla="*/ 28 h 178"/>
                <a:gd name="T74" fmla="*/ 35 w 162"/>
                <a:gd name="T75" fmla="*/ 33 h 178"/>
                <a:gd name="T76" fmla="*/ 43 w 162"/>
                <a:gd name="T77" fmla="*/ 43 h 178"/>
                <a:gd name="T78" fmla="*/ 47 w 162"/>
                <a:gd name="T79" fmla="*/ 50 h 178"/>
                <a:gd name="T80" fmla="*/ 49 w 162"/>
                <a:gd name="T81" fmla="*/ 55 h 178"/>
                <a:gd name="T82" fmla="*/ 53 w 162"/>
                <a:gd name="T83" fmla="*/ 56 h 178"/>
                <a:gd name="T84" fmla="*/ 57 w 162"/>
                <a:gd name="T85" fmla="*/ 54 h 178"/>
                <a:gd name="T86" fmla="*/ 59 w 162"/>
                <a:gd name="T87" fmla="*/ 53 h 178"/>
                <a:gd name="T88" fmla="*/ 62 w 162"/>
                <a:gd name="T89" fmla="*/ 53 h 178"/>
                <a:gd name="T90" fmla="*/ 67 w 162"/>
                <a:gd name="T91" fmla="*/ 49 h 178"/>
                <a:gd name="T92" fmla="*/ 71 w 162"/>
                <a:gd name="T93" fmla="*/ 41 h 178"/>
                <a:gd name="T94" fmla="*/ 73 w 162"/>
                <a:gd name="T95" fmla="*/ 32 h 178"/>
                <a:gd name="T96" fmla="*/ 74 w 162"/>
                <a:gd name="T97" fmla="*/ 25 h 178"/>
                <a:gd name="T98" fmla="*/ 72 w 162"/>
                <a:gd name="T99" fmla="*/ 20 h 178"/>
                <a:gd name="T100" fmla="*/ 71 w 162"/>
                <a:gd name="T101" fmla="*/ 16 h 178"/>
                <a:gd name="T102" fmla="*/ 72 w 162"/>
                <a:gd name="T103" fmla="*/ 10 h 178"/>
                <a:gd name="T104" fmla="*/ 69 w 162"/>
                <a:gd name="T105" fmla="*/ 4 h 178"/>
                <a:gd name="T106" fmla="*/ 73 w 162"/>
                <a:gd name="T107" fmla="*/ 5 h 178"/>
                <a:gd name="T108" fmla="*/ 80 w 162"/>
                <a:gd name="T109" fmla="*/ 18 h 17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62"/>
                <a:gd name="T166" fmla="*/ 0 h 178"/>
                <a:gd name="T167" fmla="*/ 162 w 162"/>
                <a:gd name="T168" fmla="*/ 178 h 17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62" h="178">
                  <a:moveTo>
                    <a:pt x="162" y="47"/>
                  </a:moveTo>
                  <a:lnTo>
                    <a:pt x="160" y="61"/>
                  </a:lnTo>
                  <a:lnTo>
                    <a:pt x="158" y="74"/>
                  </a:lnTo>
                  <a:lnTo>
                    <a:pt x="153" y="88"/>
                  </a:lnTo>
                  <a:lnTo>
                    <a:pt x="148" y="100"/>
                  </a:lnTo>
                  <a:lnTo>
                    <a:pt x="145" y="104"/>
                  </a:lnTo>
                  <a:lnTo>
                    <a:pt x="142" y="108"/>
                  </a:lnTo>
                  <a:lnTo>
                    <a:pt x="137" y="111"/>
                  </a:lnTo>
                  <a:lnTo>
                    <a:pt x="132" y="114"/>
                  </a:lnTo>
                  <a:lnTo>
                    <a:pt x="128" y="117"/>
                  </a:lnTo>
                  <a:lnTo>
                    <a:pt x="123" y="119"/>
                  </a:lnTo>
                  <a:lnTo>
                    <a:pt x="117" y="121"/>
                  </a:lnTo>
                  <a:lnTo>
                    <a:pt x="113" y="125"/>
                  </a:lnTo>
                  <a:lnTo>
                    <a:pt x="112" y="127"/>
                  </a:lnTo>
                  <a:lnTo>
                    <a:pt x="113" y="128"/>
                  </a:lnTo>
                  <a:lnTo>
                    <a:pt x="115" y="129"/>
                  </a:lnTo>
                  <a:lnTo>
                    <a:pt x="117" y="128"/>
                  </a:lnTo>
                  <a:lnTo>
                    <a:pt x="120" y="128"/>
                  </a:lnTo>
                  <a:lnTo>
                    <a:pt x="121" y="128"/>
                  </a:lnTo>
                  <a:lnTo>
                    <a:pt x="123" y="128"/>
                  </a:lnTo>
                  <a:lnTo>
                    <a:pt x="124" y="128"/>
                  </a:lnTo>
                  <a:lnTo>
                    <a:pt x="123" y="142"/>
                  </a:lnTo>
                  <a:lnTo>
                    <a:pt x="117" y="156"/>
                  </a:lnTo>
                  <a:lnTo>
                    <a:pt x="109" y="167"/>
                  </a:lnTo>
                  <a:lnTo>
                    <a:pt x="100" y="178"/>
                  </a:lnTo>
                  <a:lnTo>
                    <a:pt x="97" y="178"/>
                  </a:lnTo>
                  <a:lnTo>
                    <a:pt x="97" y="144"/>
                  </a:lnTo>
                  <a:lnTo>
                    <a:pt x="92" y="127"/>
                  </a:lnTo>
                  <a:lnTo>
                    <a:pt x="86" y="110"/>
                  </a:lnTo>
                  <a:lnTo>
                    <a:pt x="77" y="93"/>
                  </a:lnTo>
                  <a:lnTo>
                    <a:pt x="63" y="81"/>
                  </a:lnTo>
                  <a:lnTo>
                    <a:pt x="59" y="77"/>
                  </a:lnTo>
                  <a:lnTo>
                    <a:pt x="54" y="73"/>
                  </a:lnTo>
                  <a:lnTo>
                    <a:pt x="49" y="69"/>
                  </a:lnTo>
                  <a:lnTo>
                    <a:pt x="45" y="66"/>
                  </a:lnTo>
                  <a:lnTo>
                    <a:pt x="39" y="62"/>
                  </a:lnTo>
                  <a:lnTo>
                    <a:pt x="33" y="60"/>
                  </a:lnTo>
                  <a:lnTo>
                    <a:pt x="27" y="59"/>
                  </a:lnTo>
                  <a:lnTo>
                    <a:pt x="22" y="58"/>
                  </a:lnTo>
                  <a:lnTo>
                    <a:pt x="16" y="55"/>
                  </a:lnTo>
                  <a:lnTo>
                    <a:pt x="11" y="54"/>
                  </a:lnTo>
                  <a:lnTo>
                    <a:pt x="6" y="52"/>
                  </a:lnTo>
                  <a:lnTo>
                    <a:pt x="0" y="49"/>
                  </a:lnTo>
                  <a:lnTo>
                    <a:pt x="4" y="47"/>
                  </a:lnTo>
                  <a:lnTo>
                    <a:pt x="11" y="47"/>
                  </a:lnTo>
                  <a:lnTo>
                    <a:pt x="18" y="49"/>
                  </a:lnTo>
                  <a:lnTo>
                    <a:pt x="23" y="50"/>
                  </a:lnTo>
                  <a:lnTo>
                    <a:pt x="27" y="51"/>
                  </a:lnTo>
                  <a:lnTo>
                    <a:pt x="32" y="52"/>
                  </a:lnTo>
                  <a:lnTo>
                    <a:pt x="37" y="52"/>
                  </a:lnTo>
                  <a:lnTo>
                    <a:pt x="42" y="51"/>
                  </a:lnTo>
                  <a:lnTo>
                    <a:pt x="41" y="51"/>
                  </a:lnTo>
                  <a:lnTo>
                    <a:pt x="40" y="51"/>
                  </a:lnTo>
                  <a:lnTo>
                    <a:pt x="39" y="51"/>
                  </a:lnTo>
                  <a:lnTo>
                    <a:pt x="34" y="46"/>
                  </a:lnTo>
                  <a:lnTo>
                    <a:pt x="29" y="43"/>
                  </a:lnTo>
                  <a:lnTo>
                    <a:pt x="24" y="39"/>
                  </a:lnTo>
                  <a:lnTo>
                    <a:pt x="18" y="37"/>
                  </a:lnTo>
                  <a:lnTo>
                    <a:pt x="19" y="34"/>
                  </a:lnTo>
                  <a:lnTo>
                    <a:pt x="16" y="31"/>
                  </a:lnTo>
                  <a:lnTo>
                    <a:pt x="12" y="30"/>
                  </a:lnTo>
                  <a:lnTo>
                    <a:pt x="11" y="27"/>
                  </a:lnTo>
                  <a:lnTo>
                    <a:pt x="17" y="29"/>
                  </a:lnTo>
                  <a:lnTo>
                    <a:pt x="24" y="31"/>
                  </a:lnTo>
                  <a:lnTo>
                    <a:pt x="31" y="34"/>
                  </a:lnTo>
                  <a:lnTo>
                    <a:pt x="37" y="36"/>
                  </a:lnTo>
                  <a:lnTo>
                    <a:pt x="44" y="38"/>
                  </a:lnTo>
                  <a:lnTo>
                    <a:pt x="50" y="42"/>
                  </a:lnTo>
                  <a:lnTo>
                    <a:pt x="56" y="45"/>
                  </a:lnTo>
                  <a:lnTo>
                    <a:pt x="62" y="49"/>
                  </a:lnTo>
                  <a:lnTo>
                    <a:pt x="62" y="51"/>
                  </a:lnTo>
                  <a:lnTo>
                    <a:pt x="61" y="53"/>
                  </a:lnTo>
                  <a:lnTo>
                    <a:pt x="60" y="55"/>
                  </a:lnTo>
                  <a:lnTo>
                    <a:pt x="69" y="65"/>
                  </a:lnTo>
                  <a:lnTo>
                    <a:pt x="78" y="75"/>
                  </a:lnTo>
                  <a:lnTo>
                    <a:pt x="85" y="85"/>
                  </a:lnTo>
                  <a:lnTo>
                    <a:pt x="92" y="96"/>
                  </a:lnTo>
                  <a:lnTo>
                    <a:pt x="93" y="100"/>
                  </a:lnTo>
                  <a:lnTo>
                    <a:pt x="94" y="105"/>
                  </a:lnTo>
                  <a:lnTo>
                    <a:pt x="97" y="110"/>
                  </a:lnTo>
                  <a:lnTo>
                    <a:pt x="100" y="112"/>
                  </a:lnTo>
                  <a:lnTo>
                    <a:pt x="105" y="111"/>
                  </a:lnTo>
                  <a:lnTo>
                    <a:pt x="108" y="110"/>
                  </a:lnTo>
                  <a:lnTo>
                    <a:pt x="112" y="107"/>
                  </a:lnTo>
                  <a:lnTo>
                    <a:pt x="115" y="104"/>
                  </a:lnTo>
                  <a:lnTo>
                    <a:pt x="117" y="105"/>
                  </a:lnTo>
                  <a:lnTo>
                    <a:pt x="120" y="106"/>
                  </a:lnTo>
                  <a:lnTo>
                    <a:pt x="123" y="106"/>
                  </a:lnTo>
                  <a:lnTo>
                    <a:pt x="125" y="105"/>
                  </a:lnTo>
                  <a:lnTo>
                    <a:pt x="132" y="98"/>
                  </a:lnTo>
                  <a:lnTo>
                    <a:pt x="137" y="90"/>
                  </a:lnTo>
                  <a:lnTo>
                    <a:pt x="140" y="81"/>
                  </a:lnTo>
                  <a:lnTo>
                    <a:pt x="144" y="72"/>
                  </a:lnTo>
                  <a:lnTo>
                    <a:pt x="145" y="63"/>
                  </a:lnTo>
                  <a:lnTo>
                    <a:pt x="146" y="55"/>
                  </a:lnTo>
                  <a:lnTo>
                    <a:pt x="147" y="49"/>
                  </a:lnTo>
                  <a:lnTo>
                    <a:pt x="145" y="40"/>
                  </a:lnTo>
                  <a:lnTo>
                    <a:pt x="143" y="39"/>
                  </a:lnTo>
                  <a:lnTo>
                    <a:pt x="142" y="36"/>
                  </a:lnTo>
                  <a:lnTo>
                    <a:pt x="140" y="31"/>
                  </a:lnTo>
                  <a:lnTo>
                    <a:pt x="142" y="27"/>
                  </a:lnTo>
                  <a:lnTo>
                    <a:pt x="142" y="20"/>
                  </a:lnTo>
                  <a:lnTo>
                    <a:pt x="138" y="13"/>
                  </a:lnTo>
                  <a:lnTo>
                    <a:pt x="136" y="7"/>
                  </a:lnTo>
                  <a:lnTo>
                    <a:pt x="137" y="0"/>
                  </a:lnTo>
                  <a:lnTo>
                    <a:pt x="145" y="9"/>
                  </a:lnTo>
                  <a:lnTo>
                    <a:pt x="152" y="21"/>
                  </a:lnTo>
                  <a:lnTo>
                    <a:pt x="158" y="35"/>
                  </a:lnTo>
                  <a:lnTo>
                    <a:pt x="162" y="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3" name="Freeform 26"/>
            <p:cNvSpPr>
              <a:spLocks noChangeAspect="1"/>
            </p:cNvSpPr>
            <p:nvPr/>
          </p:nvSpPr>
          <p:spPr bwMode="auto">
            <a:xfrm>
              <a:off x="3879" y="1243"/>
              <a:ext cx="18" cy="24"/>
            </a:xfrm>
            <a:custGeom>
              <a:avLst/>
              <a:gdLst>
                <a:gd name="T0" fmla="*/ 6 w 36"/>
                <a:gd name="T1" fmla="*/ 2 h 48"/>
                <a:gd name="T2" fmla="*/ 8 w 36"/>
                <a:gd name="T3" fmla="*/ 8 h 48"/>
                <a:gd name="T4" fmla="*/ 10 w 36"/>
                <a:gd name="T5" fmla="*/ 13 h 48"/>
                <a:gd name="T6" fmla="*/ 13 w 36"/>
                <a:gd name="T7" fmla="*/ 19 h 48"/>
                <a:gd name="T8" fmla="*/ 18 w 36"/>
                <a:gd name="T9" fmla="*/ 24 h 48"/>
                <a:gd name="T10" fmla="*/ 16 w 36"/>
                <a:gd name="T11" fmla="*/ 24 h 48"/>
                <a:gd name="T12" fmla="*/ 13 w 36"/>
                <a:gd name="T13" fmla="*/ 23 h 48"/>
                <a:gd name="T14" fmla="*/ 11 w 36"/>
                <a:gd name="T15" fmla="*/ 21 h 48"/>
                <a:gd name="T16" fmla="*/ 9 w 36"/>
                <a:gd name="T17" fmla="*/ 19 h 48"/>
                <a:gd name="T18" fmla="*/ 6 w 36"/>
                <a:gd name="T19" fmla="*/ 17 h 48"/>
                <a:gd name="T20" fmla="*/ 5 w 36"/>
                <a:gd name="T21" fmla="*/ 15 h 48"/>
                <a:gd name="T22" fmla="*/ 2 w 36"/>
                <a:gd name="T23" fmla="*/ 13 h 48"/>
                <a:gd name="T24" fmla="*/ 1 w 36"/>
                <a:gd name="T25" fmla="*/ 11 h 48"/>
                <a:gd name="T26" fmla="*/ 1 w 36"/>
                <a:gd name="T27" fmla="*/ 8 h 48"/>
                <a:gd name="T28" fmla="*/ 0 w 36"/>
                <a:gd name="T29" fmla="*/ 5 h 48"/>
                <a:gd name="T30" fmla="*/ 0 w 36"/>
                <a:gd name="T31" fmla="*/ 3 h 48"/>
                <a:gd name="T32" fmla="*/ 1 w 36"/>
                <a:gd name="T33" fmla="*/ 0 h 48"/>
                <a:gd name="T34" fmla="*/ 2 w 36"/>
                <a:gd name="T35" fmla="*/ 0 h 48"/>
                <a:gd name="T36" fmla="*/ 3 w 36"/>
                <a:gd name="T37" fmla="*/ 0 h 48"/>
                <a:gd name="T38" fmla="*/ 5 w 36"/>
                <a:gd name="T39" fmla="*/ 1 h 48"/>
                <a:gd name="T40" fmla="*/ 6 w 36"/>
                <a:gd name="T41" fmla="*/ 2 h 4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6"/>
                <a:gd name="T64" fmla="*/ 0 h 48"/>
                <a:gd name="T65" fmla="*/ 36 w 36"/>
                <a:gd name="T66" fmla="*/ 48 h 4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6" h="48">
                  <a:moveTo>
                    <a:pt x="11" y="3"/>
                  </a:moveTo>
                  <a:lnTo>
                    <a:pt x="16" y="15"/>
                  </a:lnTo>
                  <a:lnTo>
                    <a:pt x="19" y="25"/>
                  </a:lnTo>
                  <a:lnTo>
                    <a:pt x="25" y="37"/>
                  </a:lnTo>
                  <a:lnTo>
                    <a:pt x="36" y="48"/>
                  </a:lnTo>
                  <a:lnTo>
                    <a:pt x="32" y="47"/>
                  </a:lnTo>
                  <a:lnTo>
                    <a:pt x="26" y="45"/>
                  </a:lnTo>
                  <a:lnTo>
                    <a:pt x="21" y="41"/>
                  </a:lnTo>
                  <a:lnTo>
                    <a:pt x="17" y="38"/>
                  </a:lnTo>
                  <a:lnTo>
                    <a:pt x="12" y="34"/>
                  </a:lnTo>
                  <a:lnTo>
                    <a:pt x="9" y="30"/>
                  </a:lnTo>
                  <a:lnTo>
                    <a:pt x="4" y="26"/>
                  </a:lnTo>
                  <a:lnTo>
                    <a:pt x="1" y="22"/>
                  </a:lnTo>
                  <a:lnTo>
                    <a:pt x="1" y="16"/>
                  </a:lnTo>
                  <a:lnTo>
                    <a:pt x="0" y="10"/>
                  </a:lnTo>
                  <a:lnTo>
                    <a:pt x="0" y="5"/>
                  </a:lnTo>
                  <a:lnTo>
                    <a:pt x="1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9" y="2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4" name="Freeform 27"/>
            <p:cNvSpPr>
              <a:spLocks noChangeAspect="1"/>
            </p:cNvSpPr>
            <p:nvPr/>
          </p:nvSpPr>
          <p:spPr bwMode="auto">
            <a:xfrm>
              <a:off x="3902" y="1255"/>
              <a:ext cx="16" cy="19"/>
            </a:xfrm>
            <a:custGeom>
              <a:avLst/>
              <a:gdLst>
                <a:gd name="T0" fmla="*/ 14 w 31"/>
                <a:gd name="T1" fmla="*/ 18 h 38"/>
                <a:gd name="T2" fmla="*/ 8 w 31"/>
                <a:gd name="T3" fmla="*/ 19 h 38"/>
                <a:gd name="T4" fmla="*/ 6 w 31"/>
                <a:gd name="T5" fmla="*/ 19 h 38"/>
                <a:gd name="T6" fmla="*/ 5 w 31"/>
                <a:gd name="T7" fmla="*/ 18 h 38"/>
                <a:gd name="T8" fmla="*/ 3 w 31"/>
                <a:gd name="T9" fmla="*/ 16 h 38"/>
                <a:gd name="T10" fmla="*/ 2 w 31"/>
                <a:gd name="T11" fmla="*/ 15 h 38"/>
                <a:gd name="T12" fmla="*/ 4 w 31"/>
                <a:gd name="T13" fmla="*/ 15 h 38"/>
                <a:gd name="T14" fmla="*/ 6 w 31"/>
                <a:gd name="T15" fmla="*/ 15 h 38"/>
                <a:gd name="T16" fmla="*/ 8 w 31"/>
                <a:gd name="T17" fmla="*/ 15 h 38"/>
                <a:gd name="T18" fmla="*/ 8 w 31"/>
                <a:gd name="T19" fmla="*/ 14 h 38"/>
                <a:gd name="T20" fmla="*/ 9 w 31"/>
                <a:gd name="T21" fmla="*/ 10 h 38"/>
                <a:gd name="T22" fmla="*/ 8 w 31"/>
                <a:gd name="T23" fmla="*/ 7 h 38"/>
                <a:gd name="T24" fmla="*/ 4 w 31"/>
                <a:gd name="T25" fmla="*/ 3 h 38"/>
                <a:gd name="T26" fmla="*/ 0 w 31"/>
                <a:gd name="T27" fmla="*/ 0 h 38"/>
                <a:gd name="T28" fmla="*/ 4 w 31"/>
                <a:gd name="T29" fmla="*/ 1 h 38"/>
                <a:gd name="T30" fmla="*/ 7 w 31"/>
                <a:gd name="T31" fmla="*/ 2 h 38"/>
                <a:gd name="T32" fmla="*/ 9 w 31"/>
                <a:gd name="T33" fmla="*/ 3 h 38"/>
                <a:gd name="T34" fmla="*/ 12 w 31"/>
                <a:gd name="T35" fmla="*/ 5 h 38"/>
                <a:gd name="T36" fmla="*/ 14 w 31"/>
                <a:gd name="T37" fmla="*/ 9 h 38"/>
                <a:gd name="T38" fmla="*/ 14 w 31"/>
                <a:gd name="T39" fmla="*/ 12 h 38"/>
                <a:gd name="T40" fmla="*/ 15 w 31"/>
                <a:gd name="T41" fmla="*/ 13 h 38"/>
                <a:gd name="T42" fmla="*/ 16 w 31"/>
                <a:gd name="T43" fmla="*/ 14 h 38"/>
                <a:gd name="T44" fmla="*/ 16 w 31"/>
                <a:gd name="T45" fmla="*/ 15 h 38"/>
                <a:gd name="T46" fmla="*/ 14 w 31"/>
                <a:gd name="T47" fmla="*/ 18 h 3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1"/>
                <a:gd name="T73" fmla="*/ 0 h 38"/>
                <a:gd name="T74" fmla="*/ 31 w 31"/>
                <a:gd name="T75" fmla="*/ 38 h 3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1" h="38">
                  <a:moveTo>
                    <a:pt x="27" y="35"/>
                  </a:moveTo>
                  <a:lnTo>
                    <a:pt x="15" y="38"/>
                  </a:lnTo>
                  <a:lnTo>
                    <a:pt x="11" y="37"/>
                  </a:lnTo>
                  <a:lnTo>
                    <a:pt x="9" y="35"/>
                  </a:lnTo>
                  <a:lnTo>
                    <a:pt x="6" y="32"/>
                  </a:lnTo>
                  <a:lnTo>
                    <a:pt x="4" y="29"/>
                  </a:lnTo>
                  <a:lnTo>
                    <a:pt x="7" y="29"/>
                  </a:lnTo>
                  <a:lnTo>
                    <a:pt x="11" y="30"/>
                  </a:lnTo>
                  <a:lnTo>
                    <a:pt x="15" y="30"/>
                  </a:lnTo>
                  <a:lnTo>
                    <a:pt x="16" y="28"/>
                  </a:lnTo>
                  <a:lnTo>
                    <a:pt x="18" y="20"/>
                  </a:lnTo>
                  <a:lnTo>
                    <a:pt x="15" y="13"/>
                  </a:lnTo>
                  <a:lnTo>
                    <a:pt x="8" y="6"/>
                  </a:lnTo>
                  <a:lnTo>
                    <a:pt x="0" y="0"/>
                  </a:lnTo>
                  <a:lnTo>
                    <a:pt x="7" y="1"/>
                  </a:lnTo>
                  <a:lnTo>
                    <a:pt x="14" y="3"/>
                  </a:lnTo>
                  <a:lnTo>
                    <a:pt x="18" y="6"/>
                  </a:lnTo>
                  <a:lnTo>
                    <a:pt x="24" y="9"/>
                  </a:lnTo>
                  <a:lnTo>
                    <a:pt x="27" y="17"/>
                  </a:lnTo>
                  <a:lnTo>
                    <a:pt x="27" y="23"/>
                  </a:lnTo>
                  <a:lnTo>
                    <a:pt x="30" y="26"/>
                  </a:lnTo>
                  <a:lnTo>
                    <a:pt x="31" y="28"/>
                  </a:lnTo>
                  <a:lnTo>
                    <a:pt x="31" y="29"/>
                  </a:lnTo>
                  <a:lnTo>
                    <a:pt x="27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5" name="Freeform 28"/>
            <p:cNvSpPr>
              <a:spLocks noChangeAspect="1"/>
            </p:cNvSpPr>
            <p:nvPr/>
          </p:nvSpPr>
          <p:spPr bwMode="auto">
            <a:xfrm>
              <a:off x="3920" y="1277"/>
              <a:ext cx="5" cy="10"/>
            </a:xfrm>
            <a:custGeom>
              <a:avLst/>
              <a:gdLst>
                <a:gd name="T0" fmla="*/ 5 w 12"/>
                <a:gd name="T1" fmla="*/ 10 h 19"/>
                <a:gd name="T2" fmla="*/ 3 w 12"/>
                <a:gd name="T3" fmla="*/ 9 h 19"/>
                <a:gd name="T4" fmla="*/ 2 w 12"/>
                <a:gd name="T5" fmla="*/ 8 h 19"/>
                <a:gd name="T6" fmla="*/ 1 w 12"/>
                <a:gd name="T7" fmla="*/ 6 h 19"/>
                <a:gd name="T8" fmla="*/ 0 w 12"/>
                <a:gd name="T9" fmla="*/ 4 h 19"/>
                <a:gd name="T10" fmla="*/ 2 w 12"/>
                <a:gd name="T11" fmla="*/ 4 h 19"/>
                <a:gd name="T12" fmla="*/ 3 w 12"/>
                <a:gd name="T13" fmla="*/ 2 h 19"/>
                <a:gd name="T14" fmla="*/ 3 w 12"/>
                <a:gd name="T15" fmla="*/ 1 h 19"/>
                <a:gd name="T16" fmla="*/ 5 w 12"/>
                <a:gd name="T17" fmla="*/ 0 h 19"/>
                <a:gd name="T18" fmla="*/ 5 w 12"/>
                <a:gd name="T19" fmla="*/ 10 h 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"/>
                <a:gd name="T31" fmla="*/ 0 h 19"/>
                <a:gd name="T32" fmla="*/ 12 w 12"/>
                <a:gd name="T33" fmla="*/ 19 h 1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" h="19">
                  <a:moveTo>
                    <a:pt x="12" y="19"/>
                  </a:moveTo>
                  <a:lnTo>
                    <a:pt x="7" y="18"/>
                  </a:lnTo>
                  <a:lnTo>
                    <a:pt x="5" y="16"/>
                  </a:lnTo>
                  <a:lnTo>
                    <a:pt x="3" y="12"/>
                  </a:lnTo>
                  <a:lnTo>
                    <a:pt x="0" y="8"/>
                  </a:lnTo>
                  <a:lnTo>
                    <a:pt x="4" y="7"/>
                  </a:lnTo>
                  <a:lnTo>
                    <a:pt x="6" y="4"/>
                  </a:lnTo>
                  <a:lnTo>
                    <a:pt x="7" y="2"/>
                  </a:lnTo>
                  <a:lnTo>
                    <a:pt x="11" y="0"/>
                  </a:lnTo>
                  <a:lnTo>
                    <a:pt x="12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6" name="Freeform 29"/>
            <p:cNvSpPr>
              <a:spLocks noChangeAspect="1"/>
            </p:cNvSpPr>
            <p:nvPr/>
          </p:nvSpPr>
          <p:spPr bwMode="auto">
            <a:xfrm>
              <a:off x="3829" y="1450"/>
              <a:ext cx="43" cy="61"/>
            </a:xfrm>
            <a:custGeom>
              <a:avLst/>
              <a:gdLst>
                <a:gd name="T0" fmla="*/ 16 w 86"/>
                <a:gd name="T1" fmla="*/ 6 h 122"/>
                <a:gd name="T2" fmla="*/ 19 w 86"/>
                <a:gd name="T3" fmla="*/ 7 h 122"/>
                <a:gd name="T4" fmla="*/ 22 w 86"/>
                <a:gd name="T5" fmla="*/ 9 h 122"/>
                <a:gd name="T6" fmla="*/ 24 w 86"/>
                <a:gd name="T7" fmla="*/ 11 h 122"/>
                <a:gd name="T8" fmla="*/ 28 w 86"/>
                <a:gd name="T9" fmla="*/ 11 h 122"/>
                <a:gd name="T10" fmla="*/ 32 w 86"/>
                <a:gd name="T11" fmla="*/ 14 h 122"/>
                <a:gd name="T12" fmla="*/ 34 w 86"/>
                <a:gd name="T13" fmla="*/ 16 h 122"/>
                <a:gd name="T14" fmla="*/ 37 w 86"/>
                <a:gd name="T15" fmla="*/ 19 h 122"/>
                <a:gd name="T16" fmla="*/ 39 w 86"/>
                <a:gd name="T17" fmla="*/ 24 h 122"/>
                <a:gd name="T18" fmla="*/ 41 w 86"/>
                <a:gd name="T19" fmla="*/ 32 h 122"/>
                <a:gd name="T20" fmla="*/ 43 w 86"/>
                <a:gd name="T21" fmla="*/ 38 h 122"/>
                <a:gd name="T22" fmla="*/ 43 w 86"/>
                <a:gd name="T23" fmla="*/ 43 h 122"/>
                <a:gd name="T24" fmla="*/ 40 w 86"/>
                <a:gd name="T25" fmla="*/ 42 h 122"/>
                <a:gd name="T26" fmla="*/ 38 w 86"/>
                <a:gd name="T27" fmla="*/ 35 h 122"/>
                <a:gd name="T28" fmla="*/ 37 w 86"/>
                <a:gd name="T29" fmla="*/ 29 h 122"/>
                <a:gd name="T30" fmla="*/ 33 w 86"/>
                <a:gd name="T31" fmla="*/ 27 h 122"/>
                <a:gd name="T32" fmla="*/ 29 w 86"/>
                <a:gd name="T33" fmla="*/ 23 h 122"/>
                <a:gd name="T34" fmla="*/ 26 w 86"/>
                <a:gd name="T35" fmla="*/ 18 h 122"/>
                <a:gd name="T36" fmla="*/ 22 w 86"/>
                <a:gd name="T37" fmla="*/ 22 h 122"/>
                <a:gd name="T38" fmla="*/ 22 w 86"/>
                <a:gd name="T39" fmla="*/ 29 h 122"/>
                <a:gd name="T40" fmla="*/ 20 w 86"/>
                <a:gd name="T41" fmla="*/ 48 h 122"/>
                <a:gd name="T42" fmla="*/ 17 w 86"/>
                <a:gd name="T43" fmla="*/ 54 h 122"/>
                <a:gd name="T44" fmla="*/ 15 w 86"/>
                <a:gd name="T45" fmla="*/ 59 h 122"/>
                <a:gd name="T46" fmla="*/ 11 w 86"/>
                <a:gd name="T47" fmla="*/ 59 h 122"/>
                <a:gd name="T48" fmla="*/ 11 w 86"/>
                <a:gd name="T49" fmla="*/ 53 h 122"/>
                <a:gd name="T50" fmla="*/ 12 w 86"/>
                <a:gd name="T51" fmla="*/ 47 h 122"/>
                <a:gd name="T52" fmla="*/ 12 w 86"/>
                <a:gd name="T53" fmla="*/ 40 h 122"/>
                <a:gd name="T54" fmla="*/ 13 w 86"/>
                <a:gd name="T55" fmla="*/ 35 h 122"/>
                <a:gd name="T56" fmla="*/ 13 w 86"/>
                <a:gd name="T57" fmla="*/ 31 h 122"/>
                <a:gd name="T58" fmla="*/ 13 w 86"/>
                <a:gd name="T59" fmla="*/ 27 h 122"/>
                <a:gd name="T60" fmla="*/ 13 w 86"/>
                <a:gd name="T61" fmla="*/ 23 h 122"/>
                <a:gd name="T62" fmla="*/ 12 w 86"/>
                <a:gd name="T63" fmla="*/ 20 h 122"/>
                <a:gd name="T64" fmla="*/ 10 w 86"/>
                <a:gd name="T65" fmla="*/ 18 h 122"/>
                <a:gd name="T66" fmla="*/ 7 w 86"/>
                <a:gd name="T67" fmla="*/ 19 h 122"/>
                <a:gd name="T68" fmla="*/ 4 w 86"/>
                <a:gd name="T69" fmla="*/ 23 h 122"/>
                <a:gd name="T70" fmla="*/ 3 w 86"/>
                <a:gd name="T71" fmla="*/ 25 h 122"/>
                <a:gd name="T72" fmla="*/ 2 w 86"/>
                <a:gd name="T73" fmla="*/ 25 h 122"/>
                <a:gd name="T74" fmla="*/ 0 w 86"/>
                <a:gd name="T75" fmla="*/ 24 h 122"/>
                <a:gd name="T76" fmla="*/ 3 w 86"/>
                <a:gd name="T77" fmla="*/ 17 h 122"/>
                <a:gd name="T78" fmla="*/ 5 w 86"/>
                <a:gd name="T79" fmla="*/ 8 h 122"/>
                <a:gd name="T80" fmla="*/ 7 w 86"/>
                <a:gd name="T81" fmla="*/ 5 h 122"/>
                <a:gd name="T82" fmla="*/ 7 w 86"/>
                <a:gd name="T83" fmla="*/ 0 h 122"/>
                <a:gd name="T84" fmla="*/ 10 w 86"/>
                <a:gd name="T85" fmla="*/ 4 h 122"/>
                <a:gd name="T86" fmla="*/ 14 w 86"/>
                <a:gd name="T87" fmla="*/ 6 h 12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86"/>
                <a:gd name="T133" fmla="*/ 0 h 122"/>
                <a:gd name="T134" fmla="*/ 86 w 86"/>
                <a:gd name="T135" fmla="*/ 122 h 12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86" h="122">
                  <a:moveTo>
                    <a:pt x="27" y="12"/>
                  </a:moveTo>
                  <a:lnTo>
                    <a:pt x="32" y="11"/>
                  </a:lnTo>
                  <a:lnTo>
                    <a:pt x="35" y="11"/>
                  </a:lnTo>
                  <a:lnTo>
                    <a:pt x="38" y="13"/>
                  </a:lnTo>
                  <a:lnTo>
                    <a:pt x="41" y="15"/>
                  </a:lnTo>
                  <a:lnTo>
                    <a:pt x="43" y="17"/>
                  </a:lnTo>
                  <a:lnTo>
                    <a:pt x="45" y="19"/>
                  </a:lnTo>
                  <a:lnTo>
                    <a:pt x="48" y="21"/>
                  </a:lnTo>
                  <a:lnTo>
                    <a:pt x="51" y="23"/>
                  </a:lnTo>
                  <a:lnTo>
                    <a:pt x="55" y="21"/>
                  </a:lnTo>
                  <a:lnTo>
                    <a:pt x="59" y="24"/>
                  </a:lnTo>
                  <a:lnTo>
                    <a:pt x="63" y="27"/>
                  </a:lnTo>
                  <a:lnTo>
                    <a:pt x="66" y="30"/>
                  </a:lnTo>
                  <a:lnTo>
                    <a:pt x="68" y="32"/>
                  </a:lnTo>
                  <a:lnTo>
                    <a:pt x="71" y="34"/>
                  </a:lnTo>
                  <a:lnTo>
                    <a:pt x="73" y="38"/>
                  </a:lnTo>
                  <a:lnTo>
                    <a:pt x="73" y="42"/>
                  </a:lnTo>
                  <a:lnTo>
                    <a:pt x="78" y="48"/>
                  </a:lnTo>
                  <a:lnTo>
                    <a:pt x="80" y="55"/>
                  </a:lnTo>
                  <a:lnTo>
                    <a:pt x="82" y="63"/>
                  </a:lnTo>
                  <a:lnTo>
                    <a:pt x="85" y="70"/>
                  </a:lnTo>
                  <a:lnTo>
                    <a:pt x="86" y="75"/>
                  </a:lnTo>
                  <a:lnTo>
                    <a:pt x="86" y="80"/>
                  </a:lnTo>
                  <a:lnTo>
                    <a:pt x="86" y="85"/>
                  </a:lnTo>
                  <a:lnTo>
                    <a:pt x="83" y="90"/>
                  </a:lnTo>
                  <a:lnTo>
                    <a:pt x="80" y="84"/>
                  </a:lnTo>
                  <a:lnTo>
                    <a:pt x="78" y="77"/>
                  </a:lnTo>
                  <a:lnTo>
                    <a:pt x="76" y="70"/>
                  </a:lnTo>
                  <a:lnTo>
                    <a:pt x="74" y="63"/>
                  </a:lnTo>
                  <a:lnTo>
                    <a:pt x="73" y="58"/>
                  </a:lnTo>
                  <a:lnTo>
                    <a:pt x="68" y="56"/>
                  </a:lnTo>
                  <a:lnTo>
                    <a:pt x="65" y="53"/>
                  </a:lnTo>
                  <a:lnTo>
                    <a:pt x="63" y="49"/>
                  </a:lnTo>
                  <a:lnTo>
                    <a:pt x="58" y="45"/>
                  </a:lnTo>
                  <a:lnTo>
                    <a:pt x="56" y="40"/>
                  </a:lnTo>
                  <a:lnTo>
                    <a:pt x="52" y="36"/>
                  </a:lnTo>
                  <a:lnTo>
                    <a:pt x="47" y="36"/>
                  </a:lnTo>
                  <a:lnTo>
                    <a:pt x="44" y="43"/>
                  </a:lnTo>
                  <a:lnTo>
                    <a:pt x="43" y="50"/>
                  </a:lnTo>
                  <a:lnTo>
                    <a:pt x="43" y="57"/>
                  </a:lnTo>
                  <a:lnTo>
                    <a:pt x="41" y="64"/>
                  </a:lnTo>
                  <a:lnTo>
                    <a:pt x="40" y="96"/>
                  </a:lnTo>
                  <a:lnTo>
                    <a:pt x="36" y="101"/>
                  </a:lnTo>
                  <a:lnTo>
                    <a:pt x="34" y="107"/>
                  </a:lnTo>
                  <a:lnTo>
                    <a:pt x="33" y="113"/>
                  </a:lnTo>
                  <a:lnTo>
                    <a:pt x="30" y="118"/>
                  </a:lnTo>
                  <a:lnTo>
                    <a:pt x="27" y="122"/>
                  </a:lnTo>
                  <a:lnTo>
                    <a:pt x="22" y="118"/>
                  </a:lnTo>
                  <a:lnTo>
                    <a:pt x="21" y="113"/>
                  </a:lnTo>
                  <a:lnTo>
                    <a:pt x="21" y="106"/>
                  </a:lnTo>
                  <a:lnTo>
                    <a:pt x="22" y="100"/>
                  </a:lnTo>
                  <a:lnTo>
                    <a:pt x="23" y="93"/>
                  </a:lnTo>
                  <a:lnTo>
                    <a:pt x="23" y="86"/>
                  </a:lnTo>
                  <a:lnTo>
                    <a:pt x="23" y="80"/>
                  </a:lnTo>
                  <a:lnTo>
                    <a:pt x="23" y="73"/>
                  </a:lnTo>
                  <a:lnTo>
                    <a:pt x="26" y="70"/>
                  </a:lnTo>
                  <a:lnTo>
                    <a:pt x="26" y="65"/>
                  </a:lnTo>
                  <a:lnTo>
                    <a:pt x="26" y="61"/>
                  </a:lnTo>
                  <a:lnTo>
                    <a:pt x="27" y="57"/>
                  </a:lnTo>
                  <a:lnTo>
                    <a:pt x="26" y="53"/>
                  </a:lnTo>
                  <a:lnTo>
                    <a:pt x="25" y="48"/>
                  </a:lnTo>
                  <a:lnTo>
                    <a:pt x="25" y="45"/>
                  </a:lnTo>
                  <a:lnTo>
                    <a:pt x="25" y="40"/>
                  </a:lnTo>
                  <a:lnTo>
                    <a:pt x="23" y="39"/>
                  </a:lnTo>
                  <a:lnTo>
                    <a:pt x="22" y="36"/>
                  </a:lnTo>
                  <a:lnTo>
                    <a:pt x="20" y="35"/>
                  </a:lnTo>
                  <a:lnTo>
                    <a:pt x="18" y="35"/>
                  </a:lnTo>
                  <a:lnTo>
                    <a:pt x="13" y="38"/>
                  </a:lnTo>
                  <a:lnTo>
                    <a:pt x="11" y="41"/>
                  </a:lnTo>
                  <a:lnTo>
                    <a:pt x="7" y="45"/>
                  </a:lnTo>
                  <a:lnTo>
                    <a:pt x="6" y="49"/>
                  </a:lnTo>
                  <a:lnTo>
                    <a:pt x="5" y="49"/>
                  </a:lnTo>
                  <a:lnTo>
                    <a:pt x="4" y="49"/>
                  </a:lnTo>
                  <a:lnTo>
                    <a:pt x="3" y="49"/>
                  </a:lnTo>
                  <a:lnTo>
                    <a:pt x="2" y="49"/>
                  </a:lnTo>
                  <a:lnTo>
                    <a:pt x="0" y="48"/>
                  </a:lnTo>
                  <a:lnTo>
                    <a:pt x="4" y="41"/>
                  </a:lnTo>
                  <a:lnTo>
                    <a:pt x="6" y="33"/>
                  </a:lnTo>
                  <a:lnTo>
                    <a:pt x="9" y="24"/>
                  </a:lnTo>
                  <a:lnTo>
                    <a:pt x="10" y="16"/>
                  </a:lnTo>
                  <a:lnTo>
                    <a:pt x="13" y="12"/>
                  </a:lnTo>
                  <a:lnTo>
                    <a:pt x="14" y="9"/>
                  </a:lnTo>
                  <a:lnTo>
                    <a:pt x="13" y="4"/>
                  </a:lnTo>
                  <a:lnTo>
                    <a:pt x="14" y="0"/>
                  </a:lnTo>
                  <a:lnTo>
                    <a:pt x="18" y="4"/>
                  </a:lnTo>
                  <a:lnTo>
                    <a:pt x="20" y="8"/>
                  </a:lnTo>
                  <a:lnTo>
                    <a:pt x="23" y="10"/>
                  </a:lnTo>
                  <a:lnTo>
                    <a:pt x="27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7" name="Freeform 30"/>
            <p:cNvSpPr>
              <a:spLocks noChangeAspect="1"/>
            </p:cNvSpPr>
            <p:nvPr/>
          </p:nvSpPr>
          <p:spPr bwMode="auto">
            <a:xfrm>
              <a:off x="3920" y="1453"/>
              <a:ext cx="52" cy="35"/>
            </a:xfrm>
            <a:custGeom>
              <a:avLst/>
              <a:gdLst>
                <a:gd name="T0" fmla="*/ 8 w 104"/>
                <a:gd name="T1" fmla="*/ 4 h 72"/>
                <a:gd name="T2" fmla="*/ 10 w 104"/>
                <a:gd name="T3" fmla="*/ 5 h 72"/>
                <a:gd name="T4" fmla="*/ 13 w 104"/>
                <a:gd name="T5" fmla="*/ 6 h 72"/>
                <a:gd name="T6" fmla="*/ 15 w 104"/>
                <a:gd name="T7" fmla="*/ 7 h 72"/>
                <a:gd name="T8" fmla="*/ 17 w 104"/>
                <a:gd name="T9" fmla="*/ 6 h 72"/>
                <a:gd name="T10" fmla="*/ 21 w 104"/>
                <a:gd name="T11" fmla="*/ 2 h 72"/>
                <a:gd name="T12" fmla="*/ 23 w 104"/>
                <a:gd name="T13" fmla="*/ 6 h 72"/>
                <a:gd name="T14" fmla="*/ 26 w 104"/>
                <a:gd name="T15" fmla="*/ 8 h 72"/>
                <a:gd name="T16" fmla="*/ 30 w 104"/>
                <a:gd name="T17" fmla="*/ 10 h 72"/>
                <a:gd name="T18" fmla="*/ 33 w 104"/>
                <a:gd name="T19" fmla="*/ 13 h 72"/>
                <a:gd name="T20" fmla="*/ 37 w 104"/>
                <a:gd name="T21" fmla="*/ 14 h 72"/>
                <a:gd name="T22" fmla="*/ 40 w 104"/>
                <a:gd name="T23" fmla="*/ 17 h 72"/>
                <a:gd name="T24" fmla="*/ 43 w 104"/>
                <a:gd name="T25" fmla="*/ 18 h 72"/>
                <a:gd name="T26" fmla="*/ 45 w 104"/>
                <a:gd name="T27" fmla="*/ 21 h 72"/>
                <a:gd name="T28" fmla="*/ 48 w 104"/>
                <a:gd name="T29" fmla="*/ 25 h 72"/>
                <a:gd name="T30" fmla="*/ 50 w 104"/>
                <a:gd name="T31" fmla="*/ 27 h 72"/>
                <a:gd name="T32" fmla="*/ 51 w 104"/>
                <a:gd name="T33" fmla="*/ 29 h 72"/>
                <a:gd name="T34" fmla="*/ 52 w 104"/>
                <a:gd name="T35" fmla="*/ 32 h 72"/>
                <a:gd name="T36" fmla="*/ 52 w 104"/>
                <a:gd name="T37" fmla="*/ 34 h 72"/>
                <a:gd name="T38" fmla="*/ 52 w 104"/>
                <a:gd name="T39" fmla="*/ 35 h 72"/>
                <a:gd name="T40" fmla="*/ 51 w 104"/>
                <a:gd name="T41" fmla="*/ 35 h 72"/>
                <a:gd name="T42" fmla="*/ 51 w 104"/>
                <a:gd name="T43" fmla="*/ 35 h 72"/>
                <a:gd name="T44" fmla="*/ 50 w 104"/>
                <a:gd name="T45" fmla="*/ 35 h 72"/>
                <a:gd name="T46" fmla="*/ 47 w 104"/>
                <a:gd name="T47" fmla="*/ 31 h 72"/>
                <a:gd name="T48" fmla="*/ 44 w 104"/>
                <a:gd name="T49" fmla="*/ 27 h 72"/>
                <a:gd name="T50" fmla="*/ 40 w 104"/>
                <a:gd name="T51" fmla="*/ 25 h 72"/>
                <a:gd name="T52" fmla="*/ 36 w 104"/>
                <a:gd name="T53" fmla="*/ 22 h 72"/>
                <a:gd name="T54" fmla="*/ 35 w 104"/>
                <a:gd name="T55" fmla="*/ 22 h 72"/>
                <a:gd name="T56" fmla="*/ 34 w 104"/>
                <a:gd name="T57" fmla="*/ 22 h 72"/>
                <a:gd name="T58" fmla="*/ 33 w 104"/>
                <a:gd name="T59" fmla="*/ 23 h 72"/>
                <a:gd name="T60" fmla="*/ 32 w 104"/>
                <a:gd name="T61" fmla="*/ 24 h 72"/>
                <a:gd name="T62" fmla="*/ 33 w 104"/>
                <a:gd name="T63" fmla="*/ 25 h 72"/>
                <a:gd name="T64" fmla="*/ 33 w 104"/>
                <a:gd name="T65" fmla="*/ 28 h 72"/>
                <a:gd name="T66" fmla="*/ 33 w 104"/>
                <a:gd name="T67" fmla="*/ 30 h 72"/>
                <a:gd name="T68" fmla="*/ 34 w 104"/>
                <a:gd name="T69" fmla="*/ 32 h 72"/>
                <a:gd name="T70" fmla="*/ 33 w 104"/>
                <a:gd name="T71" fmla="*/ 33 h 72"/>
                <a:gd name="T72" fmla="*/ 32 w 104"/>
                <a:gd name="T73" fmla="*/ 33 h 72"/>
                <a:gd name="T74" fmla="*/ 32 w 104"/>
                <a:gd name="T75" fmla="*/ 33 h 72"/>
                <a:gd name="T76" fmla="*/ 31 w 104"/>
                <a:gd name="T77" fmla="*/ 33 h 72"/>
                <a:gd name="T78" fmla="*/ 22 w 104"/>
                <a:gd name="T79" fmla="*/ 17 h 72"/>
                <a:gd name="T80" fmla="*/ 15 w 104"/>
                <a:gd name="T81" fmla="*/ 14 h 72"/>
                <a:gd name="T82" fmla="*/ 14 w 104"/>
                <a:gd name="T83" fmla="*/ 14 h 72"/>
                <a:gd name="T84" fmla="*/ 13 w 104"/>
                <a:gd name="T85" fmla="*/ 15 h 72"/>
                <a:gd name="T86" fmla="*/ 13 w 104"/>
                <a:gd name="T87" fmla="*/ 17 h 72"/>
                <a:gd name="T88" fmla="*/ 11 w 104"/>
                <a:gd name="T89" fmla="*/ 18 h 72"/>
                <a:gd name="T90" fmla="*/ 10 w 104"/>
                <a:gd name="T91" fmla="*/ 20 h 72"/>
                <a:gd name="T92" fmla="*/ 10 w 104"/>
                <a:gd name="T93" fmla="*/ 22 h 72"/>
                <a:gd name="T94" fmla="*/ 9 w 104"/>
                <a:gd name="T95" fmla="*/ 24 h 72"/>
                <a:gd name="T96" fmla="*/ 7 w 104"/>
                <a:gd name="T97" fmla="*/ 25 h 72"/>
                <a:gd name="T98" fmla="*/ 6 w 104"/>
                <a:gd name="T99" fmla="*/ 20 h 72"/>
                <a:gd name="T100" fmla="*/ 5 w 104"/>
                <a:gd name="T101" fmla="*/ 15 h 72"/>
                <a:gd name="T102" fmla="*/ 5 w 104"/>
                <a:gd name="T103" fmla="*/ 10 h 72"/>
                <a:gd name="T104" fmla="*/ 4 w 104"/>
                <a:gd name="T105" fmla="*/ 6 h 72"/>
                <a:gd name="T106" fmla="*/ 3 w 104"/>
                <a:gd name="T107" fmla="*/ 5 h 72"/>
                <a:gd name="T108" fmla="*/ 2 w 104"/>
                <a:gd name="T109" fmla="*/ 4 h 72"/>
                <a:gd name="T110" fmla="*/ 1 w 104"/>
                <a:gd name="T111" fmla="*/ 3 h 72"/>
                <a:gd name="T112" fmla="*/ 0 w 104"/>
                <a:gd name="T113" fmla="*/ 2 h 72"/>
                <a:gd name="T114" fmla="*/ 4 w 104"/>
                <a:gd name="T115" fmla="*/ 0 h 72"/>
                <a:gd name="T116" fmla="*/ 4 w 104"/>
                <a:gd name="T117" fmla="*/ 1 h 72"/>
                <a:gd name="T118" fmla="*/ 6 w 104"/>
                <a:gd name="T119" fmla="*/ 2 h 72"/>
                <a:gd name="T120" fmla="*/ 7 w 104"/>
                <a:gd name="T121" fmla="*/ 3 h 72"/>
                <a:gd name="T122" fmla="*/ 8 w 104"/>
                <a:gd name="T123" fmla="*/ 4 h 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04"/>
                <a:gd name="T187" fmla="*/ 0 h 72"/>
                <a:gd name="T188" fmla="*/ 104 w 104"/>
                <a:gd name="T189" fmla="*/ 72 h 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04" h="72">
                  <a:moveTo>
                    <a:pt x="15" y="8"/>
                  </a:moveTo>
                  <a:lnTo>
                    <a:pt x="20" y="10"/>
                  </a:lnTo>
                  <a:lnTo>
                    <a:pt x="25" y="13"/>
                  </a:lnTo>
                  <a:lnTo>
                    <a:pt x="29" y="14"/>
                  </a:lnTo>
                  <a:lnTo>
                    <a:pt x="34" y="12"/>
                  </a:lnTo>
                  <a:lnTo>
                    <a:pt x="41" y="5"/>
                  </a:lnTo>
                  <a:lnTo>
                    <a:pt x="46" y="12"/>
                  </a:lnTo>
                  <a:lnTo>
                    <a:pt x="52" y="16"/>
                  </a:lnTo>
                  <a:lnTo>
                    <a:pt x="59" y="21"/>
                  </a:lnTo>
                  <a:lnTo>
                    <a:pt x="66" y="26"/>
                  </a:lnTo>
                  <a:lnTo>
                    <a:pt x="73" y="29"/>
                  </a:lnTo>
                  <a:lnTo>
                    <a:pt x="79" y="34"/>
                  </a:lnTo>
                  <a:lnTo>
                    <a:pt x="86" y="38"/>
                  </a:lnTo>
                  <a:lnTo>
                    <a:pt x="90" y="44"/>
                  </a:lnTo>
                  <a:lnTo>
                    <a:pt x="95" y="51"/>
                  </a:lnTo>
                  <a:lnTo>
                    <a:pt x="99" y="56"/>
                  </a:lnTo>
                  <a:lnTo>
                    <a:pt x="102" y="60"/>
                  </a:lnTo>
                  <a:lnTo>
                    <a:pt x="103" y="65"/>
                  </a:lnTo>
                  <a:lnTo>
                    <a:pt x="104" y="70"/>
                  </a:lnTo>
                  <a:lnTo>
                    <a:pt x="104" y="71"/>
                  </a:lnTo>
                  <a:lnTo>
                    <a:pt x="102" y="72"/>
                  </a:lnTo>
                  <a:lnTo>
                    <a:pt x="101" y="72"/>
                  </a:lnTo>
                  <a:lnTo>
                    <a:pt x="99" y="71"/>
                  </a:lnTo>
                  <a:lnTo>
                    <a:pt x="94" y="63"/>
                  </a:lnTo>
                  <a:lnTo>
                    <a:pt x="88" y="56"/>
                  </a:lnTo>
                  <a:lnTo>
                    <a:pt x="80" y="51"/>
                  </a:lnTo>
                  <a:lnTo>
                    <a:pt x="72" y="45"/>
                  </a:lnTo>
                  <a:lnTo>
                    <a:pt x="70" y="46"/>
                  </a:lnTo>
                  <a:lnTo>
                    <a:pt x="67" y="46"/>
                  </a:lnTo>
                  <a:lnTo>
                    <a:pt x="65" y="48"/>
                  </a:lnTo>
                  <a:lnTo>
                    <a:pt x="63" y="49"/>
                  </a:lnTo>
                  <a:lnTo>
                    <a:pt x="65" y="52"/>
                  </a:lnTo>
                  <a:lnTo>
                    <a:pt x="66" y="57"/>
                  </a:lnTo>
                  <a:lnTo>
                    <a:pt x="66" y="61"/>
                  </a:lnTo>
                  <a:lnTo>
                    <a:pt x="67" y="66"/>
                  </a:lnTo>
                  <a:lnTo>
                    <a:pt x="66" y="67"/>
                  </a:lnTo>
                  <a:lnTo>
                    <a:pt x="64" y="68"/>
                  </a:lnTo>
                  <a:lnTo>
                    <a:pt x="63" y="68"/>
                  </a:lnTo>
                  <a:lnTo>
                    <a:pt x="61" y="67"/>
                  </a:lnTo>
                  <a:lnTo>
                    <a:pt x="43" y="35"/>
                  </a:lnTo>
                  <a:lnTo>
                    <a:pt x="29" y="28"/>
                  </a:lnTo>
                  <a:lnTo>
                    <a:pt x="27" y="29"/>
                  </a:lnTo>
                  <a:lnTo>
                    <a:pt x="26" y="31"/>
                  </a:lnTo>
                  <a:lnTo>
                    <a:pt x="25" y="34"/>
                  </a:lnTo>
                  <a:lnTo>
                    <a:pt x="22" y="37"/>
                  </a:lnTo>
                  <a:lnTo>
                    <a:pt x="20" y="42"/>
                  </a:lnTo>
                  <a:lnTo>
                    <a:pt x="19" y="45"/>
                  </a:lnTo>
                  <a:lnTo>
                    <a:pt x="17" y="50"/>
                  </a:lnTo>
                  <a:lnTo>
                    <a:pt x="13" y="51"/>
                  </a:lnTo>
                  <a:lnTo>
                    <a:pt x="11" y="41"/>
                  </a:lnTo>
                  <a:lnTo>
                    <a:pt x="10" y="31"/>
                  </a:lnTo>
                  <a:lnTo>
                    <a:pt x="10" y="21"/>
                  </a:lnTo>
                  <a:lnTo>
                    <a:pt x="8" y="12"/>
                  </a:lnTo>
                  <a:lnTo>
                    <a:pt x="6" y="10"/>
                  </a:lnTo>
                  <a:lnTo>
                    <a:pt x="3" y="8"/>
                  </a:lnTo>
                  <a:lnTo>
                    <a:pt x="2" y="6"/>
                  </a:lnTo>
                  <a:lnTo>
                    <a:pt x="0" y="4"/>
                  </a:lnTo>
                  <a:lnTo>
                    <a:pt x="7" y="0"/>
                  </a:lnTo>
                  <a:lnTo>
                    <a:pt x="8" y="3"/>
                  </a:lnTo>
                  <a:lnTo>
                    <a:pt x="11" y="4"/>
                  </a:lnTo>
                  <a:lnTo>
                    <a:pt x="13" y="6"/>
                  </a:lnTo>
                  <a:lnTo>
                    <a:pt x="15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2970213" y="63500"/>
          <a:ext cx="5886450" cy="679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4" name="Photo Editor Photo" r:id="rId3" imgW="3095238" imgH="3572374" progId="MSPhotoEd.3">
                  <p:embed/>
                </p:oleObj>
              </mc:Choice>
              <mc:Fallback>
                <p:oleObj name="Photo Editor Photo" r:id="rId3" imgW="3095238" imgH="3572374" progId="MSPhotoEd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0213" y="63500"/>
                        <a:ext cx="5886450" cy="679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5" name="Object 3"/>
          <p:cNvGraphicFramePr>
            <a:graphicFrameLocks noChangeAspect="1"/>
          </p:cNvGraphicFramePr>
          <p:nvPr/>
        </p:nvGraphicFramePr>
        <p:xfrm>
          <a:off x="611188" y="455613"/>
          <a:ext cx="1873250" cy="160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5" name="Photo Editor Photo" r:id="rId5" imgW="1133633" imgH="971686" progId="MSPhotoEd.3">
                  <p:embed/>
                </p:oleObj>
              </mc:Choice>
              <mc:Fallback>
                <p:oleObj name="Photo Editor Photo" r:id="rId5" imgW="1133633" imgH="971686" progId="MSPhotoEd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455613"/>
                        <a:ext cx="1873250" cy="160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6" name="Oval 5"/>
          <p:cNvSpPr>
            <a:spLocks noChangeArrowheads="1"/>
          </p:cNvSpPr>
          <p:nvPr/>
        </p:nvSpPr>
        <p:spPr bwMode="auto">
          <a:xfrm>
            <a:off x="152400" y="5257800"/>
            <a:ext cx="3200400" cy="1447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7" name="Text Box 6"/>
          <p:cNvSpPr txBox="1">
            <a:spLocks noChangeArrowheads="1"/>
          </p:cNvSpPr>
          <p:nvPr/>
        </p:nvSpPr>
        <p:spPr bwMode="auto">
          <a:xfrm>
            <a:off x="228600" y="2514600"/>
            <a:ext cx="297180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/>
              <a:t>H = Hudson Bay, Canada</a:t>
            </a:r>
          </a:p>
          <a:p>
            <a:pPr>
              <a:spcBef>
                <a:spcPct val="50000"/>
              </a:spcBef>
            </a:pPr>
            <a:r>
              <a:rPr lang="en-US" sz="1400"/>
              <a:t>D = Duluth, Minnesota, USA</a:t>
            </a:r>
          </a:p>
          <a:p>
            <a:pPr>
              <a:spcBef>
                <a:spcPct val="50000"/>
              </a:spcBef>
            </a:pPr>
            <a:r>
              <a:rPr lang="en-US" sz="1400"/>
              <a:t>M = Mexico City, Mexico</a:t>
            </a:r>
          </a:p>
          <a:p>
            <a:pPr>
              <a:spcBef>
                <a:spcPct val="50000"/>
              </a:spcBef>
            </a:pPr>
            <a:r>
              <a:rPr lang="en-US" sz="1400"/>
              <a:t>S = San Jose, Costa Rica</a:t>
            </a:r>
          </a:p>
          <a:p>
            <a:pPr>
              <a:spcBef>
                <a:spcPct val="50000"/>
              </a:spcBef>
            </a:pPr>
            <a:r>
              <a:rPr lang="en-US" sz="1400"/>
              <a:t>Bo = Bogota, Columbia</a:t>
            </a:r>
          </a:p>
          <a:p>
            <a:pPr>
              <a:spcBef>
                <a:spcPct val="50000"/>
              </a:spcBef>
            </a:pPr>
            <a:r>
              <a:rPr lang="en-US" sz="1400"/>
              <a:t>Br = Brasilia, Brazil</a:t>
            </a:r>
          </a:p>
          <a:p>
            <a:pPr>
              <a:spcBef>
                <a:spcPct val="50000"/>
              </a:spcBef>
            </a:pPr>
            <a:r>
              <a:rPr lang="en-US" sz="1400"/>
              <a:t>T = Tierra del Fuego, Argentina</a:t>
            </a:r>
            <a:endParaRPr lang="en-US">
              <a:latin typeface="Times New Roman" charset="0"/>
            </a:endParaRPr>
          </a:p>
        </p:txBody>
      </p:sp>
      <p:pic>
        <p:nvPicPr>
          <p:cNvPr id="18438" name="Picture 7" descr="running_clock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501" t="19649" r="22501" b="19649"/>
          <a:stretch>
            <a:fillRect/>
          </a:stretch>
        </p:blipFill>
        <p:spPr bwMode="auto">
          <a:xfrm>
            <a:off x="914400" y="5410200"/>
            <a:ext cx="1466850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9" name="AutoShape 8">
            <a:hlinkClick r:id="" action="ppaction://hlinkshowjump?jump=nextslide" highlightClick="1">
              <a:snd r:embed="rId8" name="CAMERA.WAV"/>
            </a:hlinkClick>
            <a:hlinkHover r:id="" action="ppaction://noaction" highlightClick="1" endSnd="1"/>
          </p:cNvPr>
          <p:cNvSpPr>
            <a:spLocks noChangeArrowheads="1"/>
          </p:cNvSpPr>
          <p:nvPr/>
        </p:nvSpPr>
        <p:spPr bwMode="auto">
          <a:xfrm>
            <a:off x="2362200" y="5867400"/>
            <a:ext cx="762000" cy="152400"/>
          </a:xfrm>
          <a:prstGeom prst="rightArrow">
            <a:avLst>
              <a:gd name="adj1" fmla="val 50000"/>
              <a:gd name="adj2" fmla="val 125000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0" name="AutoShape 9">
            <a:hlinkClick r:id="" action="ppaction://hlinkshowjump?jump=previousslide" highlightClick="1">
              <a:snd r:embed="rId8" name="CAMERA.WAV"/>
            </a:hlinkClick>
            <a:hlinkHover r:id="" action="ppaction://noaction" highlightClick="1" endSnd="1"/>
          </p:cNvPr>
          <p:cNvSpPr>
            <a:spLocks noChangeArrowheads="1"/>
          </p:cNvSpPr>
          <p:nvPr/>
        </p:nvSpPr>
        <p:spPr bwMode="auto">
          <a:xfrm flipH="1">
            <a:off x="304800" y="5867400"/>
            <a:ext cx="762000" cy="152400"/>
          </a:xfrm>
          <a:prstGeom prst="rightArrow">
            <a:avLst>
              <a:gd name="adj1" fmla="val 50000"/>
              <a:gd name="adj2" fmla="val 125000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1" name="WordArt 10"/>
          <p:cNvSpPr>
            <a:spLocks noChangeArrowheads="1" noChangeShapeType="1" noTextEdit="1"/>
          </p:cNvSpPr>
          <p:nvPr/>
        </p:nvSpPr>
        <p:spPr bwMode="auto">
          <a:xfrm>
            <a:off x="1295400" y="5410200"/>
            <a:ext cx="923925" cy="17145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sz="1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Step Through</a:t>
            </a:r>
          </a:p>
        </p:txBody>
      </p:sp>
      <p:sp>
        <p:nvSpPr>
          <p:cNvPr id="18442" name="WordArt 11"/>
          <p:cNvSpPr>
            <a:spLocks noChangeArrowheads="1" noChangeShapeType="1" noTextEdit="1"/>
          </p:cNvSpPr>
          <p:nvPr/>
        </p:nvSpPr>
        <p:spPr bwMode="auto">
          <a:xfrm>
            <a:off x="1371600" y="6400800"/>
            <a:ext cx="609600" cy="2286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14287"/>
              </a:avLst>
            </a:prstTxWarp>
          </a:bodyPr>
          <a:lstStyle/>
          <a:p>
            <a:pPr algn="ctr"/>
            <a:r>
              <a:rPr lang="en-US" sz="12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Time!</a:t>
            </a:r>
          </a:p>
        </p:txBody>
      </p:sp>
      <p:sp>
        <p:nvSpPr>
          <p:cNvPr id="18443" name="WordArt 12"/>
          <p:cNvSpPr>
            <a:spLocks noChangeArrowheads="1" noChangeShapeType="1" noTextEdit="1"/>
          </p:cNvSpPr>
          <p:nvPr/>
        </p:nvSpPr>
        <p:spPr bwMode="auto">
          <a:xfrm>
            <a:off x="381000" y="5638800"/>
            <a:ext cx="542925" cy="180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7907"/>
              </a:avLst>
            </a:prstTxWarp>
          </a:bodyPr>
          <a:lstStyle/>
          <a:p>
            <a:pPr algn="ctr"/>
            <a:r>
              <a:rPr lang="en-US" sz="14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  <a:latin typeface="CopprplGoth Bd BT"/>
                <a:ea typeface="CopprplGoth Bd BT"/>
                <a:cs typeface="CopprplGoth Bd BT"/>
              </a:rPr>
              <a:t>Back</a:t>
            </a:r>
          </a:p>
        </p:txBody>
      </p:sp>
      <p:sp>
        <p:nvSpPr>
          <p:cNvPr id="18444" name="WordArt 13"/>
          <p:cNvSpPr>
            <a:spLocks noChangeArrowheads="1" noChangeShapeType="1" noTextEdit="1"/>
          </p:cNvSpPr>
          <p:nvPr/>
        </p:nvSpPr>
        <p:spPr bwMode="auto">
          <a:xfrm>
            <a:off x="2362200" y="6019800"/>
            <a:ext cx="876300" cy="180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6199"/>
              </a:avLst>
            </a:prstTxWarp>
          </a:bodyPr>
          <a:lstStyle/>
          <a:p>
            <a:pPr algn="ctr"/>
            <a:r>
              <a:rPr lang="en-US" sz="14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  <a:latin typeface="CopprplGoth Bd BT"/>
                <a:ea typeface="CopprplGoth Bd BT"/>
                <a:cs typeface="CopprplGoth Bd BT"/>
              </a:rPr>
              <a:t>Forward</a:t>
            </a:r>
          </a:p>
        </p:txBody>
      </p:sp>
      <p:grpSp>
        <p:nvGrpSpPr>
          <p:cNvPr id="18445" name="Group 14"/>
          <p:cNvGrpSpPr>
            <a:grpSpLocks noChangeAspect="1"/>
          </p:cNvGrpSpPr>
          <p:nvPr/>
        </p:nvGrpSpPr>
        <p:grpSpPr bwMode="auto">
          <a:xfrm>
            <a:off x="6662738" y="2943225"/>
            <a:ext cx="393700" cy="209550"/>
            <a:chOff x="3360" y="912"/>
            <a:chExt cx="1143" cy="610"/>
          </a:xfrm>
        </p:grpSpPr>
        <p:sp>
          <p:nvSpPr>
            <p:cNvPr id="18446" name="Freeform 15"/>
            <p:cNvSpPr>
              <a:spLocks noChangeAspect="1"/>
            </p:cNvSpPr>
            <p:nvPr/>
          </p:nvSpPr>
          <p:spPr bwMode="auto">
            <a:xfrm>
              <a:off x="3360" y="912"/>
              <a:ext cx="1143" cy="610"/>
            </a:xfrm>
            <a:custGeom>
              <a:avLst/>
              <a:gdLst>
                <a:gd name="T0" fmla="*/ 1079 w 2287"/>
                <a:gd name="T1" fmla="*/ 140 h 1220"/>
                <a:gd name="T2" fmla="*/ 1012 w 2287"/>
                <a:gd name="T3" fmla="*/ 165 h 1220"/>
                <a:gd name="T4" fmla="*/ 936 w 2287"/>
                <a:gd name="T5" fmla="*/ 177 h 1220"/>
                <a:gd name="T6" fmla="*/ 854 w 2287"/>
                <a:gd name="T7" fmla="*/ 186 h 1220"/>
                <a:gd name="T8" fmla="*/ 777 w 2287"/>
                <a:gd name="T9" fmla="*/ 199 h 1220"/>
                <a:gd name="T10" fmla="*/ 698 w 2287"/>
                <a:gd name="T11" fmla="*/ 208 h 1220"/>
                <a:gd name="T12" fmla="*/ 632 w 2287"/>
                <a:gd name="T13" fmla="*/ 243 h 1220"/>
                <a:gd name="T14" fmla="*/ 569 w 2287"/>
                <a:gd name="T15" fmla="*/ 270 h 1220"/>
                <a:gd name="T16" fmla="*/ 487 w 2287"/>
                <a:gd name="T17" fmla="*/ 249 h 1220"/>
                <a:gd name="T18" fmla="*/ 435 w 2287"/>
                <a:gd name="T19" fmla="*/ 205 h 1220"/>
                <a:gd name="T20" fmla="*/ 327 w 2287"/>
                <a:gd name="T21" fmla="*/ 177 h 1220"/>
                <a:gd name="T22" fmla="*/ 256 w 2287"/>
                <a:gd name="T23" fmla="*/ 160 h 1220"/>
                <a:gd name="T24" fmla="*/ 148 w 2287"/>
                <a:gd name="T25" fmla="*/ 117 h 1220"/>
                <a:gd name="T26" fmla="*/ 58 w 2287"/>
                <a:gd name="T27" fmla="*/ 26 h 1220"/>
                <a:gd name="T28" fmla="*/ 0 w 2287"/>
                <a:gd name="T29" fmla="*/ 7 h 1220"/>
                <a:gd name="T30" fmla="*/ 60 w 2287"/>
                <a:gd name="T31" fmla="*/ 67 h 1220"/>
                <a:gd name="T32" fmla="*/ 17 w 2287"/>
                <a:gd name="T33" fmla="*/ 53 h 1220"/>
                <a:gd name="T34" fmla="*/ 32 w 2287"/>
                <a:gd name="T35" fmla="*/ 99 h 1220"/>
                <a:gd name="T36" fmla="*/ 34 w 2287"/>
                <a:gd name="T37" fmla="*/ 133 h 1220"/>
                <a:gd name="T38" fmla="*/ 60 w 2287"/>
                <a:gd name="T39" fmla="*/ 171 h 1220"/>
                <a:gd name="T40" fmla="*/ 87 w 2287"/>
                <a:gd name="T41" fmla="*/ 209 h 1220"/>
                <a:gd name="T42" fmla="*/ 141 w 2287"/>
                <a:gd name="T43" fmla="*/ 246 h 1220"/>
                <a:gd name="T44" fmla="*/ 198 w 2287"/>
                <a:gd name="T45" fmla="*/ 284 h 1220"/>
                <a:gd name="T46" fmla="*/ 236 w 2287"/>
                <a:gd name="T47" fmla="*/ 305 h 1220"/>
                <a:gd name="T48" fmla="*/ 238 w 2287"/>
                <a:gd name="T49" fmla="*/ 318 h 1220"/>
                <a:gd name="T50" fmla="*/ 350 w 2287"/>
                <a:gd name="T51" fmla="*/ 322 h 1220"/>
                <a:gd name="T52" fmla="*/ 417 w 2287"/>
                <a:gd name="T53" fmla="*/ 338 h 1220"/>
                <a:gd name="T54" fmla="*/ 448 w 2287"/>
                <a:gd name="T55" fmla="*/ 400 h 1220"/>
                <a:gd name="T56" fmla="*/ 374 w 2287"/>
                <a:gd name="T57" fmla="*/ 448 h 1220"/>
                <a:gd name="T58" fmla="*/ 313 w 2287"/>
                <a:gd name="T59" fmla="*/ 461 h 1220"/>
                <a:gd name="T60" fmla="*/ 320 w 2287"/>
                <a:gd name="T61" fmla="*/ 475 h 1220"/>
                <a:gd name="T62" fmla="*/ 373 w 2287"/>
                <a:gd name="T63" fmla="*/ 475 h 1220"/>
                <a:gd name="T64" fmla="*/ 374 w 2287"/>
                <a:gd name="T65" fmla="*/ 493 h 1220"/>
                <a:gd name="T66" fmla="*/ 417 w 2287"/>
                <a:gd name="T67" fmla="*/ 495 h 1220"/>
                <a:gd name="T68" fmla="*/ 447 w 2287"/>
                <a:gd name="T69" fmla="*/ 510 h 1220"/>
                <a:gd name="T70" fmla="*/ 460 w 2287"/>
                <a:gd name="T71" fmla="*/ 544 h 1220"/>
                <a:gd name="T72" fmla="*/ 455 w 2287"/>
                <a:gd name="T73" fmla="*/ 585 h 1220"/>
                <a:gd name="T74" fmla="*/ 475 w 2287"/>
                <a:gd name="T75" fmla="*/ 586 h 1220"/>
                <a:gd name="T76" fmla="*/ 492 w 2287"/>
                <a:gd name="T77" fmla="*/ 578 h 1220"/>
                <a:gd name="T78" fmla="*/ 510 w 2287"/>
                <a:gd name="T79" fmla="*/ 592 h 1220"/>
                <a:gd name="T80" fmla="*/ 495 w 2287"/>
                <a:gd name="T81" fmla="*/ 520 h 1220"/>
                <a:gd name="T82" fmla="*/ 521 w 2287"/>
                <a:gd name="T83" fmla="*/ 513 h 1220"/>
                <a:gd name="T84" fmla="*/ 538 w 2287"/>
                <a:gd name="T85" fmla="*/ 491 h 1220"/>
                <a:gd name="T86" fmla="*/ 544 w 2287"/>
                <a:gd name="T87" fmla="*/ 540 h 1220"/>
                <a:gd name="T88" fmla="*/ 561 w 2287"/>
                <a:gd name="T89" fmla="*/ 566 h 1220"/>
                <a:gd name="T90" fmla="*/ 585 w 2287"/>
                <a:gd name="T91" fmla="*/ 580 h 1220"/>
                <a:gd name="T92" fmla="*/ 612 w 2287"/>
                <a:gd name="T93" fmla="*/ 585 h 1220"/>
                <a:gd name="T94" fmla="*/ 593 w 2287"/>
                <a:gd name="T95" fmla="*/ 548 h 1220"/>
                <a:gd name="T96" fmla="*/ 604 w 2287"/>
                <a:gd name="T97" fmla="*/ 509 h 1220"/>
                <a:gd name="T98" fmla="*/ 648 w 2287"/>
                <a:gd name="T99" fmla="*/ 501 h 1220"/>
                <a:gd name="T100" fmla="*/ 612 w 2287"/>
                <a:gd name="T101" fmla="*/ 467 h 1220"/>
                <a:gd name="T102" fmla="*/ 614 w 2287"/>
                <a:gd name="T103" fmla="*/ 385 h 1220"/>
                <a:gd name="T104" fmla="*/ 694 w 2287"/>
                <a:gd name="T105" fmla="*/ 367 h 1220"/>
                <a:gd name="T106" fmla="*/ 856 w 2287"/>
                <a:gd name="T107" fmla="*/ 344 h 1220"/>
                <a:gd name="T108" fmla="*/ 913 w 2287"/>
                <a:gd name="T109" fmla="*/ 310 h 1220"/>
                <a:gd name="T110" fmla="*/ 972 w 2287"/>
                <a:gd name="T111" fmla="*/ 271 h 1220"/>
                <a:gd name="T112" fmla="*/ 1011 w 2287"/>
                <a:gd name="T113" fmla="*/ 237 h 1220"/>
                <a:gd name="T114" fmla="*/ 1079 w 2287"/>
                <a:gd name="T115" fmla="*/ 204 h 1220"/>
                <a:gd name="T116" fmla="*/ 1069 w 2287"/>
                <a:gd name="T117" fmla="*/ 190 h 1220"/>
                <a:gd name="T118" fmla="*/ 1102 w 2287"/>
                <a:gd name="T119" fmla="*/ 162 h 1220"/>
                <a:gd name="T120" fmla="*/ 1100 w 2287"/>
                <a:gd name="T121" fmla="*/ 143 h 122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287"/>
                <a:gd name="T184" fmla="*/ 0 h 1220"/>
                <a:gd name="T185" fmla="*/ 2287 w 2287"/>
                <a:gd name="T186" fmla="*/ 1220 h 122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287" h="1220">
                  <a:moveTo>
                    <a:pt x="2285" y="226"/>
                  </a:moveTo>
                  <a:lnTo>
                    <a:pt x="2282" y="225"/>
                  </a:lnTo>
                  <a:lnTo>
                    <a:pt x="2279" y="222"/>
                  </a:lnTo>
                  <a:lnTo>
                    <a:pt x="2275" y="222"/>
                  </a:lnTo>
                  <a:lnTo>
                    <a:pt x="2272" y="224"/>
                  </a:lnTo>
                  <a:lnTo>
                    <a:pt x="2265" y="227"/>
                  </a:lnTo>
                  <a:lnTo>
                    <a:pt x="2257" y="232"/>
                  </a:lnTo>
                  <a:lnTo>
                    <a:pt x="2248" y="235"/>
                  </a:lnTo>
                  <a:lnTo>
                    <a:pt x="2241" y="241"/>
                  </a:lnTo>
                  <a:lnTo>
                    <a:pt x="2233" y="243"/>
                  </a:lnTo>
                  <a:lnTo>
                    <a:pt x="2226" y="247"/>
                  </a:lnTo>
                  <a:lnTo>
                    <a:pt x="2218" y="250"/>
                  </a:lnTo>
                  <a:lnTo>
                    <a:pt x="2211" y="255"/>
                  </a:lnTo>
                  <a:lnTo>
                    <a:pt x="2204" y="258"/>
                  </a:lnTo>
                  <a:lnTo>
                    <a:pt x="2197" y="263"/>
                  </a:lnTo>
                  <a:lnTo>
                    <a:pt x="2189" y="266"/>
                  </a:lnTo>
                  <a:lnTo>
                    <a:pt x="2182" y="270"/>
                  </a:lnTo>
                  <a:lnTo>
                    <a:pt x="2176" y="272"/>
                  </a:lnTo>
                  <a:lnTo>
                    <a:pt x="2170" y="274"/>
                  </a:lnTo>
                  <a:lnTo>
                    <a:pt x="2165" y="277"/>
                  </a:lnTo>
                  <a:lnTo>
                    <a:pt x="2159" y="280"/>
                  </a:lnTo>
                  <a:lnTo>
                    <a:pt x="2152" y="282"/>
                  </a:lnTo>
                  <a:lnTo>
                    <a:pt x="2146" y="285"/>
                  </a:lnTo>
                  <a:lnTo>
                    <a:pt x="2140" y="287"/>
                  </a:lnTo>
                  <a:lnTo>
                    <a:pt x="2135" y="288"/>
                  </a:lnTo>
                  <a:lnTo>
                    <a:pt x="2129" y="291"/>
                  </a:lnTo>
                  <a:lnTo>
                    <a:pt x="2123" y="293"/>
                  </a:lnTo>
                  <a:lnTo>
                    <a:pt x="2117" y="295"/>
                  </a:lnTo>
                  <a:lnTo>
                    <a:pt x="2112" y="297"/>
                  </a:lnTo>
                  <a:lnTo>
                    <a:pt x="2106" y="299"/>
                  </a:lnTo>
                  <a:lnTo>
                    <a:pt x="2100" y="301"/>
                  </a:lnTo>
                  <a:lnTo>
                    <a:pt x="2094" y="302"/>
                  </a:lnTo>
                  <a:lnTo>
                    <a:pt x="2089" y="304"/>
                  </a:lnTo>
                  <a:lnTo>
                    <a:pt x="2082" y="309"/>
                  </a:lnTo>
                  <a:lnTo>
                    <a:pt x="2075" y="312"/>
                  </a:lnTo>
                  <a:lnTo>
                    <a:pt x="2068" y="316"/>
                  </a:lnTo>
                  <a:lnTo>
                    <a:pt x="2060" y="319"/>
                  </a:lnTo>
                  <a:lnTo>
                    <a:pt x="2052" y="322"/>
                  </a:lnTo>
                  <a:lnTo>
                    <a:pt x="2045" y="324"/>
                  </a:lnTo>
                  <a:lnTo>
                    <a:pt x="2037" y="325"/>
                  </a:lnTo>
                  <a:lnTo>
                    <a:pt x="2029" y="327"/>
                  </a:lnTo>
                  <a:lnTo>
                    <a:pt x="2024" y="330"/>
                  </a:lnTo>
                  <a:lnTo>
                    <a:pt x="2018" y="331"/>
                  </a:lnTo>
                  <a:lnTo>
                    <a:pt x="2014" y="332"/>
                  </a:lnTo>
                  <a:lnTo>
                    <a:pt x="2008" y="332"/>
                  </a:lnTo>
                  <a:lnTo>
                    <a:pt x="2002" y="333"/>
                  </a:lnTo>
                  <a:lnTo>
                    <a:pt x="1996" y="333"/>
                  </a:lnTo>
                  <a:lnTo>
                    <a:pt x="1992" y="334"/>
                  </a:lnTo>
                  <a:lnTo>
                    <a:pt x="1986" y="335"/>
                  </a:lnTo>
                  <a:lnTo>
                    <a:pt x="1976" y="337"/>
                  </a:lnTo>
                  <a:lnTo>
                    <a:pt x="1965" y="338"/>
                  </a:lnTo>
                  <a:lnTo>
                    <a:pt x="1956" y="339"/>
                  </a:lnTo>
                  <a:lnTo>
                    <a:pt x="1946" y="341"/>
                  </a:lnTo>
                  <a:lnTo>
                    <a:pt x="1936" y="344"/>
                  </a:lnTo>
                  <a:lnTo>
                    <a:pt x="1927" y="346"/>
                  </a:lnTo>
                  <a:lnTo>
                    <a:pt x="1918" y="347"/>
                  </a:lnTo>
                  <a:lnTo>
                    <a:pt x="1908" y="349"/>
                  </a:lnTo>
                  <a:lnTo>
                    <a:pt x="1902" y="350"/>
                  </a:lnTo>
                  <a:lnTo>
                    <a:pt x="1896" y="352"/>
                  </a:lnTo>
                  <a:lnTo>
                    <a:pt x="1890" y="353"/>
                  </a:lnTo>
                  <a:lnTo>
                    <a:pt x="1885" y="353"/>
                  </a:lnTo>
                  <a:lnTo>
                    <a:pt x="1879" y="354"/>
                  </a:lnTo>
                  <a:lnTo>
                    <a:pt x="1873" y="354"/>
                  </a:lnTo>
                  <a:lnTo>
                    <a:pt x="1867" y="354"/>
                  </a:lnTo>
                  <a:lnTo>
                    <a:pt x="1862" y="354"/>
                  </a:lnTo>
                  <a:lnTo>
                    <a:pt x="1852" y="355"/>
                  </a:lnTo>
                  <a:lnTo>
                    <a:pt x="1843" y="356"/>
                  </a:lnTo>
                  <a:lnTo>
                    <a:pt x="1834" y="359"/>
                  </a:lnTo>
                  <a:lnTo>
                    <a:pt x="1825" y="360"/>
                  </a:lnTo>
                  <a:lnTo>
                    <a:pt x="1815" y="361"/>
                  </a:lnTo>
                  <a:lnTo>
                    <a:pt x="1805" y="363"/>
                  </a:lnTo>
                  <a:lnTo>
                    <a:pt x="1796" y="364"/>
                  </a:lnTo>
                  <a:lnTo>
                    <a:pt x="1787" y="365"/>
                  </a:lnTo>
                  <a:lnTo>
                    <a:pt x="1780" y="368"/>
                  </a:lnTo>
                  <a:lnTo>
                    <a:pt x="1774" y="369"/>
                  </a:lnTo>
                  <a:lnTo>
                    <a:pt x="1767" y="370"/>
                  </a:lnTo>
                  <a:lnTo>
                    <a:pt x="1760" y="370"/>
                  </a:lnTo>
                  <a:lnTo>
                    <a:pt x="1754" y="371"/>
                  </a:lnTo>
                  <a:lnTo>
                    <a:pt x="1747" y="371"/>
                  </a:lnTo>
                  <a:lnTo>
                    <a:pt x="1741" y="371"/>
                  </a:lnTo>
                  <a:lnTo>
                    <a:pt x="1734" y="371"/>
                  </a:lnTo>
                  <a:lnTo>
                    <a:pt x="1726" y="371"/>
                  </a:lnTo>
                  <a:lnTo>
                    <a:pt x="1718" y="372"/>
                  </a:lnTo>
                  <a:lnTo>
                    <a:pt x="1709" y="372"/>
                  </a:lnTo>
                  <a:lnTo>
                    <a:pt x="1701" y="374"/>
                  </a:lnTo>
                  <a:lnTo>
                    <a:pt x="1694" y="375"/>
                  </a:lnTo>
                  <a:lnTo>
                    <a:pt x="1686" y="376"/>
                  </a:lnTo>
                  <a:lnTo>
                    <a:pt x="1678" y="377"/>
                  </a:lnTo>
                  <a:lnTo>
                    <a:pt x="1671" y="378"/>
                  </a:lnTo>
                  <a:lnTo>
                    <a:pt x="1667" y="382"/>
                  </a:lnTo>
                  <a:lnTo>
                    <a:pt x="1662" y="383"/>
                  </a:lnTo>
                  <a:lnTo>
                    <a:pt x="1658" y="385"/>
                  </a:lnTo>
                  <a:lnTo>
                    <a:pt x="1652" y="386"/>
                  </a:lnTo>
                  <a:lnTo>
                    <a:pt x="1646" y="386"/>
                  </a:lnTo>
                  <a:lnTo>
                    <a:pt x="1640" y="386"/>
                  </a:lnTo>
                  <a:lnTo>
                    <a:pt x="1636" y="387"/>
                  </a:lnTo>
                  <a:lnTo>
                    <a:pt x="1630" y="387"/>
                  </a:lnTo>
                  <a:lnTo>
                    <a:pt x="1626" y="390"/>
                  </a:lnTo>
                  <a:lnTo>
                    <a:pt x="1623" y="390"/>
                  </a:lnTo>
                  <a:lnTo>
                    <a:pt x="1618" y="391"/>
                  </a:lnTo>
                  <a:lnTo>
                    <a:pt x="1615" y="392"/>
                  </a:lnTo>
                  <a:lnTo>
                    <a:pt x="1600" y="393"/>
                  </a:lnTo>
                  <a:lnTo>
                    <a:pt x="1584" y="394"/>
                  </a:lnTo>
                  <a:lnTo>
                    <a:pt x="1569" y="397"/>
                  </a:lnTo>
                  <a:lnTo>
                    <a:pt x="1554" y="398"/>
                  </a:lnTo>
                  <a:lnTo>
                    <a:pt x="1538" y="399"/>
                  </a:lnTo>
                  <a:lnTo>
                    <a:pt x="1523" y="401"/>
                  </a:lnTo>
                  <a:lnTo>
                    <a:pt x="1507" y="402"/>
                  </a:lnTo>
                  <a:lnTo>
                    <a:pt x="1492" y="403"/>
                  </a:lnTo>
                  <a:lnTo>
                    <a:pt x="1486" y="405"/>
                  </a:lnTo>
                  <a:lnTo>
                    <a:pt x="1481" y="403"/>
                  </a:lnTo>
                  <a:lnTo>
                    <a:pt x="1475" y="403"/>
                  </a:lnTo>
                  <a:lnTo>
                    <a:pt x="1470" y="403"/>
                  </a:lnTo>
                  <a:lnTo>
                    <a:pt x="1463" y="406"/>
                  </a:lnTo>
                  <a:lnTo>
                    <a:pt x="1456" y="406"/>
                  </a:lnTo>
                  <a:lnTo>
                    <a:pt x="1449" y="407"/>
                  </a:lnTo>
                  <a:lnTo>
                    <a:pt x="1443" y="409"/>
                  </a:lnTo>
                  <a:lnTo>
                    <a:pt x="1439" y="409"/>
                  </a:lnTo>
                  <a:lnTo>
                    <a:pt x="1434" y="410"/>
                  </a:lnTo>
                  <a:lnTo>
                    <a:pt x="1428" y="410"/>
                  </a:lnTo>
                  <a:lnTo>
                    <a:pt x="1424" y="412"/>
                  </a:lnTo>
                  <a:lnTo>
                    <a:pt x="1419" y="412"/>
                  </a:lnTo>
                  <a:lnTo>
                    <a:pt x="1413" y="413"/>
                  </a:lnTo>
                  <a:lnTo>
                    <a:pt x="1409" y="413"/>
                  </a:lnTo>
                  <a:lnTo>
                    <a:pt x="1404" y="413"/>
                  </a:lnTo>
                  <a:lnTo>
                    <a:pt x="1396" y="416"/>
                  </a:lnTo>
                  <a:lnTo>
                    <a:pt x="1388" y="417"/>
                  </a:lnTo>
                  <a:lnTo>
                    <a:pt x="1380" y="418"/>
                  </a:lnTo>
                  <a:lnTo>
                    <a:pt x="1372" y="421"/>
                  </a:lnTo>
                  <a:lnTo>
                    <a:pt x="1365" y="424"/>
                  </a:lnTo>
                  <a:lnTo>
                    <a:pt x="1357" y="427"/>
                  </a:lnTo>
                  <a:lnTo>
                    <a:pt x="1350" y="430"/>
                  </a:lnTo>
                  <a:lnTo>
                    <a:pt x="1343" y="432"/>
                  </a:lnTo>
                  <a:lnTo>
                    <a:pt x="1336" y="436"/>
                  </a:lnTo>
                  <a:lnTo>
                    <a:pt x="1329" y="440"/>
                  </a:lnTo>
                  <a:lnTo>
                    <a:pt x="1322" y="444"/>
                  </a:lnTo>
                  <a:lnTo>
                    <a:pt x="1316" y="450"/>
                  </a:lnTo>
                  <a:lnTo>
                    <a:pt x="1312" y="453"/>
                  </a:lnTo>
                  <a:lnTo>
                    <a:pt x="1308" y="457"/>
                  </a:lnTo>
                  <a:lnTo>
                    <a:pt x="1304" y="460"/>
                  </a:lnTo>
                  <a:lnTo>
                    <a:pt x="1299" y="463"/>
                  </a:lnTo>
                  <a:lnTo>
                    <a:pt x="1295" y="467"/>
                  </a:lnTo>
                  <a:lnTo>
                    <a:pt x="1291" y="470"/>
                  </a:lnTo>
                  <a:lnTo>
                    <a:pt x="1286" y="473"/>
                  </a:lnTo>
                  <a:lnTo>
                    <a:pt x="1282" y="475"/>
                  </a:lnTo>
                  <a:lnTo>
                    <a:pt x="1274" y="481"/>
                  </a:lnTo>
                  <a:lnTo>
                    <a:pt x="1265" y="486"/>
                  </a:lnTo>
                  <a:lnTo>
                    <a:pt x="1257" y="492"/>
                  </a:lnTo>
                  <a:lnTo>
                    <a:pt x="1247" y="498"/>
                  </a:lnTo>
                  <a:lnTo>
                    <a:pt x="1239" y="503"/>
                  </a:lnTo>
                  <a:lnTo>
                    <a:pt x="1230" y="508"/>
                  </a:lnTo>
                  <a:lnTo>
                    <a:pt x="1221" y="512"/>
                  </a:lnTo>
                  <a:lnTo>
                    <a:pt x="1212" y="516"/>
                  </a:lnTo>
                  <a:lnTo>
                    <a:pt x="1206" y="519"/>
                  </a:lnTo>
                  <a:lnTo>
                    <a:pt x="1200" y="521"/>
                  </a:lnTo>
                  <a:lnTo>
                    <a:pt x="1195" y="523"/>
                  </a:lnTo>
                  <a:lnTo>
                    <a:pt x="1191" y="526"/>
                  </a:lnTo>
                  <a:lnTo>
                    <a:pt x="1186" y="528"/>
                  </a:lnTo>
                  <a:lnTo>
                    <a:pt x="1182" y="530"/>
                  </a:lnTo>
                  <a:lnTo>
                    <a:pt x="1176" y="531"/>
                  </a:lnTo>
                  <a:lnTo>
                    <a:pt x="1170" y="533"/>
                  </a:lnTo>
                  <a:lnTo>
                    <a:pt x="1165" y="534"/>
                  </a:lnTo>
                  <a:lnTo>
                    <a:pt x="1162" y="535"/>
                  </a:lnTo>
                  <a:lnTo>
                    <a:pt x="1157" y="537"/>
                  </a:lnTo>
                  <a:lnTo>
                    <a:pt x="1153" y="538"/>
                  </a:lnTo>
                  <a:lnTo>
                    <a:pt x="1148" y="540"/>
                  </a:lnTo>
                  <a:lnTo>
                    <a:pt x="1145" y="540"/>
                  </a:lnTo>
                  <a:lnTo>
                    <a:pt x="1139" y="540"/>
                  </a:lnTo>
                  <a:lnTo>
                    <a:pt x="1134" y="540"/>
                  </a:lnTo>
                  <a:lnTo>
                    <a:pt x="1124" y="537"/>
                  </a:lnTo>
                  <a:lnTo>
                    <a:pt x="1114" y="535"/>
                  </a:lnTo>
                  <a:lnTo>
                    <a:pt x="1102" y="535"/>
                  </a:lnTo>
                  <a:lnTo>
                    <a:pt x="1092" y="535"/>
                  </a:lnTo>
                  <a:lnTo>
                    <a:pt x="1080" y="536"/>
                  </a:lnTo>
                  <a:lnTo>
                    <a:pt x="1069" y="536"/>
                  </a:lnTo>
                  <a:lnTo>
                    <a:pt x="1058" y="537"/>
                  </a:lnTo>
                  <a:lnTo>
                    <a:pt x="1048" y="537"/>
                  </a:lnTo>
                  <a:lnTo>
                    <a:pt x="1042" y="535"/>
                  </a:lnTo>
                  <a:lnTo>
                    <a:pt x="1038" y="531"/>
                  </a:lnTo>
                  <a:lnTo>
                    <a:pt x="1032" y="529"/>
                  </a:lnTo>
                  <a:lnTo>
                    <a:pt x="1026" y="526"/>
                  </a:lnTo>
                  <a:lnTo>
                    <a:pt x="1021" y="523"/>
                  </a:lnTo>
                  <a:lnTo>
                    <a:pt x="1016" y="520"/>
                  </a:lnTo>
                  <a:lnTo>
                    <a:pt x="1010" y="516"/>
                  </a:lnTo>
                  <a:lnTo>
                    <a:pt x="1004" y="513"/>
                  </a:lnTo>
                  <a:lnTo>
                    <a:pt x="996" y="510"/>
                  </a:lnTo>
                  <a:lnTo>
                    <a:pt x="989" y="506"/>
                  </a:lnTo>
                  <a:lnTo>
                    <a:pt x="982" y="501"/>
                  </a:lnTo>
                  <a:lnTo>
                    <a:pt x="974" y="497"/>
                  </a:lnTo>
                  <a:lnTo>
                    <a:pt x="967" y="491"/>
                  </a:lnTo>
                  <a:lnTo>
                    <a:pt x="960" y="486"/>
                  </a:lnTo>
                  <a:lnTo>
                    <a:pt x="955" y="481"/>
                  </a:lnTo>
                  <a:lnTo>
                    <a:pt x="948" y="476"/>
                  </a:lnTo>
                  <a:lnTo>
                    <a:pt x="943" y="474"/>
                  </a:lnTo>
                  <a:lnTo>
                    <a:pt x="940" y="472"/>
                  </a:lnTo>
                  <a:lnTo>
                    <a:pt x="935" y="468"/>
                  </a:lnTo>
                  <a:lnTo>
                    <a:pt x="932" y="465"/>
                  </a:lnTo>
                  <a:lnTo>
                    <a:pt x="926" y="460"/>
                  </a:lnTo>
                  <a:lnTo>
                    <a:pt x="921" y="454"/>
                  </a:lnTo>
                  <a:lnTo>
                    <a:pt x="915" y="447"/>
                  </a:lnTo>
                  <a:lnTo>
                    <a:pt x="910" y="442"/>
                  </a:lnTo>
                  <a:lnTo>
                    <a:pt x="905" y="438"/>
                  </a:lnTo>
                  <a:lnTo>
                    <a:pt x="900" y="435"/>
                  </a:lnTo>
                  <a:lnTo>
                    <a:pt x="897" y="431"/>
                  </a:lnTo>
                  <a:lnTo>
                    <a:pt x="893" y="425"/>
                  </a:lnTo>
                  <a:lnTo>
                    <a:pt x="889" y="423"/>
                  </a:lnTo>
                  <a:lnTo>
                    <a:pt x="883" y="420"/>
                  </a:lnTo>
                  <a:lnTo>
                    <a:pt x="879" y="416"/>
                  </a:lnTo>
                  <a:lnTo>
                    <a:pt x="875" y="413"/>
                  </a:lnTo>
                  <a:lnTo>
                    <a:pt x="870" y="410"/>
                  </a:lnTo>
                  <a:lnTo>
                    <a:pt x="866" y="407"/>
                  </a:lnTo>
                  <a:lnTo>
                    <a:pt x="860" y="403"/>
                  </a:lnTo>
                  <a:lnTo>
                    <a:pt x="855" y="401"/>
                  </a:lnTo>
                  <a:lnTo>
                    <a:pt x="844" y="395"/>
                  </a:lnTo>
                  <a:lnTo>
                    <a:pt x="834" y="390"/>
                  </a:lnTo>
                  <a:lnTo>
                    <a:pt x="821" y="385"/>
                  </a:lnTo>
                  <a:lnTo>
                    <a:pt x="809" y="382"/>
                  </a:lnTo>
                  <a:lnTo>
                    <a:pt x="797" y="378"/>
                  </a:lnTo>
                  <a:lnTo>
                    <a:pt x="785" y="375"/>
                  </a:lnTo>
                  <a:lnTo>
                    <a:pt x="772" y="371"/>
                  </a:lnTo>
                  <a:lnTo>
                    <a:pt x="760" y="368"/>
                  </a:lnTo>
                  <a:lnTo>
                    <a:pt x="748" y="367"/>
                  </a:lnTo>
                  <a:lnTo>
                    <a:pt x="737" y="364"/>
                  </a:lnTo>
                  <a:lnTo>
                    <a:pt x="725" y="363"/>
                  </a:lnTo>
                  <a:lnTo>
                    <a:pt x="714" y="362"/>
                  </a:lnTo>
                  <a:lnTo>
                    <a:pt x="701" y="362"/>
                  </a:lnTo>
                  <a:lnTo>
                    <a:pt x="689" y="361"/>
                  </a:lnTo>
                  <a:lnTo>
                    <a:pt x="678" y="359"/>
                  </a:lnTo>
                  <a:lnTo>
                    <a:pt x="666" y="357"/>
                  </a:lnTo>
                  <a:lnTo>
                    <a:pt x="661" y="356"/>
                  </a:lnTo>
                  <a:lnTo>
                    <a:pt x="655" y="354"/>
                  </a:lnTo>
                  <a:lnTo>
                    <a:pt x="649" y="353"/>
                  </a:lnTo>
                  <a:lnTo>
                    <a:pt x="643" y="352"/>
                  </a:lnTo>
                  <a:lnTo>
                    <a:pt x="638" y="350"/>
                  </a:lnTo>
                  <a:lnTo>
                    <a:pt x="632" y="349"/>
                  </a:lnTo>
                  <a:lnTo>
                    <a:pt x="625" y="348"/>
                  </a:lnTo>
                  <a:lnTo>
                    <a:pt x="619" y="347"/>
                  </a:lnTo>
                  <a:lnTo>
                    <a:pt x="611" y="344"/>
                  </a:lnTo>
                  <a:lnTo>
                    <a:pt x="603" y="341"/>
                  </a:lnTo>
                  <a:lnTo>
                    <a:pt x="594" y="340"/>
                  </a:lnTo>
                  <a:lnTo>
                    <a:pt x="586" y="338"/>
                  </a:lnTo>
                  <a:lnTo>
                    <a:pt x="580" y="337"/>
                  </a:lnTo>
                  <a:lnTo>
                    <a:pt x="575" y="335"/>
                  </a:lnTo>
                  <a:lnTo>
                    <a:pt x="570" y="333"/>
                  </a:lnTo>
                  <a:lnTo>
                    <a:pt x="565" y="332"/>
                  </a:lnTo>
                  <a:lnTo>
                    <a:pt x="559" y="330"/>
                  </a:lnTo>
                  <a:lnTo>
                    <a:pt x="555" y="329"/>
                  </a:lnTo>
                  <a:lnTo>
                    <a:pt x="549" y="326"/>
                  </a:lnTo>
                  <a:lnTo>
                    <a:pt x="544" y="325"/>
                  </a:lnTo>
                  <a:lnTo>
                    <a:pt x="534" y="324"/>
                  </a:lnTo>
                  <a:lnTo>
                    <a:pt x="522" y="322"/>
                  </a:lnTo>
                  <a:lnTo>
                    <a:pt x="512" y="319"/>
                  </a:lnTo>
                  <a:lnTo>
                    <a:pt x="502" y="317"/>
                  </a:lnTo>
                  <a:lnTo>
                    <a:pt x="492" y="314"/>
                  </a:lnTo>
                  <a:lnTo>
                    <a:pt x="482" y="311"/>
                  </a:lnTo>
                  <a:lnTo>
                    <a:pt x="472" y="308"/>
                  </a:lnTo>
                  <a:lnTo>
                    <a:pt x="462" y="306"/>
                  </a:lnTo>
                  <a:lnTo>
                    <a:pt x="450" y="304"/>
                  </a:lnTo>
                  <a:lnTo>
                    <a:pt x="446" y="302"/>
                  </a:lnTo>
                  <a:lnTo>
                    <a:pt x="442" y="301"/>
                  </a:lnTo>
                  <a:lnTo>
                    <a:pt x="437" y="301"/>
                  </a:lnTo>
                  <a:lnTo>
                    <a:pt x="434" y="299"/>
                  </a:lnTo>
                  <a:lnTo>
                    <a:pt x="427" y="296"/>
                  </a:lnTo>
                  <a:lnTo>
                    <a:pt x="419" y="294"/>
                  </a:lnTo>
                  <a:lnTo>
                    <a:pt x="412" y="291"/>
                  </a:lnTo>
                  <a:lnTo>
                    <a:pt x="404" y="287"/>
                  </a:lnTo>
                  <a:lnTo>
                    <a:pt x="397" y="284"/>
                  </a:lnTo>
                  <a:lnTo>
                    <a:pt x="389" y="280"/>
                  </a:lnTo>
                  <a:lnTo>
                    <a:pt x="382" y="277"/>
                  </a:lnTo>
                  <a:lnTo>
                    <a:pt x="375" y="273"/>
                  </a:lnTo>
                  <a:lnTo>
                    <a:pt x="328" y="254"/>
                  </a:lnTo>
                  <a:lnTo>
                    <a:pt x="311" y="243"/>
                  </a:lnTo>
                  <a:lnTo>
                    <a:pt x="296" y="234"/>
                  </a:lnTo>
                  <a:lnTo>
                    <a:pt x="284" y="227"/>
                  </a:lnTo>
                  <a:lnTo>
                    <a:pt x="271" y="219"/>
                  </a:lnTo>
                  <a:lnTo>
                    <a:pt x="260" y="211"/>
                  </a:lnTo>
                  <a:lnTo>
                    <a:pt x="248" y="201"/>
                  </a:lnTo>
                  <a:lnTo>
                    <a:pt x="237" y="188"/>
                  </a:lnTo>
                  <a:lnTo>
                    <a:pt x="224" y="172"/>
                  </a:lnTo>
                  <a:lnTo>
                    <a:pt x="217" y="165"/>
                  </a:lnTo>
                  <a:lnTo>
                    <a:pt x="210" y="158"/>
                  </a:lnTo>
                  <a:lnTo>
                    <a:pt x="204" y="151"/>
                  </a:lnTo>
                  <a:lnTo>
                    <a:pt x="199" y="144"/>
                  </a:lnTo>
                  <a:lnTo>
                    <a:pt x="192" y="137"/>
                  </a:lnTo>
                  <a:lnTo>
                    <a:pt x="186" y="130"/>
                  </a:lnTo>
                  <a:lnTo>
                    <a:pt x="180" y="123"/>
                  </a:lnTo>
                  <a:lnTo>
                    <a:pt x="173" y="116"/>
                  </a:lnTo>
                  <a:lnTo>
                    <a:pt x="166" y="106"/>
                  </a:lnTo>
                  <a:lnTo>
                    <a:pt x="159" y="97"/>
                  </a:lnTo>
                  <a:lnTo>
                    <a:pt x="150" y="89"/>
                  </a:lnTo>
                  <a:lnTo>
                    <a:pt x="142" y="81"/>
                  </a:lnTo>
                  <a:lnTo>
                    <a:pt x="134" y="70"/>
                  </a:lnTo>
                  <a:lnTo>
                    <a:pt x="126" y="61"/>
                  </a:lnTo>
                  <a:lnTo>
                    <a:pt x="117" y="52"/>
                  </a:lnTo>
                  <a:lnTo>
                    <a:pt x="107" y="43"/>
                  </a:lnTo>
                  <a:lnTo>
                    <a:pt x="97" y="35"/>
                  </a:lnTo>
                  <a:lnTo>
                    <a:pt x="87" y="27"/>
                  </a:lnTo>
                  <a:lnTo>
                    <a:pt x="76" y="20"/>
                  </a:lnTo>
                  <a:lnTo>
                    <a:pt x="65" y="14"/>
                  </a:lnTo>
                  <a:lnTo>
                    <a:pt x="60" y="14"/>
                  </a:lnTo>
                  <a:lnTo>
                    <a:pt x="56" y="12"/>
                  </a:lnTo>
                  <a:lnTo>
                    <a:pt x="50" y="8"/>
                  </a:lnTo>
                  <a:lnTo>
                    <a:pt x="45" y="7"/>
                  </a:lnTo>
                  <a:lnTo>
                    <a:pt x="42" y="5"/>
                  </a:lnTo>
                  <a:lnTo>
                    <a:pt x="37" y="3"/>
                  </a:lnTo>
                  <a:lnTo>
                    <a:pt x="34" y="2"/>
                  </a:lnTo>
                  <a:lnTo>
                    <a:pt x="29" y="2"/>
                  </a:lnTo>
                  <a:lnTo>
                    <a:pt x="25" y="2"/>
                  </a:lnTo>
                  <a:lnTo>
                    <a:pt x="19" y="1"/>
                  </a:lnTo>
                  <a:lnTo>
                    <a:pt x="14" y="1"/>
                  </a:lnTo>
                  <a:lnTo>
                    <a:pt x="10" y="0"/>
                  </a:lnTo>
                  <a:lnTo>
                    <a:pt x="5" y="2"/>
                  </a:lnTo>
                  <a:lnTo>
                    <a:pt x="1" y="5"/>
                  </a:lnTo>
                  <a:lnTo>
                    <a:pt x="0" y="8"/>
                  </a:lnTo>
                  <a:lnTo>
                    <a:pt x="1" y="13"/>
                  </a:lnTo>
                  <a:lnTo>
                    <a:pt x="1" y="16"/>
                  </a:lnTo>
                  <a:lnTo>
                    <a:pt x="7" y="23"/>
                  </a:lnTo>
                  <a:lnTo>
                    <a:pt x="12" y="29"/>
                  </a:lnTo>
                  <a:lnTo>
                    <a:pt x="18" y="33"/>
                  </a:lnTo>
                  <a:lnTo>
                    <a:pt x="23" y="38"/>
                  </a:lnTo>
                  <a:lnTo>
                    <a:pt x="30" y="43"/>
                  </a:lnTo>
                  <a:lnTo>
                    <a:pt x="36" y="47"/>
                  </a:lnTo>
                  <a:lnTo>
                    <a:pt x="42" y="52"/>
                  </a:lnTo>
                  <a:lnTo>
                    <a:pt x="49" y="56"/>
                  </a:lnTo>
                  <a:lnTo>
                    <a:pt x="57" y="65"/>
                  </a:lnTo>
                  <a:lnTo>
                    <a:pt x="65" y="73"/>
                  </a:lnTo>
                  <a:lnTo>
                    <a:pt x="73" y="81"/>
                  </a:lnTo>
                  <a:lnTo>
                    <a:pt x="80" y="89"/>
                  </a:lnTo>
                  <a:lnTo>
                    <a:pt x="87" y="97"/>
                  </a:lnTo>
                  <a:lnTo>
                    <a:pt x="95" y="104"/>
                  </a:lnTo>
                  <a:lnTo>
                    <a:pt x="102" y="113"/>
                  </a:lnTo>
                  <a:lnTo>
                    <a:pt x="109" y="121"/>
                  </a:lnTo>
                  <a:lnTo>
                    <a:pt x="113" y="123"/>
                  </a:lnTo>
                  <a:lnTo>
                    <a:pt x="117" y="126"/>
                  </a:lnTo>
                  <a:lnTo>
                    <a:pt x="119" y="130"/>
                  </a:lnTo>
                  <a:lnTo>
                    <a:pt x="121" y="134"/>
                  </a:lnTo>
                  <a:lnTo>
                    <a:pt x="125" y="136"/>
                  </a:lnTo>
                  <a:lnTo>
                    <a:pt x="127" y="139"/>
                  </a:lnTo>
                  <a:lnTo>
                    <a:pt x="129" y="144"/>
                  </a:lnTo>
                  <a:lnTo>
                    <a:pt x="132" y="146"/>
                  </a:lnTo>
                  <a:lnTo>
                    <a:pt x="131" y="148"/>
                  </a:lnTo>
                  <a:lnTo>
                    <a:pt x="129" y="146"/>
                  </a:lnTo>
                  <a:lnTo>
                    <a:pt x="128" y="145"/>
                  </a:lnTo>
                  <a:lnTo>
                    <a:pt x="126" y="145"/>
                  </a:lnTo>
                  <a:lnTo>
                    <a:pt x="119" y="139"/>
                  </a:lnTo>
                  <a:lnTo>
                    <a:pt x="112" y="134"/>
                  </a:lnTo>
                  <a:lnTo>
                    <a:pt x="104" y="128"/>
                  </a:lnTo>
                  <a:lnTo>
                    <a:pt x="97" y="122"/>
                  </a:lnTo>
                  <a:lnTo>
                    <a:pt x="93" y="120"/>
                  </a:lnTo>
                  <a:lnTo>
                    <a:pt x="88" y="118"/>
                  </a:lnTo>
                  <a:lnTo>
                    <a:pt x="83" y="116"/>
                  </a:lnTo>
                  <a:lnTo>
                    <a:pt x="79" y="114"/>
                  </a:lnTo>
                  <a:lnTo>
                    <a:pt x="73" y="113"/>
                  </a:lnTo>
                  <a:lnTo>
                    <a:pt x="68" y="111"/>
                  </a:lnTo>
                  <a:lnTo>
                    <a:pt x="64" y="110"/>
                  </a:lnTo>
                  <a:lnTo>
                    <a:pt x="59" y="107"/>
                  </a:lnTo>
                  <a:lnTo>
                    <a:pt x="34" y="106"/>
                  </a:lnTo>
                  <a:lnTo>
                    <a:pt x="30" y="110"/>
                  </a:lnTo>
                  <a:lnTo>
                    <a:pt x="27" y="112"/>
                  </a:lnTo>
                  <a:lnTo>
                    <a:pt x="23" y="114"/>
                  </a:lnTo>
                  <a:lnTo>
                    <a:pt x="25" y="119"/>
                  </a:lnTo>
                  <a:lnTo>
                    <a:pt x="26" y="122"/>
                  </a:lnTo>
                  <a:lnTo>
                    <a:pt x="27" y="126"/>
                  </a:lnTo>
                  <a:lnTo>
                    <a:pt x="29" y="129"/>
                  </a:lnTo>
                  <a:lnTo>
                    <a:pt x="31" y="133"/>
                  </a:lnTo>
                  <a:lnTo>
                    <a:pt x="39" y="138"/>
                  </a:lnTo>
                  <a:lnTo>
                    <a:pt x="48" y="143"/>
                  </a:lnTo>
                  <a:lnTo>
                    <a:pt x="56" y="149"/>
                  </a:lnTo>
                  <a:lnTo>
                    <a:pt x="63" y="154"/>
                  </a:lnTo>
                  <a:lnTo>
                    <a:pt x="65" y="165"/>
                  </a:lnTo>
                  <a:lnTo>
                    <a:pt x="72" y="173"/>
                  </a:lnTo>
                  <a:lnTo>
                    <a:pt x="80" y="181"/>
                  </a:lnTo>
                  <a:lnTo>
                    <a:pt x="87" y="189"/>
                  </a:lnTo>
                  <a:lnTo>
                    <a:pt x="87" y="190"/>
                  </a:lnTo>
                  <a:lnTo>
                    <a:pt x="81" y="190"/>
                  </a:lnTo>
                  <a:lnTo>
                    <a:pt x="75" y="191"/>
                  </a:lnTo>
                  <a:lnTo>
                    <a:pt x="69" y="194"/>
                  </a:lnTo>
                  <a:lnTo>
                    <a:pt x="65" y="197"/>
                  </a:lnTo>
                  <a:lnTo>
                    <a:pt x="65" y="202"/>
                  </a:lnTo>
                  <a:lnTo>
                    <a:pt x="66" y="206"/>
                  </a:lnTo>
                  <a:lnTo>
                    <a:pt x="68" y="211"/>
                  </a:lnTo>
                  <a:lnTo>
                    <a:pt x="72" y="213"/>
                  </a:lnTo>
                  <a:lnTo>
                    <a:pt x="75" y="218"/>
                  </a:lnTo>
                  <a:lnTo>
                    <a:pt x="80" y="222"/>
                  </a:lnTo>
                  <a:lnTo>
                    <a:pt x="82" y="227"/>
                  </a:lnTo>
                  <a:lnTo>
                    <a:pt x="82" y="233"/>
                  </a:lnTo>
                  <a:lnTo>
                    <a:pt x="68" y="228"/>
                  </a:lnTo>
                  <a:lnTo>
                    <a:pt x="61" y="229"/>
                  </a:lnTo>
                  <a:lnTo>
                    <a:pt x="54" y="229"/>
                  </a:lnTo>
                  <a:lnTo>
                    <a:pt x="48" y="231"/>
                  </a:lnTo>
                  <a:lnTo>
                    <a:pt x="42" y="235"/>
                  </a:lnTo>
                  <a:lnTo>
                    <a:pt x="41" y="237"/>
                  </a:lnTo>
                  <a:lnTo>
                    <a:pt x="41" y="239"/>
                  </a:lnTo>
                  <a:lnTo>
                    <a:pt x="41" y="241"/>
                  </a:lnTo>
                  <a:lnTo>
                    <a:pt x="42" y="243"/>
                  </a:lnTo>
                  <a:lnTo>
                    <a:pt x="48" y="250"/>
                  </a:lnTo>
                  <a:lnTo>
                    <a:pt x="53" y="256"/>
                  </a:lnTo>
                  <a:lnTo>
                    <a:pt x="60" y="261"/>
                  </a:lnTo>
                  <a:lnTo>
                    <a:pt x="68" y="265"/>
                  </a:lnTo>
                  <a:lnTo>
                    <a:pt x="75" y="270"/>
                  </a:lnTo>
                  <a:lnTo>
                    <a:pt x="82" y="273"/>
                  </a:lnTo>
                  <a:lnTo>
                    <a:pt x="90" y="278"/>
                  </a:lnTo>
                  <a:lnTo>
                    <a:pt x="97" y="281"/>
                  </a:lnTo>
                  <a:lnTo>
                    <a:pt x="96" y="282"/>
                  </a:lnTo>
                  <a:lnTo>
                    <a:pt x="95" y="284"/>
                  </a:lnTo>
                  <a:lnTo>
                    <a:pt x="94" y="284"/>
                  </a:lnTo>
                  <a:lnTo>
                    <a:pt x="93" y="285"/>
                  </a:lnTo>
                  <a:lnTo>
                    <a:pt x="90" y="288"/>
                  </a:lnTo>
                  <a:lnTo>
                    <a:pt x="90" y="292"/>
                  </a:lnTo>
                  <a:lnTo>
                    <a:pt x="91" y="295"/>
                  </a:lnTo>
                  <a:lnTo>
                    <a:pt x="93" y="299"/>
                  </a:lnTo>
                  <a:lnTo>
                    <a:pt x="94" y="302"/>
                  </a:lnTo>
                  <a:lnTo>
                    <a:pt x="95" y="304"/>
                  </a:lnTo>
                  <a:lnTo>
                    <a:pt x="95" y="308"/>
                  </a:lnTo>
                  <a:lnTo>
                    <a:pt x="97" y="308"/>
                  </a:lnTo>
                  <a:lnTo>
                    <a:pt x="105" y="316"/>
                  </a:lnTo>
                  <a:lnTo>
                    <a:pt x="113" y="323"/>
                  </a:lnTo>
                  <a:lnTo>
                    <a:pt x="121" y="331"/>
                  </a:lnTo>
                  <a:lnTo>
                    <a:pt x="129" y="339"/>
                  </a:lnTo>
                  <a:lnTo>
                    <a:pt x="121" y="341"/>
                  </a:lnTo>
                  <a:lnTo>
                    <a:pt x="114" y="340"/>
                  </a:lnTo>
                  <a:lnTo>
                    <a:pt x="107" y="341"/>
                  </a:lnTo>
                  <a:lnTo>
                    <a:pt x="103" y="347"/>
                  </a:lnTo>
                  <a:lnTo>
                    <a:pt x="101" y="349"/>
                  </a:lnTo>
                  <a:lnTo>
                    <a:pt x="101" y="352"/>
                  </a:lnTo>
                  <a:lnTo>
                    <a:pt x="101" y="355"/>
                  </a:lnTo>
                  <a:lnTo>
                    <a:pt x="99" y="357"/>
                  </a:lnTo>
                  <a:lnTo>
                    <a:pt x="104" y="362"/>
                  </a:lnTo>
                  <a:lnTo>
                    <a:pt x="110" y="367"/>
                  </a:lnTo>
                  <a:lnTo>
                    <a:pt x="116" y="370"/>
                  </a:lnTo>
                  <a:lnTo>
                    <a:pt x="121" y="372"/>
                  </a:lnTo>
                  <a:lnTo>
                    <a:pt x="129" y="377"/>
                  </a:lnTo>
                  <a:lnTo>
                    <a:pt x="137" y="382"/>
                  </a:lnTo>
                  <a:lnTo>
                    <a:pt x="146" y="385"/>
                  </a:lnTo>
                  <a:lnTo>
                    <a:pt x="154" y="390"/>
                  </a:lnTo>
                  <a:lnTo>
                    <a:pt x="162" y="394"/>
                  </a:lnTo>
                  <a:lnTo>
                    <a:pt x="169" y="400"/>
                  </a:lnTo>
                  <a:lnTo>
                    <a:pt x="174" y="407"/>
                  </a:lnTo>
                  <a:lnTo>
                    <a:pt x="179" y="415"/>
                  </a:lnTo>
                  <a:lnTo>
                    <a:pt x="177" y="416"/>
                  </a:lnTo>
                  <a:lnTo>
                    <a:pt x="174" y="417"/>
                  </a:lnTo>
                  <a:lnTo>
                    <a:pt x="172" y="420"/>
                  </a:lnTo>
                  <a:lnTo>
                    <a:pt x="171" y="422"/>
                  </a:lnTo>
                  <a:lnTo>
                    <a:pt x="171" y="427"/>
                  </a:lnTo>
                  <a:lnTo>
                    <a:pt x="174" y="429"/>
                  </a:lnTo>
                  <a:lnTo>
                    <a:pt x="177" y="431"/>
                  </a:lnTo>
                  <a:lnTo>
                    <a:pt x="180" y="433"/>
                  </a:lnTo>
                  <a:lnTo>
                    <a:pt x="189" y="438"/>
                  </a:lnTo>
                  <a:lnTo>
                    <a:pt x="197" y="444"/>
                  </a:lnTo>
                  <a:lnTo>
                    <a:pt x="207" y="450"/>
                  </a:lnTo>
                  <a:lnTo>
                    <a:pt x="215" y="455"/>
                  </a:lnTo>
                  <a:lnTo>
                    <a:pt x="224" y="461"/>
                  </a:lnTo>
                  <a:lnTo>
                    <a:pt x="233" y="467"/>
                  </a:lnTo>
                  <a:lnTo>
                    <a:pt x="242" y="472"/>
                  </a:lnTo>
                  <a:lnTo>
                    <a:pt x="252" y="476"/>
                  </a:lnTo>
                  <a:lnTo>
                    <a:pt x="254" y="477"/>
                  </a:lnTo>
                  <a:lnTo>
                    <a:pt x="255" y="480"/>
                  </a:lnTo>
                  <a:lnTo>
                    <a:pt x="257" y="481"/>
                  </a:lnTo>
                  <a:lnTo>
                    <a:pt x="261" y="481"/>
                  </a:lnTo>
                  <a:lnTo>
                    <a:pt x="268" y="484"/>
                  </a:lnTo>
                  <a:lnTo>
                    <a:pt x="275" y="489"/>
                  </a:lnTo>
                  <a:lnTo>
                    <a:pt x="282" y="492"/>
                  </a:lnTo>
                  <a:lnTo>
                    <a:pt x="288" y="496"/>
                  </a:lnTo>
                  <a:lnTo>
                    <a:pt x="295" y="500"/>
                  </a:lnTo>
                  <a:lnTo>
                    <a:pt x="303" y="504"/>
                  </a:lnTo>
                  <a:lnTo>
                    <a:pt x="310" y="507"/>
                  </a:lnTo>
                  <a:lnTo>
                    <a:pt x="317" y="511"/>
                  </a:lnTo>
                  <a:lnTo>
                    <a:pt x="315" y="515"/>
                  </a:lnTo>
                  <a:lnTo>
                    <a:pt x="316" y="520"/>
                  </a:lnTo>
                  <a:lnTo>
                    <a:pt x="318" y="525"/>
                  </a:lnTo>
                  <a:lnTo>
                    <a:pt x="322" y="529"/>
                  </a:lnTo>
                  <a:lnTo>
                    <a:pt x="333" y="537"/>
                  </a:lnTo>
                  <a:lnTo>
                    <a:pt x="340" y="542"/>
                  </a:lnTo>
                  <a:lnTo>
                    <a:pt x="344" y="544"/>
                  </a:lnTo>
                  <a:lnTo>
                    <a:pt x="345" y="545"/>
                  </a:lnTo>
                  <a:lnTo>
                    <a:pt x="346" y="546"/>
                  </a:lnTo>
                  <a:lnTo>
                    <a:pt x="350" y="548"/>
                  </a:lnTo>
                  <a:lnTo>
                    <a:pt x="356" y="551"/>
                  </a:lnTo>
                  <a:lnTo>
                    <a:pt x="369" y="558"/>
                  </a:lnTo>
                  <a:lnTo>
                    <a:pt x="376" y="560"/>
                  </a:lnTo>
                  <a:lnTo>
                    <a:pt x="383" y="563"/>
                  </a:lnTo>
                  <a:lnTo>
                    <a:pt x="390" y="565"/>
                  </a:lnTo>
                  <a:lnTo>
                    <a:pt x="397" y="567"/>
                  </a:lnTo>
                  <a:lnTo>
                    <a:pt x="403" y="569"/>
                  </a:lnTo>
                  <a:lnTo>
                    <a:pt x="409" y="573"/>
                  </a:lnTo>
                  <a:lnTo>
                    <a:pt x="415" y="576"/>
                  </a:lnTo>
                  <a:lnTo>
                    <a:pt x="422" y="581"/>
                  </a:lnTo>
                  <a:lnTo>
                    <a:pt x="415" y="583"/>
                  </a:lnTo>
                  <a:lnTo>
                    <a:pt x="408" y="583"/>
                  </a:lnTo>
                  <a:lnTo>
                    <a:pt x="403" y="586"/>
                  </a:lnTo>
                  <a:lnTo>
                    <a:pt x="398" y="591"/>
                  </a:lnTo>
                  <a:lnTo>
                    <a:pt x="397" y="594"/>
                  </a:lnTo>
                  <a:lnTo>
                    <a:pt x="397" y="597"/>
                  </a:lnTo>
                  <a:lnTo>
                    <a:pt x="398" y="601"/>
                  </a:lnTo>
                  <a:lnTo>
                    <a:pt x="400" y="603"/>
                  </a:lnTo>
                  <a:lnTo>
                    <a:pt x="407" y="606"/>
                  </a:lnTo>
                  <a:lnTo>
                    <a:pt x="415" y="608"/>
                  </a:lnTo>
                  <a:lnTo>
                    <a:pt x="423" y="609"/>
                  </a:lnTo>
                  <a:lnTo>
                    <a:pt x="430" y="610"/>
                  </a:lnTo>
                  <a:lnTo>
                    <a:pt x="438" y="609"/>
                  </a:lnTo>
                  <a:lnTo>
                    <a:pt x="447" y="608"/>
                  </a:lnTo>
                  <a:lnTo>
                    <a:pt x="456" y="608"/>
                  </a:lnTo>
                  <a:lnTo>
                    <a:pt x="464" y="609"/>
                  </a:lnTo>
                  <a:lnTo>
                    <a:pt x="473" y="610"/>
                  </a:lnTo>
                  <a:lnTo>
                    <a:pt x="481" y="611"/>
                  </a:lnTo>
                  <a:lnTo>
                    <a:pt x="489" y="612"/>
                  </a:lnTo>
                  <a:lnTo>
                    <a:pt x="497" y="613"/>
                  </a:lnTo>
                  <a:lnTo>
                    <a:pt x="503" y="613"/>
                  </a:lnTo>
                  <a:lnTo>
                    <a:pt x="509" y="616"/>
                  </a:lnTo>
                  <a:lnTo>
                    <a:pt x="513" y="617"/>
                  </a:lnTo>
                  <a:lnTo>
                    <a:pt x="518" y="619"/>
                  </a:lnTo>
                  <a:lnTo>
                    <a:pt x="513" y="620"/>
                  </a:lnTo>
                  <a:lnTo>
                    <a:pt x="507" y="620"/>
                  </a:lnTo>
                  <a:lnTo>
                    <a:pt x="503" y="621"/>
                  </a:lnTo>
                  <a:lnTo>
                    <a:pt x="497" y="621"/>
                  </a:lnTo>
                  <a:lnTo>
                    <a:pt x="492" y="623"/>
                  </a:lnTo>
                  <a:lnTo>
                    <a:pt x="488" y="623"/>
                  </a:lnTo>
                  <a:lnTo>
                    <a:pt x="483" y="624"/>
                  </a:lnTo>
                  <a:lnTo>
                    <a:pt x="479" y="625"/>
                  </a:lnTo>
                  <a:lnTo>
                    <a:pt x="476" y="626"/>
                  </a:lnTo>
                  <a:lnTo>
                    <a:pt x="474" y="628"/>
                  </a:lnTo>
                  <a:lnTo>
                    <a:pt x="473" y="632"/>
                  </a:lnTo>
                  <a:lnTo>
                    <a:pt x="472" y="634"/>
                  </a:lnTo>
                  <a:lnTo>
                    <a:pt x="474" y="635"/>
                  </a:lnTo>
                  <a:lnTo>
                    <a:pt x="476" y="636"/>
                  </a:lnTo>
                  <a:lnTo>
                    <a:pt x="480" y="636"/>
                  </a:lnTo>
                  <a:lnTo>
                    <a:pt x="482" y="638"/>
                  </a:lnTo>
                  <a:lnTo>
                    <a:pt x="490" y="636"/>
                  </a:lnTo>
                  <a:lnTo>
                    <a:pt x="497" y="635"/>
                  </a:lnTo>
                  <a:lnTo>
                    <a:pt x="505" y="634"/>
                  </a:lnTo>
                  <a:lnTo>
                    <a:pt x="512" y="633"/>
                  </a:lnTo>
                  <a:lnTo>
                    <a:pt x="519" y="632"/>
                  </a:lnTo>
                  <a:lnTo>
                    <a:pt x="527" y="631"/>
                  </a:lnTo>
                  <a:lnTo>
                    <a:pt x="534" y="629"/>
                  </a:lnTo>
                  <a:lnTo>
                    <a:pt x="542" y="628"/>
                  </a:lnTo>
                  <a:lnTo>
                    <a:pt x="562" y="627"/>
                  </a:lnTo>
                  <a:lnTo>
                    <a:pt x="580" y="627"/>
                  </a:lnTo>
                  <a:lnTo>
                    <a:pt x="598" y="628"/>
                  </a:lnTo>
                  <a:lnTo>
                    <a:pt x="617" y="632"/>
                  </a:lnTo>
                  <a:lnTo>
                    <a:pt x="634" y="635"/>
                  </a:lnTo>
                  <a:lnTo>
                    <a:pt x="653" y="639"/>
                  </a:lnTo>
                  <a:lnTo>
                    <a:pt x="670" y="642"/>
                  </a:lnTo>
                  <a:lnTo>
                    <a:pt x="688" y="646"/>
                  </a:lnTo>
                  <a:lnTo>
                    <a:pt x="689" y="642"/>
                  </a:lnTo>
                  <a:lnTo>
                    <a:pt x="695" y="643"/>
                  </a:lnTo>
                  <a:lnTo>
                    <a:pt x="701" y="644"/>
                  </a:lnTo>
                  <a:lnTo>
                    <a:pt x="707" y="644"/>
                  </a:lnTo>
                  <a:lnTo>
                    <a:pt x="713" y="644"/>
                  </a:lnTo>
                  <a:lnTo>
                    <a:pt x="718" y="644"/>
                  </a:lnTo>
                  <a:lnTo>
                    <a:pt x="724" y="646"/>
                  </a:lnTo>
                  <a:lnTo>
                    <a:pt x="730" y="646"/>
                  </a:lnTo>
                  <a:lnTo>
                    <a:pt x="736" y="647"/>
                  </a:lnTo>
                  <a:lnTo>
                    <a:pt x="740" y="648"/>
                  </a:lnTo>
                  <a:lnTo>
                    <a:pt x="746" y="649"/>
                  </a:lnTo>
                  <a:lnTo>
                    <a:pt x="751" y="649"/>
                  </a:lnTo>
                  <a:lnTo>
                    <a:pt x="755" y="651"/>
                  </a:lnTo>
                  <a:lnTo>
                    <a:pt x="763" y="653"/>
                  </a:lnTo>
                  <a:lnTo>
                    <a:pt x="771" y="654"/>
                  </a:lnTo>
                  <a:lnTo>
                    <a:pt x="778" y="656"/>
                  </a:lnTo>
                  <a:lnTo>
                    <a:pt x="785" y="658"/>
                  </a:lnTo>
                  <a:lnTo>
                    <a:pt x="793" y="662"/>
                  </a:lnTo>
                  <a:lnTo>
                    <a:pt x="800" y="664"/>
                  </a:lnTo>
                  <a:lnTo>
                    <a:pt x="807" y="666"/>
                  </a:lnTo>
                  <a:lnTo>
                    <a:pt x="815" y="669"/>
                  </a:lnTo>
                  <a:lnTo>
                    <a:pt x="821" y="670"/>
                  </a:lnTo>
                  <a:lnTo>
                    <a:pt x="828" y="672"/>
                  </a:lnTo>
                  <a:lnTo>
                    <a:pt x="834" y="676"/>
                  </a:lnTo>
                  <a:lnTo>
                    <a:pt x="839" y="678"/>
                  </a:lnTo>
                  <a:lnTo>
                    <a:pt x="845" y="681"/>
                  </a:lnTo>
                  <a:lnTo>
                    <a:pt x="850" y="685"/>
                  </a:lnTo>
                  <a:lnTo>
                    <a:pt x="855" y="688"/>
                  </a:lnTo>
                  <a:lnTo>
                    <a:pt x="861" y="691"/>
                  </a:lnTo>
                  <a:lnTo>
                    <a:pt x="865" y="694"/>
                  </a:lnTo>
                  <a:lnTo>
                    <a:pt x="868" y="696"/>
                  </a:lnTo>
                  <a:lnTo>
                    <a:pt x="872" y="699"/>
                  </a:lnTo>
                  <a:lnTo>
                    <a:pt x="875" y="701"/>
                  </a:lnTo>
                  <a:lnTo>
                    <a:pt x="883" y="707"/>
                  </a:lnTo>
                  <a:lnTo>
                    <a:pt x="892" y="714"/>
                  </a:lnTo>
                  <a:lnTo>
                    <a:pt x="900" y="719"/>
                  </a:lnTo>
                  <a:lnTo>
                    <a:pt x="908" y="726"/>
                  </a:lnTo>
                  <a:lnTo>
                    <a:pt x="905" y="732"/>
                  </a:lnTo>
                  <a:lnTo>
                    <a:pt x="907" y="742"/>
                  </a:lnTo>
                  <a:lnTo>
                    <a:pt x="908" y="754"/>
                  </a:lnTo>
                  <a:lnTo>
                    <a:pt x="907" y="767"/>
                  </a:lnTo>
                  <a:lnTo>
                    <a:pt x="907" y="779"/>
                  </a:lnTo>
                  <a:lnTo>
                    <a:pt x="904" y="786"/>
                  </a:lnTo>
                  <a:lnTo>
                    <a:pt x="900" y="792"/>
                  </a:lnTo>
                  <a:lnTo>
                    <a:pt x="896" y="799"/>
                  </a:lnTo>
                  <a:lnTo>
                    <a:pt x="892" y="806"/>
                  </a:lnTo>
                  <a:lnTo>
                    <a:pt x="888" y="817"/>
                  </a:lnTo>
                  <a:lnTo>
                    <a:pt x="882" y="828"/>
                  </a:lnTo>
                  <a:lnTo>
                    <a:pt x="874" y="838"/>
                  </a:lnTo>
                  <a:lnTo>
                    <a:pt x="865" y="846"/>
                  </a:lnTo>
                  <a:lnTo>
                    <a:pt x="857" y="850"/>
                  </a:lnTo>
                  <a:lnTo>
                    <a:pt x="850" y="853"/>
                  </a:lnTo>
                  <a:lnTo>
                    <a:pt x="843" y="857"/>
                  </a:lnTo>
                  <a:lnTo>
                    <a:pt x="835" y="860"/>
                  </a:lnTo>
                  <a:lnTo>
                    <a:pt x="828" y="863"/>
                  </a:lnTo>
                  <a:lnTo>
                    <a:pt x="821" y="867"/>
                  </a:lnTo>
                  <a:lnTo>
                    <a:pt x="815" y="872"/>
                  </a:lnTo>
                  <a:lnTo>
                    <a:pt x="808" y="876"/>
                  </a:lnTo>
                  <a:lnTo>
                    <a:pt x="801" y="878"/>
                  </a:lnTo>
                  <a:lnTo>
                    <a:pt x="793" y="882"/>
                  </a:lnTo>
                  <a:lnTo>
                    <a:pt x="786" y="884"/>
                  </a:lnTo>
                  <a:lnTo>
                    <a:pt x="779" y="887"/>
                  </a:lnTo>
                  <a:lnTo>
                    <a:pt x="771" y="889"/>
                  </a:lnTo>
                  <a:lnTo>
                    <a:pt x="764" y="891"/>
                  </a:lnTo>
                  <a:lnTo>
                    <a:pt x="756" y="893"/>
                  </a:lnTo>
                  <a:lnTo>
                    <a:pt x="749" y="896"/>
                  </a:lnTo>
                  <a:lnTo>
                    <a:pt x="744" y="898"/>
                  </a:lnTo>
                  <a:lnTo>
                    <a:pt x="739" y="899"/>
                  </a:lnTo>
                  <a:lnTo>
                    <a:pt x="733" y="902"/>
                  </a:lnTo>
                  <a:lnTo>
                    <a:pt x="728" y="903"/>
                  </a:lnTo>
                  <a:lnTo>
                    <a:pt x="723" y="904"/>
                  </a:lnTo>
                  <a:lnTo>
                    <a:pt x="717" y="905"/>
                  </a:lnTo>
                  <a:lnTo>
                    <a:pt x="711" y="906"/>
                  </a:lnTo>
                  <a:lnTo>
                    <a:pt x="706" y="907"/>
                  </a:lnTo>
                  <a:lnTo>
                    <a:pt x="701" y="908"/>
                  </a:lnTo>
                  <a:lnTo>
                    <a:pt x="698" y="910"/>
                  </a:lnTo>
                  <a:lnTo>
                    <a:pt x="693" y="911"/>
                  </a:lnTo>
                  <a:lnTo>
                    <a:pt x="689" y="911"/>
                  </a:lnTo>
                  <a:lnTo>
                    <a:pt x="683" y="912"/>
                  </a:lnTo>
                  <a:lnTo>
                    <a:pt x="675" y="913"/>
                  </a:lnTo>
                  <a:lnTo>
                    <a:pt x="668" y="914"/>
                  </a:lnTo>
                  <a:lnTo>
                    <a:pt x="661" y="915"/>
                  </a:lnTo>
                  <a:lnTo>
                    <a:pt x="653" y="918"/>
                  </a:lnTo>
                  <a:lnTo>
                    <a:pt x="646" y="919"/>
                  </a:lnTo>
                  <a:lnTo>
                    <a:pt x="639" y="920"/>
                  </a:lnTo>
                  <a:lnTo>
                    <a:pt x="632" y="921"/>
                  </a:lnTo>
                  <a:lnTo>
                    <a:pt x="626" y="921"/>
                  </a:lnTo>
                  <a:lnTo>
                    <a:pt x="620" y="920"/>
                  </a:lnTo>
                  <a:lnTo>
                    <a:pt x="615" y="920"/>
                  </a:lnTo>
                  <a:lnTo>
                    <a:pt x="609" y="920"/>
                  </a:lnTo>
                  <a:lnTo>
                    <a:pt x="603" y="920"/>
                  </a:lnTo>
                  <a:lnTo>
                    <a:pt x="597" y="920"/>
                  </a:lnTo>
                  <a:lnTo>
                    <a:pt x="593" y="921"/>
                  </a:lnTo>
                  <a:lnTo>
                    <a:pt x="587" y="923"/>
                  </a:lnTo>
                  <a:lnTo>
                    <a:pt x="585" y="927"/>
                  </a:lnTo>
                  <a:lnTo>
                    <a:pt x="582" y="931"/>
                  </a:lnTo>
                  <a:lnTo>
                    <a:pt x="582" y="937"/>
                  </a:lnTo>
                  <a:lnTo>
                    <a:pt x="583" y="942"/>
                  </a:lnTo>
                  <a:lnTo>
                    <a:pt x="586" y="945"/>
                  </a:lnTo>
                  <a:lnTo>
                    <a:pt x="589" y="946"/>
                  </a:lnTo>
                  <a:lnTo>
                    <a:pt x="594" y="948"/>
                  </a:lnTo>
                  <a:lnTo>
                    <a:pt x="597" y="950"/>
                  </a:lnTo>
                  <a:lnTo>
                    <a:pt x="604" y="951"/>
                  </a:lnTo>
                  <a:lnTo>
                    <a:pt x="612" y="952"/>
                  </a:lnTo>
                  <a:lnTo>
                    <a:pt x="619" y="951"/>
                  </a:lnTo>
                  <a:lnTo>
                    <a:pt x="626" y="951"/>
                  </a:lnTo>
                  <a:lnTo>
                    <a:pt x="634" y="951"/>
                  </a:lnTo>
                  <a:lnTo>
                    <a:pt x="641" y="950"/>
                  </a:lnTo>
                  <a:lnTo>
                    <a:pt x="648" y="950"/>
                  </a:lnTo>
                  <a:lnTo>
                    <a:pt x="655" y="950"/>
                  </a:lnTo>
                  <a:lnTo>
                    <a:pt x="661" y="948"/>
                  </a:lnTo>
                  <a:lnTo>
                    <a:pt x="665" y="946"/>
                  </a:lnTo>
                  <a:lnTo>
                    <a:pt x="671" y="946"/>
                  </a:lnTo>
                  <a:lnTo>
                    <a:pt x="677" y="945"/>
                  </a:lnTo>
                  <a:lnTo>
                    <a:pt x="683" y="945"/>
                  </a:lnTo>
                  <a:lnTo>
                    <a:pt x="688" y="944"/>
                  </a:lnTo>
                  <a:lnTo>
                    <a:pt x="693" y="943"/>
                  </a:lnTo>
                  <a:lnTo>
                    <a:pt x="699" y="942"/>
                  </a:lnTo>
                  <a:lnTo>
                    <a:pt x="702" y="944"/>
                  </a:lnTo>
                  <a:lnTo>
                    <a:pt x="701" y="948"/>
                  </a:lnTo>
                  <a:lnTo>
                    <a:pt x="698" y="953"/>
                  </a:lnTo>
                  <a:lnTo>
                    <a:pt x="700" y="958"/>
                  </a:lnTo>
                  <a:lnTo>
                    <a:pt x="706" y="960"/>
                  </a:lnTo>
                  <a:lnTo>
                    <a:pt x="710" y="961"/>
                  </a:lnTo>
                  <a:lnTo>
                    <a:pt x="716" y="963"/>
                  </a:lnTo>
                  <a:lnTo>
                    <a:pt x="721" y="963"/>
                  </a:lnTo>
                  <a:lnTo>
                    <a:pt x="730" y="959"/>
                  </a:lnTo>
                  <a:lnTo>
                    <a:pt x="739" y="955"/>
                  </a:lnTo>
                  <a:lnTo>
                    <a:pt x="747" y="950"/>
                  </a:lnTo>
                  <a:lnTo>
                    <a:pt x="756" y="945"/>
                  </a:lnTo>
                  <a:lnTo>
                    <a:pt x="766" y="942"/>
                  </a:lnTo>
                  <a:lnTo>
                    <a:pt x="774" y="937"/>
                  </a:lnTo>
                  <a:lnTo>
                    <a:pt x="783" y="933"/>
                  </a:lnTo>
                  <a:lnTo>
                    <a:pt x="792" y="929"/>
                  </a:lnTo>
                  <a:lnTo>
                    <a:pt x="797" y="928"/>
                  </a:lnTo>
                  <a:lnTo>
                    <a:pt x="802" y="927"/>
                  </a:lnTo>
                  <a:lnTo>
                    <a:pt x="807" y="927"/>
                  </a:lnTo>
                  <a:lnTo>
                    <a:pt x="812" y="927"/>
                  </a:lnTo>
                  <a:lnTo>
                    <a:pt x="809" y="929"/>
                  </a:lnTo>
                  <a:lnTo>
                    <a:pt x="807" y="933"/>
                  </a:lnTo>
                  <a:lnTo>
                    <a:pt x="804" y="936"/>
                  </a:lnTo>
                  <a:lnTo>
                    <a:pt x="801" y="938"/>
                  </a:lnTo>
                  <a:lnTo>
                    <a:pt x="794" y="944"/>
                  </a:lnTo>
                  <a:lnTo>
                    <a:pt x="786" y="949"/>
                  </a:lnTo>
                  <a:lnTo>
                    <a:pt x="781" y="956"/>
                  </a:lnTo>
                  <a:lnTo>
                    <a:pt x="774" y="961"/>
                  </a:lnTo>
                  <a:lnTo>
                    <a:pt x="768" y="967"/>
                  </a:lnTo>
                  <a:lnTo>
                    <a:pt x="762" y="973"/>
                  </a:lnTo>
                  <a:lnTo>
                    <a:pt x="756" y="980"/>
                  </a:lnTo>
                  <a:lnTo>
                    <a:pt x="749" y="986"/>
                  </a:lnTo>
                  <a:lnTo>
                    <a:pt x="749" y="985"/>
                  </a:lnTo>
                  <a:lnTo>
                    <a:pt x="748" y="987"/>
                  </a:lnTo>
                  <a:lnTo>
                    <a:pt x="748" y="989"/>
                  </a:lnTo>
                  <a:lnTo>
                    <a:pt x="748" y="993"/>
                  </a:lnTo>
                  <a:lnTo>
                    <a:pt x="749" y="995"/>
                  </a:lnTo>
                  <a:lnTo>
                    <a:pt x="755" y="997"/>
                  </a:lnTo>
                  <a:lnTo>
                    <a:pt x="761" y="997"/>
                  </a:lnTo>
                  <a:lnTo>
                    <a:pt x="767" y="996"/>
                  </a:lnTo>
                  <a:lnTo>
                    <a:pt x="772" y="994"/>
                  </a:lnTo>
                  <a:lnTo>
                    <a:pt x="777" y="990"/>
                  </a:lnTo>
                  <a:lnTo>
                    <a:pt x="783" y="988"/>
                  </a:lnTo>
                  <a:lnTo>
                    <a:pt x="789" y="986"/>
                  </a:lnTo>
                  <a:lnTo>
                    <a:pt x="794" y="986"/>
                  </a:lnTo>
                  <a:lnTo>
                    <a:pt x="799" y="989"/>
                  </a:lnTo>
                  <a:lnTo>
                    <a:pt x="804" y="993"/>
                  </a:lnTo>
                  <a:lnTo>
                    <a:pt x="809" y="995"/>
                  </a:lnTo>
                  <a:lnTo>
                    <a:pt x="815" y="996"/>
                  </a:lnTo>
                  <a:lnTo>
                    <a:pt x="820" y="995"/>
                  </a:lnTo>
                  <a:lnTo>
                    <a:pt x="824" y="994"/>
                  </a:lnTo>
                  <a:lnTo>
                    <a:pt x="829" y="993"/>
                  </a:lnTo>
                  <a:lnTo>
                    <a:pt x="834" y="990"/>
                  </a:lnTo>
                  <a:lnTo>
                    <a:pt x="837" y="988"/>
                  </a:lnTo>
                  <a:lnTo>
                    <a:pt x="842" y="986"/>
                  </a:lnTo>
                  <a:lnTo>
                    <a:pt x="846" y="983"/>
                  </a:lnTo>
                  <a:lnTo>
                    <a:pt x="851" y="981"/>
                  </a:lnTo>
                  <a:lnTo>
                    <a:pt x="855" y="981"/>
                  </a:lnTo>
                  <a:lnTo>
                    <a:pt x="860" y="981"/>
                  </a:lnTo>
                  <a:lnTo>
                    <a:pt x="865" y="980"/>
                  </a:lnTo>
                  <a:lnTo>
                    <a:pt x="869" y="978"/>
                  </a:lnTo>
                  <a:lnTo>
                    <a:pt x="874" y="976"/>
                  </a:lnTo>
                  <a:lnTo>
                    <a:pt x="877" y="974"/>
                  </a:lnTo>
                  <a:lnTo>
                    <a:pt x="882" y="972"/>
                  </a:lnTo>
                  <a:lnTo>
                    <a:pt x="887" y="971"/>
                  </a:lnTo>
                  <a:lnTo>
                    <a:pt x="889" y="973"/>
                  </a:lnTo>
                  <a:lnTo>
                    <a:pt x="893" y="978"/>
                  </a:lnTo>
                  <a:lnTo>
                    <a:pt x="892" y="985"/>
                  </a:lnTo>
                  <a:lnTo>
                    <a:pt x="891" y="991"/>
                  </a:lnTo>
                  <a:lnTo>
                    <a:pt x="892" y="998"/>
                  </a:lnTo>
                  <a:lnTo>
                    <a:pt x="896" y="1002"/>
                  </a:lnTo>
                  <a:lnTo>
                    <a:pt x="896" y="1008"/>
                  </a:lnTo>
                  <a:lnTo>
                    <a:pt x="896" y="1013"/>
                  </a:lnTo>
                  <a:lnTo>
                    <a:pt x="895" y="1019"/>
                  </a:lnTo>
                  <a:lnTo>
                    <a:pt x="896" y="1023"/>
                  </a:lnTo>
                  <a:lnTo>
                    <a:pt x="897" y="1025"/>
                  </a:lnTo>
                  <a:lnTo>
                    <a:pt x="898" y="1027"/>
                  </a:lnTo>
                  <a:lnTo>
                    <a:pt x="896" y="1031"/>
                  </a:lnTo>
                  <a:lnTo>
                    <a:pt x="897" y="1033"/>
                  </a:lnTo>
                  <a:lnTo>
                    <a:pt x="899" y="1034"/>
                  </a:lnTo>
                  <a:lnTo>
                    <a:pt x="902" y="1035"/>
                  </a:lnTo>
                  <a:lnTo>
                    <a:pt x="904" y="1036"/>
                  </a:lnTo>
                  <a:lnTo>
                    <a:pt x="905" y="1039"/>
                  </a:lnTo>
                  <a:lnTo>
                    <a:pt x="905" y="1042"/>
                  </a:lnTo>
                  <a:lnTo>
                    <a:pt x="905" y="1046"/>
                  </a:lnTo>
                  <a:lnTo>
                    <a:pt x="906" y="1050"/>
                  </a:lnTo>
                  <a:lnTo>
                    <a:pt x="907" y="1053"/>
                  </a:lnTo>
                  <a:lnTo>
                    <a:pt x="910" y="1054"/>
                  </a:lnTo>
                  <a:lnTo>
                    <a:pt x="912" y="1055"/>
                  </a:lnTo>
                  <a:lnTo>
                    <a:pt x="914" y="1055"/>
                  </a:lnTo>
                  <a:lnTo>
                    <a:pt x="915" y="1063"/>
                  </a:lnTo>
                  <a:lnTo>
                    <a:pt x="915" y="1072"/>
                  </a:lnTo>
                  <a:lnTo>
                    <a:pt x="917" y="1080"/>
                  </a:lnTo>
                  <a:lnTo>
                    <a:pt x="920" y="1088"/>
                  </a:lnTo>
                  <a:lnTo>
                    <a:pt x="921" y="1088"/>
                  </a:lnTo>
                  <a:lnTo>
                    <a:pt x="925" y="1088"/>
                  </a:lnTo>
                  <a:lnTo>
                    <a:pt x="927" y="1087"/>
                  </a:lnTo>
                  <a:lnTo>
                    <a:pt x="928" y="1085"/>
                  </a:lnTo>
                  <a:lnTo>
                    <a:pt x="932" y="1089"/>
                  </a:lnTo>
                  <a:lnTo>
                    <a:pt x="932" y="1097"/>
                  </a:lnTo>
                  <a:lnTo>
                    <a:pt x="928" y="1103"/>
                  </a:lnTo>
                  <a:lnTo>
                    <a:pt x="923" y="1109"/>
                  </a:lnTo>
                  <a:lnTo>
                    <a:pt x="920" y="1116"/>
                  </a:lnTo>
                  <a:lnTo>
                    <a:pt x="917" y="1121"/>
                  </a:lnTo>
                  <a:lnTo>
                    <a:pt x="913" y="1124"/>
                  </a:lnTo>
                  <a:lnTo>
                    <a:pt x="911" y="1129"/>
                  </a:lnTo>
                  <a:lnTo>
                    <a:pt x="910" y="1133"/>
                  </a:lnTo>
                  <a:lnTo>
                    <a:pt x="907" y="1139"/>
                  </a:lnTo>
                  <a:lnTo>
                    <a:pt x="907" y="1145"/>
                  </a:lnTo>
                  <a:lnTo>
                    <a:pt x="907" y="1151"/>
                  </a:lnTo>
                  <a:lnTo>
                    <a:pt x="908" y="1156"/>
                  </a:lnTo>
                  <a:lnTo>
                    <a:pt x="907" y="1160"/>
                  </a:lnTo>
                  <a:lnTo>
                    <a:pt x="906" y="1163"/>
                  </a:lnTo>
                  <a:lnTo>
                    <a:pt x="906" y="1168"/>
                  </a:lnTo>
                  <a:lnTo>
                    <a:pt x="907" y="1171"/>
                  </a:lnTo>
                  <a:lnTo>
                    <a:pt x="910" y="1169"/>
                  </a:lnTo>
                  <a:lnTo>
                    <a:pt x="912" y="1166"/>
                  </a:lnTo>
                  <a:lnTo>
                    <a:pt x="913" y="1163"/>
                  </a:lnTo>
                  <a:lnTo>
                    <a:pt x="917" y="1161"/>
                  </a:lnTo>
                  <a:lnTo>
                    <a:pt x="918" y="1159"/>
                  </a:lnTo>
                  <a:lnTo>
                    <a:pt x="919" y="1156"/>
                  </a:lnTo>
                  <a:lnTo>
                    <a:pt x="921" y="1155"/>
                  </a:lnTo>
                  <a:lnTo>
                    <a:pt x="923" y="1154"/>
                  </a:lnTo>
                  <a:lnTo>
                    <a:pt x="926" y="1151"/>
                  </a:lnTo>
                  <a:lnTo>
                    <a:pt x="929" y="1149"/>
                  </a:lnTo>
                  <a:lnTo>
                    <a:pt x="933" y="1147"/>
                  </a:lnTo>
                  <a:lnTo>
                    <a:pt x="935" y="1145"/>
                  </a:lnTo>
                  <a:lnTo>
                    <a:pt x="937" y="1144"/>
                  </a:lnTo>
                  <a:lnTo>
                    <a:pt x="940" y="1144"/>
                  </a:lnTo>
                  <a:lnTo>
                    <a:pt x="942" y="1144"/>
                  </a:lnTo>
                  <a:lnTo>
                    <a:pt x="944" y="1146"/>
                  </a:lnTo>
                  <a:lnTo>
                    <a:pt x="945" y="1146"/>
                  </a:lnTo>
                  <a:lnTo>
                    <a:pt x="947" y="1146"/>
                  </a:lnTo>
                  <a:lnTo>
                    <a:pt x="949" y="1159"/>
                  </a:lnTo>
                  <a:lnTo>
                    <a:pt x="951" y="1171"/>
                  </a:lnTo>
                  <a:lnTo>
                    <a:pt x="952" y="1185"/>
                  </a:lnTo>
                  <a:lnTo>
                    <a:pt x="952" y="1198"/>
                  </a:lnTo>
                  <a:lnTo>
                    <a:pt x="953" y="1201"/>
                  </a:lnTo>
                  <a:lnTo>
                    <a:pt x="956" y="1205"/>
                  </a:lnTo>
                  <a:lnTo>
                    <a:pt x="957" y="1208"/>
                  </a:lnTo>
                  <a:lnTo>
                    <a:pt x="956" y="1212"/>
                  </a:lnTo>
                  <a:lnTo>
                    <a:pt x="958" y="1214"/>
                  </a:lnTo>
                  <a:lnTo>
                    <a:pt x="958" y="1217"/>
                  </a:lnTo>
                  <a:lnTo>
                    <a:pt x="959" y="1220"/>
                  </a:lnTo>
                  <a:lnTo>
                    <a:pt x="963" y="1220"/>
                  </a:lnTo>
                  <a:lnTo>
                    <a:pt x="964" y="1215"/>
                  </a:lnTo>
                  <a:lnTo>
                    <a:pt x="965" y="1212"/>
                  </a:lnTo>
                  <a:lnTo>
                    <a:pt x="967" y="1207"/>
                  </a:lnTo>
                  <a:lnTo>
                    <a:pt x="971" y="1204"/>
                  </a:lnTo>
                  <a:lnTo>
                    <a:pt x="975" y="1202"/>
                  </a:lnTo>
                  <a:lnTo>
                    <a:pt x="979" y="1198"/>
                  </a:lnTo>
                  <a:lnTo>
                    <a:pt x="980" y="1193"/>
                  </a:lnTo>
                  <a:lnTo>
                    <a:pt x="982" y="1189"/>
                  </a:lnTo>
                  <a:lnTo>
                    <a:pt x="983" y="1177"/>
                  </a:lnTo>
                  <a:lnTo>
                    <a:pt x="985" y="1167"/>
                  </a:lnTo>
                  <a:lnTo>
                    <a:pt x="985" y="1156"/>
                  </a:lnTo>
                  <a:lnTo>
                    <a:pt x="987" y="1145"/>
                  </a:lnTo>
                  <a:lnTo>
                    <a:pt x="990" y="1140"/>
                  </a:lnTo>
                  <a:lnTo>
                    <a:pt x="993" y="1139"/>
                  </a:lnTo>
                  <a:lnTo>
                    <a:pt x="995" y="1140"/>
                  </a:lnTo>
                  <a:lnTo>
                    <a:pt x="996" y="1141"/>
                  </a:lnTo>
                  <a:lnTo>
                    <a:pt x="998" y="1141"/>
                  </a:lnTo>
                  <a:lnTo>
                    <a:pt x="1000" y="1148"/>
                  </a:lnTo>
                  <a:lnTo>
                    <a:pt x="1003" y="1155"/>
                  </a:lnTo>
                  <a:lnTo>
                    <a:pt x="1008" y="1161"/>
                  </a:lnTo>
                  <a:lnTo>
                    <a:pt x="1011" y="1167"/>
                  </a:lnTo>
                  <a:lnTo>
                    <a:pt x="1014" y="1172"/>
                  </a:lnTo>
                  <a:lnTo>
                    <a:pt x="1014" y="1178"/>
                  </a:lnTo>
                  <a:lnTo>
                    <a:pt x="1014" y="1185"/>
                  </a:lnTo>
                  <a:lnTo>
                    <a:pt x="1014" y="1192"/>
                  </a:lnTo>
                  <a:lnTo>
                    <a:pt x="1014" y="1193"/>
                  </a:lnTo>
                  <a:lnTo>
                    <a:pt x="1016" y="1194"/>
                  </a:lnTo>
                  <a:lnTo>
                    <a:pt x="1017" y="1194"/>
                  </a:lnTo>
                  <a:lnTo>
                    <a:pt x="1018" y="1193"/>
                  </a:lnTo>
                  <a:lnTo>
                    <a:pt x="1020" y="1191"/>
                  </a:lnTo>
                  <a:lnTo>
                    <a:pt x="1021" y="1187"/>
                  </a:lnTo>
                  <a:lnTo>
                    <a:pt x="1021" y="1184"/>
                  </a:lnTo>
                  <a:lnTo>
                    <a:pt x="1021" y="1180"/>
                  </a:lnTo>
                  <a:lnTo>
                    <a:pt x="1023" y="1178"/>
                  </a:lnTo>
                  <a:lnTo>
                    <a:pt x="1024" y="1176"/>
                  </a:lnTo>
                  <a:lnTo>
                    <a:pt x="1026" y="1175"/>
                  </a:lnTo>
                  <a:lnTo>
                    <a:pt x="1028" y="1174"/>
                  </a:lnTo>
                  <a:lnTo>
                    <a:pt x="1034" y="1168"/>
                  </a:lnTo>
                  <a:lnTo>
                    <a:pt x="1035" y="1160"/>
                  </a:lnTo>
                  <a:lnTo>
                    <a:pt x="1034" y="1152"/>
                  </a:lnTo>
                  <a:lnTo>
                    <a:pt x="1033" y="1145"/>
                  </a:lnTo>
                  <a:lnTo>
                    <a:pt x="1029" y="1136"/>
                  </a:lnTo>
                  <a:lnTo>
                    <a:pt x="1026" y="1126"/>
                  </a:lnTo>
                  <a:lnTo>
                    <a:pt x="1023" y="1118"/>
                  </a:lnTo>
                  <a:lnTo>
                    <a:pt x="1018" y="1110"/>
                  </a:lnTo>
                  <a:lnTo>
                    <a:pt x="1012" y="1102"/>
                  </a:lnTo>
                  <a:lnTo>
                    <a:pt x="1008" y="1095"/>
                  </a:lnTo>
                  <a:lnTo>
                    <a:pt x="1001" y="1088"/>
                  </a:lnTo>
                  <a:lnTo>
                    <a:pt x="995" y="1081"/>
                  </a:lnTo>
                  <a:lnTo>
                    <a:pt x="993" y="1071"/>
                  </a:lnTo>
                  <a:lnTo>
                    <a:pt x="990" y="1061"/>
                  </a:lnTo>
                  <a:lnTo>
                    <a:pt x="990" y="1050"/>
                  </a:lnTo>
                  <a:lnTo>
                    <a:pt x="991" y="1040"/>
                  </a:lnTo>
                  <a:lnTo>
                    <a:pt x="996" y="1035"/>
                  </a:lnTo>
                  <a:lnTo>
                    <a:pt x="996" y="1028"/>
                  </a:lnTo>
                  <a:lnTo>
                    <a:pt x="994" y="1023"/>
                  </a:lnTo>
                  <a:lnTo>
                    <a:pt x="994" y="1017"/>
                  </a:lnTo>
                  <a:lnTo>
                    <a:pt x="998" y="1012"/>
                  </a:lnTo>
                  <a:lnTo>
                    <a:pt x="998" y="1008"/>
                  </a:lnTo>
                  <a:lnTo>
                    <a:pt x="997" y="1002"/>
                  </a:lnTo>
                  <a:lnTo>
                    <a:pt x="998" y="996"/>
                  </a:lnTo>
                  <a:lnTo>
                    <a:pt x="1003" y="993"/>
                  </a:lnTo>
                  <a:lnTo>
                    <a:pt x="1004" y="988"/>
                  </a:lnTo>
                  <a:lnTo>
                    <a:pt x="1004" y="982"/>
                  </a:lnTo>
                  <a:lnTo>
                    <a:pt x="1008" y="979"/>
                  </a:lnTo>
                  <a:lnTo>
                    <a:pt x="1011" y="986"/>
                  </a:lnTo>
                  <a:lnTo>
                    <a:pt x="1012" y="993"/>
                  </a:lnTo>
                  <a:lnTo>
                    <a:pt x="1014" y="1000"/>
                  </a:lnTo>
                  <a:lnTo>
                    <a:pt x="1017" y="1006"/>
                  </a:lnTo>
                  <a:lnTo>
                    <a:pt x="1025" y="1009"/>
                  </a:lnTo>
                  <a:lnTo>
                    <a:pt x="1029" y="1014"/>
                  </a:lnTo>
                  <a:lnTo>
                    <a:pt x="1034" y="1023"/>
                  </a:lnTo>
                  <a:lnTo>
                    <a:pt x="1040" y="1027"/>
                  </a:lnTo>
                  <a:lnTo>
                    <a:pt x="1043" y="1026"/>
                  </a:lnTo>
                  <a:lnTo>
                    <a:pt x="1044" y="1023"/>
                  </a:lnTo>
                  <a:lnTo>
                    <a:pt x="1046" y="1019"/>
                  </a:lnTo>
                  <a:lnTo>
                    <a:pt x="1047" y="1016"/>
                  </a:lnTo>
                  <a:lnTo>
                    <a:pt x="1058" y="1001"/>
                  </a:lnTo>
                  <a:lnTo>
                    <a:pt x="1064" y="983"/>
                  </a:lnTo>
                  <a:lnTo>
                    <a:pt x="1066" y="964"/>
                  </a:lnTo>
                  <a:lnTo>
                    <a:pt x="1070" y="945"/>
                  </a:lnTo>
                  <a:lnTo>
                    <a:pt x="1071" y="944"/>
                  </a:lnTo>
                  <a:lnTo>
                    <a:pt x="1072" y="945"/>
                  </a:lnTo>
                  <a:lnTo>
                    <a:pt x="1073" y="946"/>
                  </a:lnTo>
                  <a:lnTo>
                    <a:pt x="1073" y="948"/>
                  </a:lnTo>
                  <a:lnTo>
                    <a:pt x="1074" y="949"/>
                  </a:lnTo>
                  <a:lnTo>
                    <a:pt x="1074" y="950"/>
                  </a:lnTo>
                  <a:lnTo>
                    <a:pt x="1073" y="951"/>
                  </a:lnTo>
                  <a:lnTo>
                    <a:pt x="1072" y="951"/>
                  </a:lnTo>
                  <a:lnTo>
                    <a:pt x="1071" y="959"/>
                  </a:lnTo>
                  <a:lnTo>
                    <a:pt x="1073" y="965"/>
                  </a:lnTo>
                  <a:lnTo>
                    <a:pt x="1076" y="970"/>
                  </a:lnTo>
                  <a:lnTo>
                    <a:pt x="1077" y="975"/>
                  </a:lnTo>
                  <a:lnTo>
                    <a:pt x="1077" y="981"/>
                  </a:lnTo>
                  <a:lnTo>
                    <a:pt x="1079" y="990"/>
                  </a:lnTo>
                  <a:lnTo>
                    <a:pt x="1078" y="1001"/>
                  </a:lnTo>
                  <a:lnTo>
                    <a:pt x="1076" y="1011"/>
                  </a:lnTo>
                  <a:lnTo>
                    <a:pt x="1077" y="1023"/>
                  </a:lnTo>
                  <a:lnTo>
                    <a:pt x="1080" y="1025"/>
                  </a:lnTo>
                  <a:lnTo>
                    <a:pt x="1082" y="1028"/>
                  </a:lnTo>
                  <a:lnTo>
                    <a:pt x="1084" y="1031"/>
                  </a:lnTo>
                  <a:lnTo>
                    <a:pt x="1085" y="1034"/>
                  </a:lnTo>
                  <a:lnTo>
                    <a:pt x="1086" y="1035"/>
                  </a:lnTo>
                  <a:lnTo>
                    <a:pt x="1088" y="1036"/>
                  </a:lnTo>
                  <a:lnTo>
                    <a:pt x="1091" y="1038"/>
                  </a:lnTo>
                  <a:lnTo>
                    <a:pt x="1093" y="1038"/>
                  </a:lnTo>
                  <a:lnTo>
                    <a:pt x="1094" y="1043"/>
                  </a:lnTo>
                  <a:lnTo>
                    <a:pt x="1094" y="1049"/>
                  </a:lnTo>
                  <a:lnTo>
                    <a:pt x="1095" y="1055"/>
                  </a:lnTo>
                  <a:lnTo>
                    <a:pt x="1097" y="1059"/>
                  </a:lnTo>
                  <a:lnTo>
                    <a:pt x="1097" y="1064"/>
                  </a:lnTo>
                  <a:lnTo>
                    <a:pt x="1096" y="1069"/>
                  </a:lnTo>
                  <a:lnTo>
                    <a:pt x="1094" y="1072"/>
                  </a:lnTo>
                  <a:lnTo>
                    <a:pt x="1092" y="1076"/>
                  </a:lnTo>
                  <a:lnTo>
                    <a:pt x="1089" y="1080"/>
                  </a:lnTo>
                  <a:lnTo>
                    <a:pt x="1089" y="1085"/>
                  </a:lnTo>
                  <a:lnTo>
                    <a:pt x="1089" y="1088"/>
                  </a:lnTo>
                  <a:lnTo>
                    <a:pt x="1093" y="1091"/>
                  </a:lnTo>
                  <a:lnTo>
                    <a:pt x="1093" y="1094"/>
                  </a:lnTo>
                  <a:lnTo>
                    <a:pt x="1094" y="1097"/>
                  </a:lnTo>
                  <a:lnTo>
                    <a:pt x="1095" y="1101"/>
                  </a:lnTo>
                  <a:lnTo>
                    <a:pt x="1096" y="1103"/>
                  </a:lnTo>
                  <a:lnTo>
                    <a:pt x="1102" y="1101"/>
                  </a:lnTo>
                  <a:lnTo>
                    <a:pt x="1103" y="1096"/>
                  </a:lnTo>
                  <a:lnTo>
                    <a:pt x="1104" y="1089"/>
                  </a:lnTo>
                  <a:lnTo>
                    <a:pt x="1107" y="1085"/>
                  </a:lnTo>
                  <a:lnTo>
                    <a:pt x="1109" y="1091"/>
                  </a:lnTo>
                  <a:lnTo>
                    <a:pt x="1111" y="1096"/>
                  </a:lnTo>
                  <a:lnTo>
                    <a:pt x="1115" y="1101"/>
                  </a:lnTo>
                  <a:lnTo>
                    <a:pt x="1119" y="1104"/>
                  </a:lnTo>
                  <a:lnTo>
                    <a:pt x="1121" y="1108"/>
                  </a:lnTo>
                  <a:lnTo>
                    <a:pt x="1121" y="1111"/>
                  </a:lnTo>
                  <a:lnTo>
                    <a:pt x="1121" y="1116"/>
                  </a:lnTo>
                  <a:lnTo>
                    <a:pt x="1119" y="1119"/>
                  </a:lnTo>
                  <a:lnTo>
                    <a:pt x="1122" y="1125"/>
                  </a:lnTo>
                  <a:lnTo>
                    <a:pt x="1123" y="1131"/>
                  </a:lnTo>
                  <a:lnTo>
                    <a:pt x="1123" y="1138"/>
                  </a:lnTo>
                  <a:lnTo>
                    <a:pt x="1123" y="1144"/>
                  </a:lnTo>
                  <a:lnTo>
                    <a:pt x="1121" y="1147"/>
                  </a:lnTo>
                  <a:lnTo>
                    <a:pt x="1121" y="1151"/>
                  </a:lnTo>
                  <a:lnTo>
                    <a:pt x="1121" y="1155"/>
                  </a:lnTo>
                  <a:lnTo>
                    <a:pt x="1121" y="1159"/>
                  </a:lnTo>
                  <a:lnTo>
                    <a:pt x="1124" y="1159"/>
                  </a:lnTo>
                  <a:lnTo>
                    <a:pt x="1127" y="1155"/>
                  </a:lnTo>
                  <a:lnTo>
                    <a:pt x="1130" y="1152"/>
                  </a:lnTo>
                  <a:lnTo>
                    <a:pt x="1131" y="1147"/>
                  </a:lnTo>
                  <a:lnTo>
                    <a:pt x="1134" y="1142"/>
                  </a:lnTo>
                  <a:lnTo>
                    <a:pt x="1139" y="1140"/>
                  </a:lnTo>
                  <a:lnTo>
                    <a:pt x="1145" y="1137"/>
                  </a:lnTo>
                  <a:lnTo>
                    <a:pt x="1149" y="1133"/>
                  </a:lnTo>
                  <a:lnTo>
                    <a:pt x="1152" y="1127"/>
                  </a:lnTo>
                  <a:lnTo>
                    <a:pt x="1159" y="1130"/>
                  </a:lnTo>
                  <a:lnTo>
                    <a:pt x="1162" y="1136"/>
                  </a:lnTo>
                  <a:lnTo>
                    <a:pt x="1165" y="1142"/>
                  </a:lnTo>
                  <a:lnTo>
                    <a:pt x="1169" y="1149"/>
                  </a:lnTo>
                  <a:lnTo>
                    <a:pt x="1169" y="1154"/>
                  </a:lnTo>
                  <a:lnTo>
                    <a:pt x="1171" y="1159"/>
                  </a:lnTo>
                  <a:lnTo>
                    <a:pt x="1172" y="1162"/>
                  </a:lnTo>
                  <a:lnTo>
                    <a:pt x="1176" y="1166"/>
                  </a:lnTo>
                  <a:lnTo>
                    <a:pt x="1177" y="1184"/>
                  </a:lnTo>
                  <a:lnTo>
                    <a:pt x="1178" y="1184"/>
                  </a:lnTo>
                  <a:lnTo>
                    <a:pt x="1179" y="1184"/>
                  </a:lnTo>
                  <a:lnTo>
                    <a:pt x="1180" y="1184"/>
                  </a:lnTo>
                  <a:lnTo>
                    <a:pt x="1182" y="1183"/>
                  </a:lnTo>
                  <a:lnTo>
                    <a:pt x="1187" y="1169"/>
                  </a:lnTo>
                  <a:lnTo>
                    <a:pt x="1191" y="1163"/>
                  </a:lnTo>
                  <a:lnTo>
                    <a:pt x="1193" y="1156"/>
                  </a:lnTo>
                  <a:lnTo>
                    <a:pt x="1194" y="1149"/>
                  </a:lnTo>
                  <a:lnTo>
                    <a:pt x="1195" y="1141"/>
                  </a:lnTo>
                  <a:lnTo>
                    <a:pt x="1200" y="1145"/>
                  </a:lnTo>
                  <a:lnTo>
                    <a:pt x="1206" y="1148"/>
                  </a:lnTo>
                  <a:lnTo>
                    <a:pt x="1210" y="1153"/>
                  </a:lnTo>
                  <a:lnTo>
                    <a:pt x="1214" y="1157"/>
                  </a:lnTo>
                  <a:lnTo>
                    <a:pt x="1217" y="1159"/>
                  </a:lnTo>
                  <a:lnTo>
                    <a:pt x="1221" y="1160"/>
                  </a:lnTo>
                  <a:lnTo>
                    <a:pt x="1223" y="1162"/>
                  </a:lnTo>
                  <a:lnTo>
                    <a:pt x="1224" y="1166"/>
                  </a:lnTo>
                  <a:lnTo>
                    <a:pt x="1225" y="1169"/>
                  </a:lnTo>
                  <a:lnTo>
                    <a:pt x="1225" y="1172"/>
                  </a:lnTo>
                  <a:lnTo>
                    <a:pt x="1225" y="1176"/>
                  </a:lnTo>
                  <a:lnTo>
                    <a:pt x="1230" y="1175"/>
                  </a:lnTo>
                  <a:lnTo>
                    <a:pt x="1231" y="1168"/>
                  </a:lnTo>
                  <a:lnTo>
                    <a:pt x="1231" y="1161"/>
                  </a:lnTo>
                  <a:lnTo>
                    <a:pt x="1230" y="1154"/>
                  </a:lnTo>
                  <a:lnTo>
                    <a:pt x="1229" y="1146"/>
                  </a:lnTo>
                  <a:lnTo>
                    <a:pt x="1229" y="1145"/>
                  </a:lnTo>
                  <a:lnTo>
                    <a:pt x="1230" y="1144"/>
                  </a:lnTo>
                  <a:lnTo>
                    <a:pt x="1230" y="1142"/>
                  </a:lnTo>
                  <a:lnTo>
                    <a:pt x="1229" y="1141"/>
                  </a:lnTo>
                  <a:lnTo>
                    <a:pt x="1229" y="1138"/>
                  </a:lnTo>
                  <a:lnTo>
                    <a:pt x="1227" y="1134"/>
                  </a:lnTo>
                  <a:lnTo>
                    <a:pt x="1225" y="1131"/>
                  </a:lnTo>
                  <a:lnTo>
                    <a:pt x="1224" y="1127"/>
                  </a:lnTo>
                  <a:lnTo>
                    <a:pt x="1218" y="1121"/>
                  </a:lnTo>
                  <a:lnTo>
                    <a:pt x="1213" y="1114"/>
                  </a:lnTo>
                  <a:lnTo>
                    <a:pt x="1206" y="1108"/>
                  </a:lnTo>
                  <a:lnTo>
                    <a:pt x="1199" y="1103"/>
                  </a:lnTo>
                  <a:lnTo>
                    <a:pt x="1193" y="1099"/>
                  </a:lnTo>
                  <a:lnTo>
                    <a:pt x="1186" y="1095"/>
                  </a:lnTo>
                  <a:lnTo>
                    <a:pt x="1179" y="1091"/>
                  </a:lnTo>
                  <a:lnTo>
                    <a:pt x="1172" y="1085"/>
                  </a:lnTo>
                  <a:lnTo>
                    <a:pt x="1171" y="1071"/>
                  </a:lnTo>
                  <a:lnTo>
                    <a:pt x="1171" y="1069"/>
                  </a:lnTo>
                  <a:lnTo>
                    <a:pt x="1172" y="1066"/>
                  </a:lnTo>
                  <a:lnTo>
                    <a:pt x="1172" y="1064"/>
                  </a:lnTo>
                  <a:lnTo>
                    <a:pt x="1172" y="1062"/>
                  </a:lnTo>
                  <a:lnTo>
                    <a:pt x="1172" y="1051"/>
                  </a:lnTo>
                  <a:lnTo>
                    <a:pt x="1172" y="1041"/>
                  </a:lnTo>
                  <a:lnTo>
                    <a:pt x="1174" y="1032"/>
                  </a:lnTo>
                  <a:lnTo>
                    <a:pt x="1176" y="1021"/>
                  </a:lnTo>
                  <a:lnTo>
                    <a:pt x="1176" y="1017"/>
                  </a:lnTo>
                  <a:lnTo>
                    <a:pt x="1177" y="1011"/>
                  </a:lnTo>
                  <a:lnTo>
                    <a:pt x="1178" y="1006"/>
                  </a:lnTo>
                  <a:lnTo>
                    <a:pt x="1180" y="1002"/>
                  </a:lnTo>
                  <a:lnTo>
                    <a:pt x="1184" y="1004"/>
                  </a:lnTo>
                  <a:lnTo>
                    <a:pt x="1189" y="1008"/>
                  </a:lnTo>
                  <a:lnTo>
                    <a:pt x="1193" y="1010"/>
                  </a:lnTo>
                  <a:lnTo>
                    <a:pt x="1198" y="1012"/>
                  </a:lnTo>
                  <a:lnTo>
                    <a:pt x="1202" y="1014"/>
                  </a:lnTo>
                  <a:lnTo>
                    <a:pt x="1208" y="1017"/>
                  </a:lnTo>
                  <a:lnTo>
                    <a:pt x="1213" y="1018"/>
                  </a:lnTo>
                  <a:lnTo>
                    <a:pt x="1218" y="1018"/>
                  </a:lnTo>
                  <a:lnTo>
                    <a:pt x="1221" y="1017"/>
                  </a:lnTo>
                  <a:lnTo>
                    <a:pt x="1222" y="1016"/>
                  </a:lnTo>
                  <a:lnTo>
                    <a:pt x="1224" y="1014"/>
                  </a:lnTo>
                  <a:lnTo>
                    <a:pt x="1224" y="1013"/>
                  </a:lnTo>
                  <a:lnTo>
                    <a:pt x="1225" y="1011"/>
                  </a:lnTo>
                  <a:lnTo>
                    <a:pt x="1225" y="1008"/>
                  </a:lnTo>
                  <a:lnTo>
                    <a:pt x="1223" y="1004"/>
                  </a:lnTo>
                  <a:lnTo>
                    <a:pt x="1223" y="1001"/>
                  </a:lnTo>
                  <a:lnTo>
                    <a:pt x="1231" y="1001"/>
                  </a:lnTo>
                  <a:lnTo>
                    <a:pt x="1240" y="1002"/>
                  </a:lnTo>
                  <a:lnTo>
                    <a:pt x="1248" y="1004"/>
                  </a:lnTo>
                  <a:lnTo>
                    <a:pt x="1257" y="1004"/>
                  </a:lnTo>
                  <a:lnTo>
                    <a:pt x="1262" y="1006"/>
                  </a:lnTo>
                  <a:lnTo>
                    <a:pt x="1268" y="1008"/>
                  </a:lnTo>
                  <a:lnTo>
                    <a:pt x="1274" y="1009"/>
                  </a:lnTo>
                  <a:lnTo>
                    <a:pt x="1280" y="1008"/>
                  </a:lnTo>
                  <a:lnTo>
                    <a:pt x="1285" y="1006"/>
                  </a:lnTo>
                  <a:lnTo>
                    <a:pt x="1290" y="1004"/>
                  </a:lnTo>
                  <a:lnTo>
                    <a:pt x="1296" y="1001"/>
                  </a:lnTo>
                  <a:lnTo>
                    <a:pt x="1300" y="997"/>
                  </a:lnTo>
                  <a:lnTo>
                    <a:pt x="1300" y="995"/>
                  </a:lnTo>
                  <a:lnTo>
                    <a:pt x="1300" y="994"/>
                  </a:lnTo>
                  <a:lnTo>
                    <a:pt x="1299" y="991"/>
                  </a:lnTo>
                  <a:lnTo>
                    <a:pt x="1299" y="990"/>
                  </a:lnTo>
                  <a:lnTo>
                    <a:pt x="1295" y="987"/>
                  </a:lnTo>
                  <a:lnTo>
                    <a:pt x="1290" y="982"/>
                  </a:lnTo>
                  <a:lnTo>
                    <a:pt x="1285" y="979"/>
                  </a:lnTo>
                  <a:lnTo>
                    <a:pt x="1280" y="975"/>
                  </a:lnTo>
                  <a:lnTo>
                    <a:pt x="1275" y="972"/>
                  </a:lnTo>
                  <a:lnTo>
                    <a:pt x="1269" y="970"/>
                  </a:lnTo>
                  <a:lnTo>
                    <a:pt x="1265" y="967"/>
                  </a:lnTo>
                  <a:lnTo>
                    <a:pt x="1259" y="965"/>
                  </a:lnTo>
                  <a:lnTo>
                    <a:pt x="1254" y="961"/>
                  </a:lnTo>
                  <a:lnTo>
                    <a:pt x="1250" y="958"/>
                  </a:lnTo>
                  <a:lnTo>
                    <a:pt x="1245" y="953"/>
                  </a:lnTo>
                  <a:lnTo>
                    <a:pt x="1240" y="950"/>
                  </a:lnTo>
                  <a:lnTo>
                    <a:pt x="1236" y="945"/>
                  </a:lnTo>
                  <a:lnTo>
                    <a:pt x="1232" y="941"/>
                  </a:lnTo>
                  <a:lnTo>
                    <a:pt x="1228" y="937"/>
                  </a:lnTo>
                  <a:lnTo>
                    <a:pt x="1224" y="933"/>
                  </a:lnTo>
                  <a:lnTo>
                    <a:pt x="1220" y="923"/>
                  </a:lnTo>
                  <a:lnTo>
                    <a:pt x="1215" y="914"/>
                  </a:lnTo>
                  <a:lnTo>
                    <a:pt x="1209" y="906"/>
                  </a:lnTo>
                  <a:lnTo>
                    <a:pt x="1206" y="896"/>
                  </a:lnTo>
                  <a:lnTo>
                    <a:pt x="1200" y="888"/>
                  </a:lnTo>
                  <a:lnTo>
                    <a:pt x="1195" y="880"/>
                  </a:lnTo>
                  <a:lnTo>
                    <a:pt x="1194" y="870"/>
                  </a:lnTo>
                  <a:lnTo>
                    <a:pt x="1195" y="860"/>
                  </a:lnTo>
                  <a:lnTo>
                    <a:pt x="1197" y="860"/>
                  </a:lnTo>
                  <a:lnTo>
                    <a:pt x="1197" y="859"/>
                  </a:lnTo>
                  <a:lnTo>
                    <a:pt x="1197" y="857"/>
                  </a:lnTo>
                  <a:lnTo>
                    <a:pt x="1197" y="855"/>
                  </a:lnTo>
                  <a:lnTo>
                    <a:pt x="1200" y="846"/>
                  </a:lnTo>
                  <a:lnTo>
                    <a:pt x="1204" y="837"/>
                  </a:lnTo>
                  <a:lnTo>
                    <a:pt x="1207" y="829"/>
                  </a:lnTo>
                  <a:lnTo>
                    <a:pt x="1207" y="819"/>
                  </a:lnTo>
                  <a:lnTo>
                    <a:pt x="1212" y="808"/>
                  </a:lnTo>
                  <a:lnTo>
                    <a:pt x="1217" y="798"/>
                  </a:lnTo>
                  <a:lnTo>
                    <a:pt x="1222" y="787"/>
                  </a:lnTo>
                  <a:lnTo>
                    <a:pt x="1227" y="777"/>
                  </a:lnTo>
                  <a:lnTo>
                    <a:pt x="1229" y="770"/>
                  </a:lnTo>
                  <a:lnTo>
                    <a:pt x="1232" y="764"/>
                  </a:lnTo>
                  <a:lnTo>
                    <a:pt x="1235" y="759"/>
                  </a:lnTo>
                  <a:lnTo>
                    <a:pt x="1235" y="752"/>
                  </a:lnTo>
                  <a:lnTo>
                    <a:pt x="1242" y="746"/>
                  </a:lnTo>
                  <a:lnTo>
                    <a:pt x="1250" y="740"/>
                  </a:lnTo>
                  <a:lnTo>
                    <a:pt x="1259" y="737"/>
                  </a:lnTo>
                  <a:lnTo>
                    <a:pt x="1268" y="736"/>
                  </a:lnTo>
                  <a:lnTo>
                    <a:pt x="1275" y="733"/>
                  </a:lnTo>
                  <a:lnTo>
                    <a:pt x="1283" y="733"/>
                  </a:lnTo>
                  <a:lnTo>
                    <a:pt x="1291" y="733"/>
                  </a:lnTo>
                  <a:lnTo>
                    <a:pt x="1298" y="733"/>
                  </a:lnTo>
                  <a:lnTo>
                    <a:pt x="1308" y="736"/>
                  </a:lnTo>
                  <a:lnTo>
                    <a:pt x="1319" y="737"/>
                  </a:lnTo>
                  <a:lnTo>
                    <a:pt x="1329" y="739"/>
                  </a:lnTo>
                  <a:lnTo>
                    <a:pt x="1341" y="740"/>
                  </a:lnTo>
                  <a:lnTo>
                    <a:pt x="1351" y="741"/>
                  </a:lnTo>
                  <a:lnTo>
                    <a:pt x="1361" y="740"/>
                  </a:lnTo>
                  <a:lnTo>
                    <a:pt x="1372" y="739"/>
                  </a:lnTo>
                  <a:lnTo>
                    <a:pt x="1382" y="736"/>
                  </a:lnTo>
                  <a:lnTo>
                    <a:pt x="1384" y="734"/>
                  </a:lnTo>
                  <a:lnTo>
                    <a:pt x="1388" y="733"/>
                  </a:lnTo>
                  <a:lnTo>
                    <a:pt x="1390" y="733"/>
                  </a:lnTo>
                  <a:lnTo>
                    <a:pt x="1393" y="732"/>
                  </a:lnTo>
                  <a:lnTo>
                    <a:pt x="1401" y="729"/>
                  </a:lnTo>
                  <a:lnTo>
                    <a:pt x="1409" y="725"/>
                  </a:lnTo>
                  <a:lnTo>
                    <a:pt x="1418" y="722"/>
                  </a:lnTo>
                  <a:lnTo>
                    <a:pt x="1426" y="718"/>
                  </a:lnTo>
                  <a:lnTo>
                    <a:pt x="1448" y="712"/>
                  </a:lnTo>
                  <a:lnTo>
                    <a:pt x="1470" y="707"/>
                  </a:lnTo>
                  <a:lnTo>
                    <a:pt x="1493" y="702"/>
                  </a:lnTo>
                  <a:lnTo>
                    <a:pt x="1516" y="697"/>
                  </a:lnTo>
                  <a:lnTo>
                    <a:pt x="1538" y="694"/>
                  </a:lnTo>
                  <a:lnTo>
                    <a:pt x="1562" y="691"/>
                  </a:lnTo>
                  <a:lnTo>
                    <a:pt x="1585" y="688"/>
                  </a:lnTo>
                  <a:lnTo>
                    <a:pt x="1608" y="687"/>
                  </a:lnTo>
                  <a:lnTo>
                    <a:pt x="1654" y="685"/>
                  </a:lnTo>
                  <a:lnTo>
                    <a:pt x="1669" y="687"/>
                  </a:lnTo>
                  <a:lnTo>
                    <a:pt x="1677" y="686"/>
                  </a:lnTo>
                  <a:lnTo>
                    <a:pt x="1686" y="686"/>
                  </a:lnTo>
                  <a:lnTo>
                    <a:pt x="1694" y="686"/>
                  </a:lnTo>
                  <a:lnTo>
                    <a:pt x="1704" y="686"/>
                  </a:lnTo>
                  <a:lnTo>
                    <a:pt x="1712" y="687"/>
                  </a:lnTo>
                  <a:lnTo>
                    <a:pt x="1721" y="687"/>
                  </a:lnTo>
                  <a:lnTo>
                    <a:pt x="1729" y="687"/>
                  </a:lnTo>
                  <a:lnTo>
                    <a:pt x="1738" y="686"/>
                  </a:lnTo>
                  <a:lnTo>
                    <a:pt x="1743" y="685"/>
                  </a:lnTo>
                  <a:lnTo>
                    <a:pt x="1749" y="682"/>
                  </a:lnTo>
                  <a:lnTo>
                    <a:pt x="1752" y="679"/>
                  </a:lnTo>
                  <a:lnTo>
                    <a:pt x="1754" y="674"/>
                  </a:lnTo>
                  <a:lnTo>
                    <a:pt x="1753" y="669"/>
                  </a:lnTo>
                  <a:lnTo>
                    <a:pt x="1750" y="664"/>
                  </a:lnTo>
                  <a:lnTo>
                    <a:pt x="1747" y="661"/>
                  </a:lnTo>
                  <a:lnTo>
                    <a:pt x="1750" y="655"/>
                  </a:lnTo>
                  <a:lnTo>
                    <a:pt x="1759" y="651"/>
                  </a:lnTo>
                  <a:lnTo>
                    <a:pt x="1767" y="648"/>
                  </a:lnTo>
                  <a:lnTo>
                    <a:pt x="1776" y="643"/>
                  </a:lnTo>
                  <a:lnTo>
                    <a:pt x="1784" y="640"/>
                  </a:lnTo>
                  <a:lnTo>
                    <a:pt x="1794" y="636"/>
                  </a:lnTo>
                  <a:lnTo>
                    <a:pt x="1802" y="633"/>
                  </a:lnTo>
                  <a:lnTo>
                    <a:pt x="1811" y="628"/>
                  </a:lnTo>
                  <a:lnTo>
                    <a:pt x="1820" y="624"/>
                  </a:lnTo>
                  <a:lnTo>
                    <a:pt x="1820" y="621"/>
                  </a:lnTo>
                  <a:lnTo>
                    <a:pt x="1827" y="619"/>
                  </a:lnTo>
                  <a:lnTo>
                    <a:pt x="1833" y="616"/>
                  </a:lnTo>
                  <a:lnTo>
                    <a:pt x="1840" y="612"/>
                  </a:lnTo>
                  <a:lnTo>
                    <a:pt x="1845" y="608"/>
                  </a:lnTo>
                  <a:lnTo>
                    <a:pt x="1851" y="604"/>
                  </a:lnTo>
                  <a:lnTo>
                    <a:pt x="1856" y="599"/>
                  </a:lnTo>
                  <a:lnTo>
                    <a:pt x="1862" y="595"/>
                  </a:lnTo>
                  <a:lnTo>
                    <a:pt x="1867" y="590"/>
                  </a:lnTo>
                  <a:lnTo>
                    <a:pt x="1870" y="579"/>
                  </a:lnTo>
                  <a:lnTo>
                    <a:pt x="1874" y="576"/>
                  </a:lnTo>
                  <a:lnTo>
                    <a:pt x="1880" y="574"/>
                  </a:lnTo>
                  <a:lnTo>
                    <a:pt x="1885" y="572"/>
                  </a:lnTo>
                  <a:lnTo>
                    <a:pt x="1890" y="569"/>
                  </a:lnTo>
                  <a:lnTo>
                    <a:pt x="1895" y="567"/>
                  </a:lnTo>
                  <a:lnTo>
                    <a:pt x="1901" y="565"/>
                  </a:lnTo>
                  <a:lnTo>
                    <a:pt x="1905" y="563"/>
                  </a:lnTo>
                  <a:lnTo>
                    <a:pt x="1911" y="560"/>
                  </a:lnTo>
                  <a:lnTo>
                    <a:pt x="1918" y="557"/>
                  </a:lnTo>
                  <a:lnTo>
                    <a:pt x="1925" y="553"/>
                  </a:lnTo>
                  <a:lnTo>
                    <a:pt x="1932" y="550"/>
                  </a:lnTo>
                  <a:lnTo>
                    <a:pt x="1939" y="545"/>
                  </a:lnTo>
                  <a:lnTo>
                    <a:pt x="1945" y="541"/>
                  </a:lnTo>
                  <a:lnTo>
                    <a:pt x="1949" y="536"/>
                  </a:lnTo>
                  <a:lnTo>
                    <a:pt x="1955" y="530"/>
                  </a:lnTo>
                  <a:lnTo>
                    <a:pt x="1958" y="523"/>
                  </a:lnTo>
                  <a:lnTo>
                    <a:pt x="1957" y="520"/>
                  </a:lnTo>
                  <a:lnTo>
                    <a:pt x="1956" y="518"/>
                  </a:lnTo>
                  <a:lnTo>
                    <a:pt x="1954" y="514"/>
                  </a:lnTo>
                  <a:lnTo>
                    <a:pt x="1953" y="512"/>
                  </a:lnTo>
                  <a:lnTo>
                    <a:pt x="1954" y="507"/>
                  </a:lnTo>
                  <a:lnTo>
                    <a:pt x="1957" y="504"/>
                  </a:lnTo>
                  <a:lnTo>
                    <a:pt x="1962" y="501"/>
                  </a:lnTo>
                  <a:lnTo>
                    <a:pt x="1966" y="500"/>
                  </a:lnTo>
                  <a:lnTo>
                    <a:pt x="1971" y="498"/>
                  </a:lnTo>
                  <a:lnTo>
                    <a:pt x="1977" y="496"/>
                  </a:lnTo>
                  <a:lnTo>
                    <a:pt x="1981" y="492"/>
                  </a:lnTo>
                  <a:lnTo>
                    <a:pt x="1986" y="489"/>
                  </a:lnTo>
                  <a:lnTo>
                    <a:pt x="1991" y="486"/>
                  </a:lnTo>
                  <a:lnTo>
                    <a:pt x="1996" y="483"/>
                  </a:lnTo>
                  <a:lnTo>
                    <a:pt x="2001" y="481"/>
                  </a:lnTo>
                  <a:lnTo>
                    <a:pt x="2007" y="478"/>
                  </a:lnTo>
                  <a:lnTo>
                    <a:pt x="2015" y="475"/>
                  </a:lnTo>
                  <a:lnTo>
                    <a:pt x="2022" y="473"/>
                  </a:lnTo>
                  <a:lnTo>
                    <a:pt x="2030" y="469"/>
                  </a:lnTo>
                  <a:lnTo>
                    <a:pt x="2038" y="466"/>
                  </a:lnTo>
                  <a:lnTo>
                    <a:pt x="2046" y="462"/>
                  </a:lnTo>
                  <a:lnTo>
                    <a:pt x="2053" y="459"/>
                  </a:lnTo>
                  <a:lnTo>
                    <a:pt x="2061" y="455"/>
                  </a:lnTo>
                  <a:lnTo>
                    <a:pt x="2068" y="452"/>
                  </a:lnTo>
                  <a:lnTo>
                    <a:pt x="2069" y="450"/>
                  </a:lnTo>
                  <a:lnTo>
                    <a:pt x="2069" y="446"/>
                  </a:lnTo>
                  <a:lnTo>
                    <a:pt x="2070" y="443"/>
                  </a:lnTo>
                  <a:lnTo>
                    <a:pt x="2071" y="439"/>
                  </a:lnTo>
                  <a:lnTo>
                    <a:pt x="2081" y="437"/>
                  </a:lnTo>
                  <a:lnTo>
                    <a:pt x="2089" y="433"/>
                  </a:lnTo>
                  <a:lnTo>
                    <a:pt x="2098" y="430"/>
                  </a:lnTo>
                  <a:lnTo>
                    <a:pt x="2107" y="427"/>
                  </a:lnTo>
                  <a:lnTo>
                    <a:pt x="2115" y="423"/>
                  </a:lnTo>
                  <a:lnTo>
                    <a:pt x="2124" y="421"/>
                  </a:lnTo>
                  <a:lnTo>
                    <a:pt x="2132" y="417"/>
                  </a:lnTo>
                  <a:lnTo>
                    <a:pt x="2142" y="415"/>
                  </a:lnTo>
                  <a:lnTo>
                    <a:pt x="2147" y="413"/>
                  </a:lnTo>
                  <a:lnTo>
                    <a:pt x="2152" y="410"/>
                  </a:lnTo>
                  <a:lnTo>
                    <a:pt x="2158" y="408"/>
                  </a:lnTo>
                  <a:lnTo>
                    <a:pt x="2164" y="406"/>
                  </a:lnTo>
                  <a:lnTo>
                    <a:pt x="2168" y="403"/>
                  </a:lnTo>
                  <a:lnTo>
                    <a:pt x="2173" y="400"/>
                  </a:lnTo>
                  <a:lnTo>
                    <a:pt x="2177" y="395"/>
                  </a:lnTo>
                  <a:lnTo>
                    <a:pt x="2181" y="391"/>
                  </a:lnTo>
                  <a:lnTo>
                    <a:pt x="2181" y="389"/>
                  </a:lnTo>
                  <a:lnTo>
                    <a:pt x="2180" y="387"/>
                  </a:lnTo>
                  <a:lnTo>
                    <a:pt x="2177" y="385"/>
                  </a:lnTo>
                  <a:lnTo>
                    <a:pt x="2176" y="385"/>
                  </a:lnTo>
                  <a:lnTo>
                    <a:pt x="2169" y="385"/>
                  </a:lnTo>
                  <a:lnTo>
                    <a:pt x="2162" y="385"/>
                  </a:lnTo>
                  <a:lnTo>
                    <a:pt x="2155" y="386"/>
                  </a:lnTo>
                  <a:lnTo>
                    <a:pt x="2149" y="387"/>
                  </a:lnTo>
                  <a:lnTo>
                    <a:pt x="2142" y="390"/>
                  </a:lnTo>
                  <a:lnTo>
                    <a:pt x="2135" y="390"/>
                  </a:lnTo>
                  <a:lnTo>
                    <a:pt x="2129" y="391"/>
                  </a:lnTo>
                  <a:lnTo>
                    <a:pt x="2122" y="391"/>
                  </a:lnTo>
                  <a:lnTo>
                    <a:pt x="2121" y="389"/>
                  </a:lnTo>
                  <a:lnTo>
                    <a:pt x="2127" y="385"/>
                  </a:lnTo>
                  <a:lnTo>
                    <a:pt x="2132" y="383"/>
                  </a:lnTo>
                  <a:lnTo>
                    <a:pt x="2138" y="379"/>
                  </a:lnTo>
                  <a:lnTo>
                    <a:pt x="2145" y="377"/>
                  </a:lnTo>
                  <a:lnTo>
                    <a:pt x="2151" y="374"/>
                  </a:lnTo>
                  <a:lnTo>
                    <a:pt x="2158" y="371"/>
                  </a:lnTo>
                  <a:lnTo>
                    <a:pt x="2165" y="369"/>
                  </a:lnTo>
                  <a:lnTo>
                    <a:pt x="2172" y="367"/>
                  </a:lnTo>
                  <a:lnTo>
                    <a:pt x="2179" y="363"/>
                  </a:lnTo>
                  <a:lnTo>
                    <a:pt x="2187" y="361"/>
                  </a:lnTo>
                  <a:lnTo>
                    <a:pt x="2195" y="359"/>
                  </a:lnTo>
                  <a:lnTo>
                    <a:pt x="2202" y="356"/>
                  </a:lnTo>
                  <a:lnTo>
                    <a:pt x="2210" y="354"/>
                  </a:lnTo>
                  <a:lnTo>
                    <a:pt x="2218" y="352"/>
                  </a:lnTo>
                  <a:lnTo>
                    <a:pt x="2225" y="347"/>
                  </a:lnTo>
                  <a:lnTo>
                    <a:pt x="2232" y="342"/>
                  </a:lnTo>
                  <a:lnTo>
                    <a:pt x="2234" y="340"/>
                  </a:lnTo>
                  <a:lnTo>
                    <a:pt x="2235" y="337"/>
                  </a:lnTo>
                  <a:lnTo>
                    <a:pt x="2235" y="332"/>
                  </a:lnTo>
                  <a:lnTo>
                    <a:pt x="2233" y="327"/>
                  </a:lnTo>
                  <a:lnTo>
                    <a:pt x="2227" y="325"/>
                  </a:lnTo>
                  <a:lnTo>
                    <a:pt x="2219" y="324"/>
                  </a:lnTo>
                  <a:lnTo>
                    <a:pt x="2212" y="324"/>
                  </a:lnTo>
                  <a:lnTo>
                    <a:pt x="2205" y="323"/>
                  </a:lnTo>
                  <a:lnTo>
                    <a:pt x="2199" y="324"/>
                  </a:lnTo>
                  <a:lnTo>
                    <a:pt x="2193" y="326"/>
                  </a:lnTo>
                  <a:lnTo>
                    <a:pt x="2188" y="327"/>
                  </a:lnTo>
                  <a:lnTo>
                    <a:pt x="2181" y="329"/>
                  </a:lnTo>
                  <a:lnTo>
                    <a:pt x="2175" y="330"/>
                  </a:lnTo>
                  <a:lnTo>
                    <a:pt x="2169" y="331"/>
                  </a:lnTo>
                  <a:lnTo>
                    <a:pt x="2162" y="333"/>
                  </a:lnTo>
                  <a:lnTo>
                    <a:pt x="2157" y="334"/>
                  </a:lnTo>
                  <a:lnTo>
                    <a:pt x="2159" y="331"/>
                  </a:lnTo>
                  <a:lnTo>
                    <a:pt x="2162" y="327"/>
                  </a:lnTo>
                  <a:lnTo>
                    <a:pt x="2166" y="325"/>
                  </a:lnTo>
                  <a:lnTo>
                    <a:pt x="2168" y="322"/>
                  </a:lnTo>
                  <a:lnTo>
                    <a:pt x="2170" y="318"/>
                  </a:lnTo>
                  <a:lnTo>
                    <a:pt x="2170" y="314"/>
                  </a:lnTo>
                  <a:lnTo>
                    <a:pt x="2170" y="310"/>
                  </a:lnTo>
                  <a:lnTo>
                    <a:pt x="2169" y="306"/>
                  </a:lnTo>
                  <a:lnTo>
                    <a:pt x="2176" y="300"/>
                  </a:lnTo>
                  <a:lnTo>
                    <a:pt x="2183" y="296"/>
                  </a:lnTo>
                  <a:lnTo>
                    <a:pt x="2190" y="294"/>
                  </a:lnTo>
                  <a:lnTo>
                    <a:pt x="2197" y="288"/>
                  </a:lnTo>
                  <a:lnTo>
                    <a:pt x="2200" y="286"/>
                  </a:lnTo>
                  <a:lnTo>
                    <a:pt x="2205" y="284"/>
                  </a:lnTo>
                  <a:lnTo>
                    <a:pt x="2208" y="282"/>
                  </a:lnTo>
                  <a:lnTo>
                    <a:pt x="2212" y="279"/>
                  </a:lnTo>
                  <a:lnTo>
                    <a:pt x="2219" y="276"/>
                  </a:lnTo>
                  <a:lnTo>
                    <a:pt x="2226" y="271"/>
                  </a:lnTo>
                  <a:lnTo>
                    <a:pt x="2233" y="269"/>
                  </a:lnTo>
                  <a:lnTo>
                    <a:pt x="2241" y="265"/>
                  </a:lnTo>
                  <a:lnTo>
                    <a:pt x="2248" y="262"/>
                  </a:lnTo>
                  <a:lnTo>
                    <a:pt x="2255" y="258"/>
                  </a:lnTo>
                  <a:lnTo>
                    <a:pt x="2261" y="255"/>
                  </a:lnTo>
                  <a:lnTo>
                    <a:pt x="2268" y="250"/>
                  </a:lnTo>
                  <a:lnTo>
                    <a:pt x="2285" y="239"/>
                  </a:lnTo>
                  <a:lnTo>
                    <a:pt x="2287" y="235"/>
                  </a:lnTo>
                  <a:lnTo>
                    <a:pt x="2287" y="232"/>
                  </a:lnTo>
                  <a:lnTo>
                    <a:pt x="2286" y="229"/>
                  </a:lnTo>
                  <a:lnTo>
                    <a:pt x="2285" y="226"/>
                  </a:lnTo>
                  <a:close/>
                </a:path>
              </a:pathLst>
            </a:custGeom>
            <a:solidFill>
              <a:srgbClr val="D28C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47" name="Freeform 16"/>
            <p:cNvSpPr>
              <a:spLocks noChangeAspect="1"/>
            </p:cNvSpPr>
            <p:nvPr/>
          </p:nvSpPr>
          <p:spPr bwMode="auto">
            <a:xfrm>
              <a:off x="3398" y="990"/>
              <a:ext cx="70" cy="57"/>
            </a:xfrm>
            <a:custGeom>
              <a:avLst/>
              <a:gdLst>
                <a:gd name="T0" fmla="*/ 24 w 141"/>
                <a:gd name="T1" fmla="*/ 13 h 114"/>
                <a:gd name="T2" fmla="*/ 28 w 141"/>
                <a:gd name="T3" fmla="*/ 16 h 114"/>
                <a:gd name="T4" fmla="*/ 32 w 141"/>
                <a:gd name="T5" fmla="*/ 18 h 114"/>
                <a:gd name="T6" fmla="*/ 35 w 141"/>
                <a:gd name="T7" fmla="*/ 20 h 114"/>
                <a:gd name="T8" fmla="*/ 38 w 141"/>
                <a:gd name="T9" fmla="*/ 23 h 114"/>
                <a:gd name="T10" fmla="*/ 41 w 141"/>
                <a:gd name="T11" fmla="*/ 25 h 114"/>
                <a:gd name="T12" fmla="*/ 45 w 141"/>
                <a:gd name="T13" fmla="*/ 28 h 114"/>
                <a:gd name="T14" fmla="*/ 48 w 141"/>
                <a:gd name="T15" fmla="*/ 31 h 114"/>
                <a:gd name="T16" fmla="*/ 51 w 141"/>
                <a:gd name="T17" fmla="*/ 33 h 114"/>
                <a:gd name="T18" fmla="*/ 54 w 141"/>
                <a:gd name="T19" fmla="*/ 36 h 114"/>
                <a:gd name="T20" fmla="*/ 56 w 141"/>
                <a:gd name="T21" fmla="*/ 39 h 114"/>
                <a:gd name="T22" fmla="*/ 59 w 141"/>
                <a:gd name="T23" fmla="*/ 41 h 114"/>
                <a:gd name="T24" fmla="*/ 61 w 141"/>
                <a:gd name="T25" fmla="*/ 43 h 114"/>
                <a:gd name="T26" fmla="*/ 64 w 141"/>
                <a:gd name="T27" fmla="*/ 47 h 114"/>
                <a:gd name="T28" fmla="*/ 66 w 141"/>
                <a:gd name="T29" fmla="*/ 50 h 114"/>
                <a:gd name="T30" fmla="*/ 68 w 141"/>
                <a:gd name="T31" fmla="*/ 54 h 114"/>
                <a:gd name="T32" fmla="*/ 70 w 141"/>
                <a:gd name="T33" fmla="*/ 57 h 114"/>
                <a:gd name="T34" fmla="*/ 67 w 141"/>
                <a:gd name="T35" fmla="*/ 55 h 114"/>
                <a:gd name="T36" fmla="*/ 63 w 141"/>
                <a:gd name="T37" fmla="*/ 53 h 114"/>
                <a:gd name="T38" fmla="*/ 60 w 141"/>
                <a:gd name="T39" fmla="*/ 50 h 114"/>
                <a:gd name="T40" fmla="*/ 56 w 141"/>
                <a:gd name="T41" fmla="*/ 48 h 114"/>
                <a:gd name="T42" fmla="*/ 53 w 141"/>
                <a:gd name="T43" fmla="*/ 45 h 114"/>
                <a:gd name="T44" fmla="*/ 50 w 141"/>
                <a:gd name="T45" fmla="*/ 42 h 114"/>
                <a:gd name="T46" fmla="*/ 47 w 141"/>
                <a:gd name="T47" fmla="*/ 40 h 114"/>
                <a:gd name="T48" fmla="*/ 43 w 141"/>
                <a:gd name="T49" fmla="*/ 38 h 114"/>
                <a:gd name="T50" fmla="*/ 39 w 141"/>
                <a:gd name="T51" fmla="*/ 35 h 114"/>
                <a:gd name="T52" fmla="*/ 36 w 141"/>
                <a:gd name="T53" fmla="*/ 32 h 114"/>
                <a:gd name="T54" fmla="*/ 32 w 141"/>
                <a:gd name="T55" fmla="*/ 30 h 114"/>
                <a:gd name="T56" fmla="*/ 28 w 141"/>
                <a:gd name="T57" fmla="*/ 27 h 114"/>
                <a:gd name="T58" fmla="*/ 24 w 141"/>
                <a:gd name="T59" fmla="*/ 24 h 114"/>
                <a:gd name="T60" fmla="*/ 21 w 141"/>
                <a:gd name="T61" fmla="*/ 22 h 114"/>
                <a:gd name="T62" fmla="*/ 17 w 141"/>
                <a:gd name="T63" fmla="*/ 19 h 114"/>
                <a:gd name="T64" fmla="*/ 14 w 141"/>
                <a:gd name="T65" fmla="*/ 16 h 114"/>
                <a:gd name="T66" fmla="*/ 0 w 141"/>
                <a:gd name="T67" fmla="*/ 0 h 114"/>
                <a:gd name="T68" fmla="*/ 2 w 141"/>
                <a:gd name="T69" fmla="*/ 1 h 114"/>
                <a:gd name="T70" fmla="*/ 5 w 141"/>
                <a:gd name="T71" fmla="*/ 2 h 114"/>
                <a:gd name="T72" fmla="*/ 9 w 141"/>
                <a:gd name="T73" fmla="*/ 4 h 114"/>
                <a:gd name="T74" fmla="*/ 13 w 141"/>
                <a:gd name="T75" fmla="*/ 6 h 114"/>
                <a:gd name="T76" fmla="*/ 17 w 141"/>
                <a:gd name="T77" fmla="*/ 8 h 114"/>
                <a:gd name="T78" fmla="*/ 20 w 141"/>
                <a:gd name="T79" fmla="*/ 10 h 114"/>
                <a:gd name="T80" fmla="*/ 23 w 141"/>
                <a:gd name="T81" fmla="*/ 12 h 114"/>
                <a:gd name="T82" fmla="*/ 24 w 141"/>
                <a:gd name="T83" fmla="*/ 13 h 11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1"/>
                <a:gd name="T127" fmla="*/ 0 h 114"/>
                <a:gd name="T128" fmla="*/ 141 w 141"/>
                <a:gd name="T129" fmla="*/ 114 h 11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1" h="114">
                  <a:moveTo>
                    <a:pt x="49" y="26"/>
                  </a:moveTo>
                  <a:lnTo>
                    <a:pt x="56" y="31"/>
                  </a:lnTo>
                  <a:lnTo>
                    <a:pt x="64" y="35"/>
                  </a:lnTo>
                  <a:lnTo>
                    <a:pt x="71" y="40"/>
                  </a:lnTo>
                  <a:lnTo>
                    <a:pt x="76" y="45"/>
                  </a:lnTo>
                  <a:lnTo>
                    <a:pt x="83" y="50"/>
                  </a:lnTo>
                  <a:lnTo>
                    <a:pt x="90" y="55"/>
                  </a:lnTo>
                  <a:lnTo>
                    <a:pt x="96" y="61"/>
                  </a:lnTo>
                  <a:lnTo>
                    <a:pt x="103" y="66"/>
                  </a:lnTo>
                  <a:lnTo>
                    <a:pt x="108" y="71"/>
                  </a:lnTo>
                  <a:lnTo>
                    <a:pt x="113" y="77"/>
                  </a:lnTo>
                  <a:lnTo>
                    <a:pt x="119" y="81"/>
                  </a:lnTo>
                  <a:lnTo>
                    <a:pt x="123" y="86"/>
                  </a:lnTo>
                  <a:lnTo>
                    <a:pt x="128" y="93"/>
                  </a:lnTo>
                  <a:lnTo>
                    <a:pt x="133" y="100"/>
                  </a:lnTo>
                  <a:lnTo>
                    <a:pt x="136" y="107"/>
                  </a:lnTo>
                  <a:lnTo>
                    <a:pt x="141" y="114"/>
                  </a:lnTo>
                  <a:lnTo>
                    <a:pt x="134" y="110"/>
                  </a:lnTo>
                  <a:lnTo>
                    <a:pt x="127" y="106"/>
                  </a:lnTo>
                  <a:lnTo>
                    <a:pt x="120" y="100"/>
                  </a:lnTo>
                  <a:lnTo>
                    <a:pt x="113" y="95"/>
                  </a:lnTo>
                  <a:lnTo>
                    <a:pt x="106" y="90"/>
                  </a:lnTo>
                  <a:lnTo>
                    <a:pt x="101" y="84"/>
                  </a:lnTo>
                  <a:lnTo>
                    <a:pt x="94" y="79"/>
                  </a:lnTo>
                  <a:lnTo>
                    <a:pt x="87" y="75"/>
                  </a:lnTo>
                  <a:lnTo>
                    <a:pt x="79" y="70"/>
                  </a:lnTo>
                  <a:lnTo>
                    <a:pt x="72" y="64"/>
                  </a:lnTo>
                  <a:lnTo>
                    <a:pt x="64" y="60"/>
                  </a:lnTo>
                  <a:lnTo>
                    <a:pt x="57" y="54"/>
                  </a:lnTo>
                  <a:lnTo>
                    <a:pt x="49" y="48"/>
                  </a:lnTo>
                  <a:lnTo>
                    <a:pt x="42" y="43"/>
                  </a:lnTo>
                  <a:lnTo>
                    <a:pt x="35" y="37"/>
                  </a:lnTo>
                  <a:lnTo>
                    <a:pt x="29" y="31"/>
                  </a:lnTo>
                  <a:lnTo>
                    <a:pt x="0" y="0"/>
                  </a:lnTo>
                  <a:lnTo>
                    <a:pt x="4" y="1"/>
                  </a:lnTo>
                  <a:lnTo>
                    <a:pt x="10" y="4"/>
                  </a:lnTo>
                  <a:lnTo>
                    <a:pt x="18" y="8"/>
                  </a:lnTo>
                  <a:lnTo>
                    <a:pt x="26" y="12"/>
                  </a:lnTo>
                  <a:lnTo>
                    <a:pt x="34" y="16"/>
                  </a:lnTo>
                  <a:lnTo>
                    <a:pt x="41" y="20"/>
                  </a:lnTo>
                  <a:lnTo>
                    <a:pt x="46" y="24"/>
                  </a:lnTo>
                  <a:lnTo>
                    <a:pt x="49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8" name="Freeform 17"/>
            <p:cNvSpPr>
              <a:spLocks noChangeAspect="1"/>
            </p:cNvSpPr>
            <p:nvPr/>
          </p:nvSpPr>
          <p:spPr bwMode="auto">
            <a:xfrm>
              <a:off x="3483" y="1023"/>
              <a:ext cx="359" cy="180"/>
            </a:xfrm>
            <a:custGeom>
              <a:avLst/>
              <a:gdLst>
                <a:gd name="T0" fmla="*/ 51 w 718"/>
                <a:gd name="T1" fmla="*/ 29 h 361"/>
                <a:gd name="T2" fmla="*/ 58 w 718"/>
                <a:gd name="T3" fmla="*/ 32 h 361"/>
                <a:gd name="T4" fmla="*/ 68 w 718"/>
                <a:gd name="T5" fmla="*/ 35 h 361"/>
                <a:gd name="T6" fmla="*/ 79 w 718"/>
                <a:gd name="T7" fmla="*/ 39 h 361"/>
                <a:gd name="T8" fmla="*/ 91 w 718"/>
                <a:gd name="T9" fmla="*/ 43 h 361"/>
                <a:gd name="T10" fmla="*/ 106 w 718"/>
                <a:gd name="T11" fmla="*/ 46 h 361"/>
                <a:gd name="T12" fmla="*/ 120 w 718"/>
                <a:gd name="T13" fmla="*/ 50 h 361"/>
                <a:gd name="T14" fmla="*/ 134 w 718"/>
                <a:gd name="T15" fmla="*/ 53 h 361"/>
                <a:gd name="T16" fmla="*/ 152 w 718"/>
                <a:gd name="T17" fmla="*/ 57 h 361"/>
                <a:gd name="T18" fmla="*/ 170 w 718"/>
                <a:gd name="T19" fmla="*/ 63 h 361"/>
                <a:gd name="T20" fmla="*/ 188 w 718"/>
                <a:gd name="T21" fmla="*/ 67 h 361"/>
                <a:gd name="T22" fmla="*/ 207 w 718"/>
                <a:gd name="T23" fmla="*/ 71 h 361"/>
                <a:gd name="T24" fmla="*/ 219 w 718"/>
                <a:gd name="T25" fmla="*/ 73 h 361"/>
                <a:gd name="T26" fmla="*/ 229 w 718"/>
                <a:gd name="T27" fmla="*/ 74 h 361"/>
                <a:gd name="T28" fmla="*/ 239 w 718"/>
                <a:gd name="T29" fmla="*/ 75 h 361"/>
                <a:gd name="T30" fmla="*/ 250 w 718"/>
                <a:gd name="T31" fmla="*/ 77 h 361"/>
                <a:gd name="T32" fmla="*/ 263 w 718"/>
                <a:gd name="T33" fmla="*/ 79 h 361"/>
                <a:gd name="T34" fmla="*/ 276 w 718"/>
                <a:gd name="T35" fmla="*/ 83 h 361"/>
                <a:gd name="T36" fmla="*/ 285 w 718"/>
                <a:gd name="T37" fmla="*/ 85 h 361"/>
                <a:gd name="T38" fmla="*/ 298 w 718"/>
                <a:gd name="T39" fmla="*/ 91 h 361"/>
                <a:gd name="T40" fmla="*/ 306 w 718"/>
                <a:gd name="T41" fmla="*/ 96 h 361"/>
                <a:gd name="T42" fmla="*/ 323 w 718"/>
                <a:gd name="T43" fmla="*/ 108 h 361"/>
                <a:gd name="T44" fmla="*/ 332 w 718"/>
                <a:gd name="T45" fmla="*/ 116 h 361"/>
                <a:gd name="T46" fmla="*/ 341 w 718"/>
                <a:gd name="T47" fmla="*/ 126 h 361"/>
                <a:gd name="T48" fmla="*/ 349 w 718"/>
                <a:gd name="T49" fmla="*/ 132 h 361"/>
                <a:gd name="T50" fmla="*/ 343 w 718"/>
                <a:gd name="T51" fmla="*/ 129 h 361"/>
                <a:gd name="T52" fmla="*/ 323 w 718"/>
                <a:gd name="T53" fmla="*/ 120 h 361"/>
                <a:gd name="T54" fmla="*/ 305 w 718"/>
                <a:gd name="T55" fmla="*/ 109 h 361"/>
                <a:gd name="T56" fmla="*/ 287 w 718"/>
                <a:gd name="T57" fmla="*/ 101 h 361"/>
                <a:gd name="T58" fmla="*/ 276 w 718"/>
                <a:gd name="T59" fmla="*/ 98 h 361"/>
                <a:gd name="T60" fmla="*/ 277 w 718"/>
                <a:gd name="T61" fmla="*/ 103 h 361"/>
                <a:gd name="T62" fmla="*/ 289 w 718"/>
                <a:gd name="T63" fmla="*/ 108 h 361"/>
                <a:gd name="T64" fmla="*/ 306 w 718"/>
                <a:gd name="T65" fmla="*/ 117 h 361"/>
                <a:gd name="T66" fmla="*/ 311 w 718"/>
                <a:gd name="T67" fmla="*/ 122 h 361"/>
                <a:gd name="T68" fmla="*/ 321 w 718"/>
                <a:gd name="T69" fmla="*/ 132 h 361"/>
                <a:gd name="T70" fmla="*/ 333 w 718"/>
                <a:gd name="T71" fmla="*/ 141 h 361"/>
                <a:gd name="T72" fmla="*/ 344 w 718"/>
                <a:gd name="T73" fmla="*/ 152 h 361"/>
                <a:gd name="T74" fmla="*/ 356 w 718"/>
                <a:gd name="T75" fmla="*/ 175 h 361"/>
                <a:gd name="T76" fmla="*/ 359 w 718"/>
                <a:gd name="T77" fmla="*/ 180 h 361"/>
                <a:gd name="T78" fmla="*/ 357 w 718"/>
                <a:gd name="T79" fmla="*/ 180 h 361"/>
                <a:gd name="T80" fmla="*/ 344 w 718"/>
                <a:gd name="T81" fmla="*/ 168 h 361"/>
                <a:gd name="T82" fmla="*/ 315 w 718"/>
                <a:gd name="T83" fmla="*/ 137 h 361"/>
                <a:gd name="T84" fmla="*/ 296 w 718"/>
                <a:gd name="T85" fmla="*/ 122 h 361"/>
                <a:gd name="T86" fmla="*/ 278 w 718"/>
                <a:gd name="T87" fmla="*/ 108 h 361"/>
                <a:gd name="T88" fmla="*/ 257 w 718"/>
                <a:gd name="T89" fmla="*/ 98 h 361"/>
                <a:gd name="T90" fmla="*/ 241 w 718"/>
                <a:gd name="T91" fmla="*/ 94 h 361"/>
                <a:gd name="T92" fmla="*/ 212 w 718"/>
                <a:gd name="T93" fmla="*/ 89 h 361"/>
                <a:gd name="T94" fmla="*/ 199 w 718"/>
                <a:gd name="T95" fmla="*/ 86 h 361"/>
                <a:gd name="T96" fmla="*/ 170 w 718"/>
                <a:gd name="T97" fmla="*/ 79 h 361"/>
                <a:gd name="T98" fmla="*/ 127 w 718"/>
                <a:gd name="T99" fmla="*/ 63 h 361"/>
                <a:gd name="T100" fmla="*/ 99 w 718"/>
                <a:gd name="T101" fmla="*/ 52 h 361"/>
                <a:gd name="T102" fmla="*/ 84 w 718"/>
                <a:gd name="T103" fmla="*/ 46 h 361"/>
                <a:gd name="T104" fmla="*/ 74 w 718"/>
                <a:gd name="T105" fmla="*/ 43 h 361"/>
                <a:gd name="T106" fmla="*/ 58 w 718"/>
                <a:gd name="T107" fmla="*/ 37 h 361"/>
                <a:gd name="T108" fmla="*/ 55 w 718"/>
                <a:gd name="T109" fmla="*/ 40 h 361"/>
                <a:gd name="T110" fmla="*/ 50 w 718"/>
                <a:gd name="T111" fmla="*/ 40 h 361"/>
                <a:gd name="T112" fmla="*/ 37 w 718"/>
                <a:gd name="T113" fmla="*/ 32 h 361"/>
                <a:gd name="T114" fmla="*/ 24 w 718"/>
                <a:gd name="T115" fmla="*/ 22 h 361"/>
                <a:gd name="T116" fmla="*/ 8 w 718"/>
                <a:gd name="T117" fmla="*/ 7 h 361"/>
                <a:gd name="T118" fmla="*/ 30 w 718"/>
                <a:gd name="T119" fmla="*/ 18 h 361"/>
                <a:gd name="T120" fmla="*/ 37 w 718"/>
                <a:gd name="T121" fmla="*/ 22 h 36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718"/>
                <a:gd name="T184" fmla="*/ 0 h 361"/>
                <a:gd name="T185" fmla="*/ 718 w 718"/>
                <a:gd name="T186" fmla="*/ 361 h 36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718" h="361">
                  <a:moveTo>
                    <a:pt x="88" y="52"/>
                  </a:moveTo>
                  <a:lnTo>
                    <a:pt x="93" y="55"/>
                  </a:lnTo>
                  <a:lnTo>
                    <a:pt x="98" y="56"/>
                  </a:lnTo>
                  <a:lnTo>
                    <a:pt x="101" y="58"/>
                  </a:lnTo>
                  <a:lnTo>
                    <a:pt x="107" y="60"/>
                  </a:lnTo>
                  <a:lnTo>
                    <a:pt x="111" y="61"/>
                  </a:lnTo>
                  <a:lnTo>
                    <a:pt x="114" y="63"/>
                  </a:lnTo>
                  <a:lnTo>
                    <a:pt x="116" y="64"/>
                  </a:lnTo>
                  <a:lnTo>
                    <a:pt x="120" y="64"/>
                  </a:lnTo>
                  <a:lnTo>
                    <a:pt x="126" y="66"/>
                  </a:lnTo>
                  <a:lnTo>
                    <a:pt x="130" y="68"/>
                  </a:lnTo>
                  <a:lnTo>
                    <a:pt x="135" y="71"/>
                  </a:lnTo>
                  <a:lnTo>
                    <a:pt x="142" y="73"/>
                  </a:lnTo>
                  <a:lnTo>
                    <a:pt x="146" y="74"/>
                  </a:lnTo>
                  <a:lnTo>
                    <a:pt x="152" y="75"/>
                  </a:lnTo>
                  <a:lnTo>
                    <a:pt x="157" y="78"/>
                  </a:lnTo>
                  <a:lnTo>
                    <a:pt x="161" y="80"/>
                  </a:lnTo>
                  <a:lnTo>
                    <a:pt x="168" y="82"/>
                  </a:lnTo>
                  <a:lnTo>
                    <a:pt x="175" y="83"/>
                  </a:lnTo>
                  <a:lnTo>
                    <a:pt x="182" y="86"/>
                  </a:lnTo>
                  <a:lnTo>
                    <a:pt x="190" y="88"/>
                  </a:lnTo>
                  <a:lnTo>
                    <a:pt x="197" y="89"/>
                  </a:lnTo>
                  <a:lnTo>
                    <a:pt x="204" y="91"/>
                  </a:lnTo>
                  <a:lnTo>
                    <a:pt x="211" y="93"/>
                  </a:lnTo>
                  <a:lnTo>
                    <a:pt x="218" y="94"/>
                  </a:lnTo>
                  <a:lnTo>
                    <a:pt x="225" y="96"/>
                  </a:lnTo>
                  <a:lnTo>
                    <a:pt x="232" y="98"/>
                  </a:lnTo>
                  <a:lnTo>
                    <a:pt x="239" y="101"/>
                  </a:lnTo>
                  <a:lnTo>
                    <a:pt x="245" y="102"/>
                  </a:lnTo>
                  <a:lnTo>
                    <a:pt x="252" y="103"/>
                  </a:lnTo>
                  <a:lnTo>
                    <a:pt x="260" y="104"/>
                  </a:lnTo>
                  <a:lnTo>
                    <a:pt x="267" y="106"/>
                  </a:lnTo>
                  <a:lnTo>
                    <a:pt x="274" y="109"/>
                  </a:lnTo>
                  <a:lnTo>
                    <a:pt x="283" y="110"/>
                  </a:lnTo>
                  <a:lnTo>
                    <a:pt x="294" y="112"/>
                  </a:lnTo>
                  <a:lnTo>
                    <a:pt x="303" y="114"/>
                  </a:lnTo>
                  <a:lnTo>
                    <a:pt x="312" y="118"/>
                  </a:lnTo>
                  <a:lnTo>
                    <a:pt x="320" y="121"/>
                  </a:lnTo>
                  <a:lnTo>
                    <a:pt x="330" y="124"/>
                  </a:lnTo>
                  <a:lnTo>
                    <a:pt x="340" y="126"/>
                  </a:lnTo>
                  <a:lnTo>
                    <a:pt x="349" y="128"/>
                  </a:lnTo>
                  <a:lnTo>
                    <a:pt x="358" y="131"/>
                  </a:lnTo>
                  <a:lnTo>
                    <a:pt x="366" y="133"/>
                  </a:lnTo>
                  <a:lnTo>
                    <a:pt x="376" y="135"/>
                  </a:lnTo>
                  <a:lnTo>
                    <a:pt x="385" y="138"/>
                  </a:lnTo>
                  <a:lnTo>
                    <a:pt x="394" y="139"/>
                  </a:lnTo>
                  <a:lnTo>
                    <a:pt x="403" y="141"/>
                  </a:lnTo>
                  <a:lnTo>
                    <a:pt x="413" y="142"/>
                  </a:lnTo>
                  <a:lnTo>
                    <a:pt x="422" y="144"/>
                  </a:lnTo>
                  <a:lnTo>
                    <a:pt x="426" y="146"/>
                  </a:lnTo>
                  <a:lnTo>
                    <a:pt x="431" y="147"/>
                  </a:lnTo>
                  <a:lnTo>
                    <a:pt x="437" y="147"/>
                  </a:lnTo>
                  <a:lnTo>
                    <a:pt x="441" y="148"/>
                  </a:lnTo>
                  <a:lnTo>
                    <a:pt x="447" y="148"/>
                  </a:lnTo>
                  <a:lnTo>
                    <a:pt x="452" y="149"/>
                  </a:lnTo>
                  <a:lnTo>
                    <a:pt x="457" y="149"/>
                  </a:lnTo>
                  <a:lnTo>
                    <a:pt x="462" y="150"/>
                  </a:lnTo>
                  <a:lnTo>
                    <a:pt x="468" y="150"/>
                  </a:lnTo>
                  <a:lnTo>
                    <a:pt x="474" y="150"/>
                  </a:lnTo>
                  <a:lnTo>
                    <a:pt x="478" y="151"/>
                  </a:lnTo>
                  <a:lnTo>
                    <a:pt x="484" y="151"/>
                  </a:lnTo>
                  <a:lnTo>
                    <a:pt x="489" y="153"/>
                  </a:lnTo>
                  <a:lnTo>
                    <a:pt x="494" y="154"/>
                  </a:lnTo>
                  <a:lnTo>
                    <a:pt x="499" y="154"/>
                  </a:lnTo>
                  <a:lnTo>
                    <a:pt x="505" y="155"/>
                  </a:lnTo>
                  <a:lnTo>
                    <a:pt x="512" y="156"/>
                  </a:lnTo>
                  <a:lnTo>
                    <a:pt x="519" y="157"/>
                  </a:lnTo>
                  <a:lnTo>
                    <a:pt x="525" y="159"/>
                  </a:lnTo>
                  <a:lnTo>
                    <a:pt x="532" y="161"/>
                  </a:lnTo>
                  <a:lnTo>
                    <a:pt x="538" y="163"/>
                  </a:lnTo>
                  <a:lnTo>
                    <a:pt x="545" y="164"/>
                  </a:lnTo>
                  <a:lnTo>
                    <a:pt x="552" y="166"/>
                  </a:lnTo>
                  <a:lnTo>
                    <a:pt x="559" y="168"/>
                  </a:lnTo>
                  <a:lnTo>
                    <a:pt x="562" y="169"/>
                  </a:lnTo>
                  <a:lnTo>
                    <a:pt x="567" y="170"/>
                  </a:lnTo>
                  <a:lnTo>
                    <a:pt x="570" y="171"/>
                  </a:lnTo>
                  <a:lnTo>
                    <a:pt x="575" y="172"/>
                  </a:lnTo>
                  <a:lnTo>
                    <a:pt x="582" y="176"/>
                  </a:lnTo>
                  <a:lnTo>
                    <a:pt x="589" y="179"/>
                  </a:lnTo>
                  <a:lnTo>
                    <a:pt x="596" y="182"/>
                  </a:lnTo>
                  <a:lnTo>
                    <a:pt x="603" y="186"/>
                  </a:lnTo>
                  <a:lnTo>
                    <a:pt x="605" y="188"/>
                  </a:lnTo>
                  <a:lnTo>
                    <a:pt x="608" y="191"/>
                  </a:lnTo>
                  <a:lnTo>
                    <a:pt x="611" y="192"/>
                  </a:lnTo>
                  <a:lnTo>
                    <a:pt x="614" y="192"/>
                  </a:lnTo>
                  <a:lnTo>
                    <a:pt x="635" y="207"/>
                  </a:lnTo>
                  <a:lnTo>
                    <a:pt x="640" y="211"/>
                  </a:lnTo>
                  <a:lnTo>
                    <a:pt x="645" y="216"/>
                  </a:lnTo>
                  <a:lnTo>
                    <a:pt x="650" y="219"/>
                  </a:lnTo>
                  <a:lnTo>
                    <a:pt x="655" y="224"/>
                  </a:lnTo>
                  <a:lnTo>
                    <a:pt x="659" y="229"/>
                  </a:lnTo>
                  <a:lnTo>
                    <a:pt x="664" y="233"/>
                  </a:lnTo>
                  <a:lnTo>
                    <a:pt x="668" y="238"/>
                  </a:lnTo>
                  <a:lnTo>
                    <a:pt x="672" y="242"/>
                  </a:lnTo>
                  <a:lnTo>
                    <a:pt x="676" y="247"/>
                  </a:lnTo>
                  <a:lnTo>
                    <a:pt x="681" y="252"/>
                  </a:lnTo>
                  <a:lnTo>
                    <a:pt x="686" y="255"/>
                  </a:lnTo>
                  <a:lnTo>
                    <a:pt x="691" y="259"/>
                  </a:lnTo>
                  <a:lnTo>
                    <a:pt x="694" y="262"/>
                  </a:lnTo>
                  <a:lnTo>
                    <a:pt x="697" y="264"/>
                  </a:lnTo>
                  <a:lnTo>
                    <a:pt x="701" y="267"/>
                  </a:lnTo>
                  <a:lnTo>
                    <a:pt x="703" y="270"/>
                  </a:lnTo>
                  <a:lnTo>
                    <a:pt x="695" y="264"/>
                  </a:lnTo>
                  <a:lnTo>
                    <a:pt x="686" y="259"/>
                  </a:lnTo>
                  <a:lnTo>
                    <a:pt x="675" y="254"/>
                  </a:lnTo>
                  <a:lnTo>
                    <a:pt x="666" y="251"/>
                  </a:lnTo>
                  <a:lnTo>
                    <a:pt x="656" y="246"/>
                  </a:lnTo>
                  <a:lnTo>
                    <a:pt x="646" y="241"/>
                  </a:lnTo>
                  <a:lnTo>
                    <a:pt x="636" y="236"/>
                  </a:lnTo>
                  <a:lnTo>
                    <a:pt x="628" y="229"/>
                  </a:lnTo>
                  <a:lnTo>
                    <a:pt x="619" y="224"/>
                  </a:lnTo>
                  <a:lnTo>
                    <a:pt x="610" y="219"/>
                  </a:lnTo>
                  <a:lnTo>
                    <a:pt x="600" y="215"/>
                  </a:lnTo>
                  <a:lnTo>
                    <a:pt x="591" y="210"/>
                  </a:lnTo>
                  <a:lnTo>
                    <a:pt x="582" y="207"/>
                  </a:lnTo>
                  <a:lnTo>
                    <a:pt x="573" y="202"/>
                  </a:lnTo>
                  <a:lnTo>
                    <a:pt x="564" y="197"/>
                  </a:lnTo>
                  <a:lnTo>
                    <a:pt x="554" y="194"/>
                  </a:lnTo>
                  <a:lnTo>
                    <a:pt x="553" y="195"/>
                  </a:lnTo>
                  <a:lnTo>
                    <a:pt x="551" y="196"/>
                  </a:lnTo>
                  <a:lnTo>
                    <a:pt x="550" y="197"/>
                  </a:lnTo>
                  <a:lnTo>
                    <a:pt x="550" y="199"/>
                  </a:lnTo>
                  <a:lnTo>
                    <a:pt x="551" y="203"/>
                  </a:lnTo>
                  <a:lnTo>
                    <a:pt x="554" y="206"/>
                  </a:lnTo>
                  <a:lnTo>
                    <a:pt x="559" y="208"/>
                  </a:lnTo>
                  <a:lnTo>
                    <a:pt x="562" y="209"/>
                  </a:lnTo>
                  <a:lnTo>
                    <a:pt x="570" y="212"/>
                  </a:lnTo>
                  <a:lnTo>
                    <a:pt x="578" y="217"/>
                  </a:lnTo>
                  <a:lnTo>
                    <a:pt x="587" y="221"/>
                  </a:lnTo>
                  <a:lnTo>
                    <a:pt x="596" y="225"/>
                  </a:lnTo>
                  <a:lnTo>
                    <a:pt x="603" y="230"/>
                  </a:lnTo>
                  <a:lnTo>
                    <a:pt x="611" y="234"/>
                  </a:lnTo>
                  <a:lnTo>
                    <a:pt x="618" y="240"/>
                  </a:lnTo>
                  <a:lnTo>
                    <a:pt x="625" y="246"/>
                  </a:lnTo>
                  <a:lnTo>
                    <a:pt x="623" y="246"/>
                  </a:lnTo>
                  <a:lnTo>
                    <a:pt x="621" y="245"/>
                  </a:lnTo>
                  <a:lnTo>
                    <a:pt x="618" y="246"/>
                  </a:lnTo>
                  <a:lnTo>
                    <a:pt x="617" y="248"/>
                  </a:lnTo>
                  <a:lnTo>
                    <a:pt x="618" y="252"/>
                  </a:lnTo>
                  <a:lnTo>
                    <a:pt x="641" y="265"/>
                  </a:lnTo>
                  <a:lnTo>
                    <a:pt x="645" y="271"/>
                  </a:lnTo>
                  <a:lnTo>
                    <a:pt x="651" y="276"/>
                  </a:lnTo>
                  <a:lnTo>
                    <a:pt x="658" y="279"/>
                  </a:lnTo>
                  <a:lnTo>
                    <a:pt x="666" y="283"/>
                  </a:lnTo>
                  <a:lnTo>
                    <a:pt x="673" y="287"/>
                  </a:lnTo>
                  <a:lnTo>
                    <a:pt x="680" y="292"/>
                  </a:lnTo>
                  <a:lnTo>
                    <a:pt x="685" y="297"/>
                  </a:lnTo>
                  <a:lnTo>
                    <a:pt x="688" y="304"/>
                  </a:lnTo>
                  <a:lnTo>
                    <a:pt x="695" y="315"/>
                  </a:lnTo>
                  <a:lnTo>
                    <a:pt x="700" y="327"/>
                  </a:lnTo>
                  <a:lnTo>
                    <a:pt x="705" y="338"/>
                  </a:lnTo>
                  <a:lnTo>
                    <a:pt x="711" y="350"/>
                  </a:lnTo>
                  <a:lnTo>
                    <a:pt x="712" y="352"/>
                  </a:lnTo>
                  <a:lnTo>
                    <a:pt x="714" y="354"/>
                  </a:lnTo>
                  <a:lnTo>
                    <a:pt x="716" y="358"/>
                  </a:lnTo>
                  <a:lnTo>
                    <a:pt x="718" y="360"/>
                  </a:lnTo>
                  <a:lnTo>
                    <a:pt x="717" y="361"/>
                  </a:lnTo>
                  <a:lnTo>
                    <a:pt x="716" y="361"/>
                  </a:lnTo>
                  <a:lnTo>
                    <a:pt x="714" y="361"/>
                  </a:lnTo>
                  <a:lnTo>
                    <a:pt x="714" y="360"/>
                  </a:lnTo>
                  <a:lnTo>
                    <a:pt x="708" y="354"/>
                  </a:lnTo>
                  <a:lnTo>
                    <a:pt x="701" y="347"/>
                  </a:lnTo>
                  <a:lnTo>
                    <a:pt x="693" y="342"/>
                  </a:lnTo>
                  <a:lnTo>
                    <a:pt x="687" y="336"/>
                  </a:lnTo>
                  <a:lnTo>
                    <a:pt x="660" y="294"/>
                  </a:lnTo>
                  <a:lnTo>
                    <a:pt x="650" y="287"/>
                  </a:lnTo>
                  <a:lnTo>
                    <a:pt x="641" y="280"/>
                  </a:lnTo>
                  <a:lnTo>
                    <a:pt x="630" y="274"/>
                  </a:lnTo>
                  <a:lnTo>
                    <a:pt x="620" y="267"/>
                  </a:lnTo>
                  <a:lnTo>
                    <a:pt x="611" y="260"/>
                  </a:lnTo>
                  <a:lnTo>
                    <a:pt x="602" y="253"/>
                  </a:lnTo>
                  <a:lnTo>
                    <a:pt x="592" y="245"/>
                  </a:lnTo>
                  <a:lnTo>
                    <a:pt x="583" y="236"/>
                  </a:lnTo>
                  <a:lnTo>
                    <a:pt x="574" y="229"/>
                  </a:lnTo>
                  <a:lnTo>
                    <a:pt x="565" y="222"/>
                  </a:lnTo>
                  <a:lnTo>
                    <a:pt x="555" y="216"/>
                  </a:lnTo>
                  <a:lnTo>
                    <a:pt x="545" y="210"/>
                  </a:lnTo>
                  <a:lnTo>
                    <a:pt x="535" y="206"/>
                  </a:lnTo>
                  <a:lnTo>
                    <a:pt x="524" y="201"/>
                  </a:lnTo>
                  <a:lnTo>
                    <a:pt x="514" y="196"/>
                  </a:lnTo>
                  <a:lnTo>
                    <a:pt x="504" y="192"/>
                  </a:lnTo>
                  <a:lnTo>
                    <a:pt x="496" y="192"/>
                  </a:lnTo>
                  <a:lnTo>
                    <a:pt x="489" y="191"/>
                  </a:lnTo>
                  <a:lnTo>
                    <a:pt x="481" y="188"/>
                  </a:lnTo>
                  <a:lnTo>
                    <a:pt x="474" y="186"/>
                  </a:lnTo>
                  <a:lnTo>
                    <a:pt x="436" y="181"/>
                  </a:lnTo>
                  <a:lnTo>
                    <a:pt x="430" y="179"/>
                  </a:lnTo>
                  <a:lnTo>
                    <a:pt x="423" y="178"/>
                  </a:lnTo>
                  <a:lnTo>
                    <a:pt x="417" y="177"/>
                  </a:lnTo>
                  <a:lnTo>
                    <a:pt x="410" y="176"/>
                  </a:lnTo>
                  <a:lnTo>
                    <a:pt x="403" y="174"/>
                  </a:lnTo>
                  <a:lnTo>
                    <a:pt x="398" y="173"/>
                  </a:lnTo>
                  <a:lnTo>
                    <a:pt x="391" y="172"/>
                  </a:lnTo>
                  <a:lnTo>
                    <a:pt x="385" y="171"/>
                  </a:lnTo>
                  <a:lnTo>
                    <a:pt x="362" y="165"/>
                  </a:lnTo>
                  <a:lnTo>
                    <a:pt x="339" y="158"/>
                  </a:lnTo>
                  <a:lnTo>
                    <a:pt x="317" y="151"/>
                  </a:lnTo>
                  <a:lnTo>
                    <a:pt x="296" y="143"/>
                  </a:lnTo>
                  <a:lnTo>
                    <a:pt x="274" y="136"/>
                  </a:lnTo>
                  <a:lnTo>
                    <a:pt x="253" y="127"/>
                  </a:lnTo>
                  <a:lnTo>
                    <a:pt x="232" y="119"/>
                  </a:lnTo>
                  <a:lnTo>
                    <a:pt x="210" y="110"/>
                  </a:lnTo>
                  <a:lnTo>
                    <a:pt x="204" y="108"/>
                  </a:lnTo>
                  <a:lnTo>
                    <a:pt x="197" y="104"/>
                  </a:lnTo>
                  <a:lnTo>
                    <a:pt x="190" y="101"/>
                  </a:lnTo>
                  <a:lnTo>
                    <a:pt x="182" y="98"/>
                  </a:lnTo>
                  <a:lnTo>
                    <a:pt x="175" y="95"/>
                  </a:lnTo>
                  <a:lnTo>
                    <a:pt x="167" y="93"/>
                  </a:lnTo>
                  <a:lnTo>
                    <a:pt x="160" y="91"/>
                  </a:lnTo>
                  <a:lnTo>
                    <a:pt x="153" y="90"/>
                  </a:lnTo>
                  <a:lnTo>
                    <a:pt x="152" y="89"/>
                  </a:lnTo>
                  <a:lnTo>
                    <a:pt x="147" y="87"/>
                  </a:lnTo>
                  <a:lnTo>
                    <a:pt x="141" y="85"/>
                  </a:lnTo>
                  <a:lnTo>
                    <a:pt x="132" y="81"/>
                  </a:lnTo>
                  <a:lnTo>
                    <a:pt x="124" y="78"/>
                  </a:lnTo>
                  <a:lnTo>
                    <a:pt x="116" y="74"/>
                  </a:lnTo>
                  <a:lnTo>
                    <a:pt x="111" y="73"/>
                  </a:lnTo>
                  <a:lnTo>
                    <a:pt x="108" y="73"/>
                  </a:lnTo>
                  <a:lnTo>
                    <a:pt x="105" y="75"/>
                  </a:lnTo>
                  <a:lnTo>
                    <a:pt x="109" y="81"/>
                  </a:lnTo>
                  <a:lnTo>
                    <a:pt x="113" y="87"/>
                  </a:lnTo>
                  <a:lnTo>
                    <a:pt x="109" y="87"/>
                  </a:lnTo>
                  <a:lnTo>
                    <a:pt x="106" y="85"/>
                  </a:lnTo>
                  <a:lnTo>
                    <a:pt x="100" y="81"/>
                  </a:lnTo>
                  <a:lnTo>
                    <a:pt x="94" y="78"/>
                  </a:lnTo>
                  <a:lnTo>
                    <a:pt x="86" y="73"/>
                  </a:lnTo>
                  <a:lnTo>
                    <a:pt x="79" y="68"/>
                  </a:lnTo>
                  <a:lnTo>
                    <a:pt x="73" y="64"/>
                  </a:lnTo>
                  <a:lnTo>
                    <a:pt x="68" y="60"/>
                  </a:lnTo>
                  <a:lnTo>
                    <a:pt x="64" y="57"/>
                  </a:lnTo>
                  <a:lnTo>
                    <a:pt x="55" y="50"/>
                  </a:lnTo>
                  <a:lnTo>
                    <a:pt x="47" y="44"/>
                  </a:lnTo>
                  <a:lnTo>
                    <a:pt x="39" y="37"/>
                  </a:lnTo>
                  <a:lnTo>
                    <a:pt x="31" y="30"/>
                  </a:lnTo>
                  <a:lnTo>
                    <a:pt x="23" y="22"/>
                  </a:lnTo>
                  <a:lnTo>
                    <a:pt x="16" y="15"/>
                  </a:lnTo>
                  <a:lnTo>
                    <a:pt x="8" y="8"/>
                  </a:lnTo>
                  <a:lnTo>
                    <a:pt x="0" y="0"/>
                  </a:lnTo>
                  <a:lnTo>
                    <a:pt x="52" y="34"/>
                  </a:lnTo>
                  <a:lnTo>
                    <a:pt x="59" y="37"/>
                  </a:lnTo>
                  <a:lnTo>
                    <a:pt x="63" y="40"/>
                  </a:lnTo>
                  <a:lnTo>
                    <a:pt x="67" y="42"/>
                  </a:lnTo>
                  <a:lnTo>
                    <a:pt x="69" y="43"/>
                  </a:lnTo>
                  <a:lnTo>
                    <a:pt x="73" y="45"/>
                  </a:lnTo>
                  <a:lnTo>
                    <a:pt x="76" y="46"/>
                  </a:lnTo>
                  <a:lnTo>
                    <a:pt x="81" y="49"/>
                  </a:lnTo>
                  <a:lnTo>
                    <a:pt x="88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9" name="Freeform 18"/>
            <p:cNvSpPr>
              <a:spLocks noChangeAspect="1"/>
            </p:cNvSpPr>
            <p:nvPr/>
          </p:nvSpPr>
          <p:spPr bwMode="auto">
            <a:xfrm>
              <a:off x="3928" y="1045"/>
              <a:ext cx="536" cy="150"/>
            </a:xfrm>
            <a:custGeom>
              <a:avLst/>
              <a:gdLst>
                <a:gd name="T0" fmla="*/ 522 w 1070"/>
                <a:gd name="T1" fmla="*/ 11 h 300"/>
                <a:gd name="T2" fmla="*/ 494 w 1070"/>
                <a:gd name="T3" fmla="*/ 23 h 300"/>
                <a:gd name="T4" fmla="*/ 454 w 1070"/>
                <a:gd name="T5" fmla="*/ 41 h 300"/>
                <a:gd name="T6" fmla="*/ 470 w 1070"/>
                <a:gd name="T7" fmla="*/ 35 h 300"/>
                <a:gd name="T8" fmla="*/ 486 w 1070"/>
                <a:gd name="T9" fmla="*/ 29 h 300"/>
                <a:gd name="T10" fmla="*/ 502 w 1070"/>
                <a:gd name="T11" fmla="*/ 27 h 300"/>
                <a:gd name="T12" fmla="*/ 498 w 1070"/>
                <a:gd name="T13" fmla="*/ 34 h 300"/>
                <a:gd name="T14" fmla="*/ 483 w 1070"/>
                <a:gd name="T15" fmla="*/ 38 h 300"/>
                <a:gd name="T16" fmla="*/ 478 w 1070"/>
                <a:gd name="T17" fmla="*/ 39 h 300"/>
                <a:gd name="T18" fmla="*/ 464 w 1070"/>
                <a:gd name="T19" fmla="*/ 45 h 300"/>
                <a:gd name="T20" fmla="*/ 454 w 1070"/>
                <a:gd name="T21" fmla="*/ 45 h 300"/>
                <a:gd name="T22" fmla="*/ 443 w 1070"/>
                <a:gd name="T23" fmla="*/ 47 h 300"/>
                <a:gd name="T24" fmla="*/ 417 w 1070"/>
                <a:gd name="T25" fmla="*/ 52 h 300"/>
                <a:gd name="T26" fmla="*/ 387 w 1070"/>
                <a:gd name="T27" fmla="*/ 60 h 300"/>
                <a:gd name="T28" fmla="*/ 362 w 1070"/>
                <a:gd name="T29" fmla="*/ 66 h 300"/>
                <a:gd name="T30" fmla="*/ 345 w 1070"/>
                <a:gd name="T31" fmla="*/ 69 h 300"/>
                <a:gd name="T32" fmla="*/ 320 w 1070"/>
                <a:gd name="T33" fmla="*/ 74 h 300"/>
                <a:gd name="T34" fmla="*/ 283 w 1070"/>
                <a:gd name="T35" fmla="*/ 85 h 300"/>
                <a:gd name="T36" fmla="*/ 254 w 1070"/>
                <a:gd name="T37" fmla="*/ 87 h 300"/>
                <a:gd name="T38" fmla="*/ 237 w 1070"/>
                <a:gd name="T39" fmla="*/ 87 h 300"/>
                <a:gd name="T40" fmla="*/ 212 w 1070"/>
                <a:gd name="T41" fmla="*/ 88 h 300"/>
                <a:gd name="T42" fmla="*/ 182 w 1070"/>
                <a:gd name="T43" fmla="*/ 90 h 300"/>
                <a:gd name="T44" fmla="*/ 153 w 1070"/>
                <a:gd name="T45" fmla="*/ 95 h 300"/>
                <a:gd name="T46" fmla="*/ 133 w 1070"/>
                <a:gd name="T47" fmla="*/ 102 h 300"/>
                <a:gd name="T48" fmla="*/ 124 w 1070"/>
                <a:gd name="T49" fmla="*/ 102 h 300"/>
                <a:gd name="T50" fmla="*/ 113 w 1070"/>
                <a:gd name="T51" fmla="*/ 102 h 300"/>
                <a:gd name="T52" fmla="*/ 96 w 1070"/>
                <a:gd name="T53" fmla="*/ 108 h 300"/>
                <a:gd name="T54" fmla="*/ 74 w 1070"/>
                <a:gd name="T55" fmla="*/ 119 h 300"/>
                <a:gd name="T56" fmla="*/ 59 w 1070"/>
                <a:gd name="T57" fmla="*/ 129 h 300"/>
                <a:gd name="T58" fmla="*/ 40 w 1070"/>
                <a:gd name="T59" fmla="*/ 140 h 300"/>
                <a:gd name="T60" fmla="*/ 21 w 1070"/>
                <a:gd name="T61" fmla="*/ 146 h 300"/>
                <a:gd name="T62" fmla="*/ 6 w 1070"/>
                <a:gd name="T63" fmla="*/ 148 h 300"/>
                <a:gd name="T64" fmla="*/ 0 w 1070"/>
                <a:gd name="T65" fmla="*/ 142 h 300"/>
                <a:gd name="T66" fmla="*/ 40 w 1070"/>
                <a:gd name="T67" fmla="*/ 130 h 300"/>
                <a:gd name="T68" fmla="*/ 52 w 1070"/>
                <a:gd name="T69" fmla="*/ 124 h 300"/>
                <a:gd name="T70" fmla="*/ 74 w 1070"/>
                <a:gd name="T71" fmla="*/ 110 h 300"/>
                <a:gd name="T72" fmla="*/ 96 w 1070"/>
                <a:gd name="T73" fmla="*/ 94 h 300"/>
                <a:gd name="T74" fmla="*/ 116 w 1070"/>
                <a:gd name="T75" fmla="*/ 83 h 300"/>
                <a:gd name="T76" fmla="*/ 137 w 1070"/>
                <a:gd name="T77" fmla="*/ 79 h 300"/>
                <a:gd name="T78" fmla="*/ 165 w 1070"/>
                <a:gd name="T79" fmla="*/ 75 h 300"/>
                <a:gd name="T80" fmla="*/ 165 w 1070"/>
                <a:gd name="T81" fmla="*/ 78 h 300"/>
                <a:gd name="T82" fmla="*/ 145 w 1070"/>
                <a:gd name="T83" fmla="*/ 82 h 300"/>
                <a:gd name="T84" fmla="*/ 146 w 1070"/>
                <a:gd name="T85" fmla="*/ 86 h 300"/>
                <a:gd name="T86" fmla="*/ 169 w 1070"/>
                <a:gd name="T87" fmla="*/ 83 h 300"/>
                <a:gd name="T88" fmla="*/ 190 w 1070"/>
                <a:gd name="T89" fmla="*/ 82 h 300"/>
                <a:gd name="T90" fmla="*/ 216 w 1070"/>
                <a:gd name="T91" fmla="*/ 80 h 300"/>
                <a:gd name="T92" fmla="*/ 254 w 1070"/>
                <a:gd name="T93" fmla="*/ 77 h 300"/>
                <a:gd name="T94" fmla="*/ 286 w 1070"/>
                <a:gd name="T95" fmla="*/ 69 h 300"/>
                <a:gd name="T96" fmla="*/ 325 w 1070"/>
                <a:gd name="T97" fmla="*/ 60 h 300"/>
                <a:gd name="T98" fmla="*/ 345 w 1070"/>
                <a:gd name="T99" fmla="*/ 57 h 300"/>
                <a:gd name="T100" fmla="*/ 364 w 1070"/>
                <a:gd name="T101" fmla="*/ 55 h 300"/>
                <a:gd name="T102" fmla="*/ 377 w 1070"/>
                <a:gd name="T103" fmla="*/ 48 h 300"/>
                <a:gd name="T104" fmla="*/ 397 w 1070"/>
                <a:gd name="T105" fmla="*/ 44 h 300"/>
                <a:gd name="T106" fmla="*/ 418 w 1070"/>
                <a:gd name="T107" fmla="*/ 41 h 300"/>
                <a:gd name="T108" fmla="*/ 438 w 1070"/>
                <a:gd name="T109" fmla="*/ 38 h 300"/>
                <a:gd name="T110" fmla="*/ 463 w 1070"/>
                <a:gd name="T111" fmla="*/ 32 h 300"/>
                <a:gd name="T112" fmla="*/ 477 w 1070"/>
                <a:gd name="T113" fmla="*/ 25 h 300"/>
                <a:gd name="T114" fmla="*/ 511 w 1070"/>
                <a:gd name="T115" fmla="*/ 13 h 300"/>
                <a:gd name="T116" fmla="*/ 535 w 1070"/>
                <a:gd name="T117" fmla="*/ 0 h 30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070"/>
                <a:gd name="T178" fmla="*/ 0 h 300"/>
                <a:gd name="T179" fmla="*/ 1070 w 1070"/>
                <a:gd name="T180" fmla="*/ 300 h 30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070" h="300">
                  <a:moveTo>
                    <a:pt x="1070" y="5"/>
                  </a:moveTo>
                  <a:lnTo>
                    <a:pt x="1066" y="10"/>
                  </a:lnTo>
                  <a:lnTo>
                    <a:pt x="1060" y="13"/>
                  </a:lnTo>
                  <a:lnTo>
                    <a:pt x="1054" y="16"/>
                  </a:lnTo>
                  <a:lnTo>
                    <a:pt x="1048" y="19"/>
                  </a:lnTo>
                  <a:lnTo>
                    <a:pt x="1043" y="22"/>
                  </a:lnTo>
                  <a:lnTo>
                    <a:pt x="1037" y="26"/>
                  </a:lnTo>
                  <a:lnTo>
                    <a:pt x="1031" y="29"/>
                  </a:lnTo>
                  <a:lnTo>
                    <a:pt x="1027" y="33"/>
                  </a:lnTo>
                  <a:lnTo>
                    <a:pt x="1013" y="37"/>
                  </a:lnTo>
                  <a:lnTo>
                    <a:pt x="999" y="42"/>
                  </a:lnTo>
                  <a:lnTo>
                    <a:pt x="986" y="46"/>
                  </a:lnTo>
                  <a:lnTo>
                    <a:pt x="972" y="51"/>
                  </a:lnTo>
                  <a:lnTo>
                    <a:pt x="959" y="56"/>
                  </a:lnTo>
                  <a:lnTo>
                    <a:pt x="945" y="61"/>
                  </a:lnTo>
                  <a:lnTo>
                    <a:pt x="931" y="67"/>
                  </a:lnTo>
                  <a:lnTo>
                    <a:pt x="918" y="73"/>
                  </a:lnTo>
                  <a:lnTo>
                    <a:pt x="907" y="81"/>
                  </a:lnTo>
                  <a:lnTo>
                    <a:pt x="912" y="80"/>
                  </a:lnTo>
                  <a:lnTo>
                    <a:pt x="917" y="78"/>
                  </a:lnTo>
                  <a:lnTo>
                    <a:pt x="923" y="76"/>
                  </a:lnTo>
                  <a:lnTo>
                    <a:pt x="927" y="74"/>
                  </a:lnTo>
                  <a:lnTo>
                    <a:pt x="933" y="72"/>
                  </a:lnTo>
                  <a:lnTo>
                    <a:pt x="938" y="69"/>
                  </a:lnTo>
                  <a:lnTo>
                    <a:pt x="944" y="67"/>
                  </a:lnTo>
                  <a:lnTo>
                    <a:pt x="949" y="65"/>
                  </a:lnTo>
                  <a:lnTo>
                    <a:pt x="955" y="63"/>
                  </a:lnTo>
                  <a:lnTo>
                    <a:pt x="960" y="60"/>
                  </a:lnTo>
                  <a:lnTo>
                    <a:pt x="965" y="59"/>
                  </a:lnTo>
                  <a:lnTo>
                    <a:pt x="971" y="57"/>
                  </a:lnTo>
                  <a:lnTo>
                    <a:pt x="977" y="56"/>
                  </a:lnTo>
                  <a:lnTo>
                    <a:pt x="983" y="53"/>
                  </a:lnTo>
                  <a:lnTo>
                    <a:pt x="988" y="53"/>
                  </a:lnTo>
                  <a:lnTo>
                    <a:pt x="995" y="52"/>
                  </a:lnTo>
                  <a:lnTo>
                    <a:pt x="999" y="54"/>
                  </a:lnTo>
                  <a:lnTo>
                    <a:pt x="1003" y="53"/>
                  </a:lnTo>
                  <a:lnTo>
                    <a:pt x="1009" y="52"/>
                  </a:lnTo>
                  <a:lnTo>
                    <a:pt x="1014" y="52"/>
                  </a:lnTo>
                  <a:lnTo>
                    <a:pt x="1012" y="57"/>
                  </a:lnTo>
                  <a:lnTo>
                    <a:pt x="1007" y="60"/>
                  </a:lnTo>
                  <a:lnTo>
                    <a:pt x="1001" y="64"/>
                  </a:lnTo>
                  <a:lnTo>
                    <a:pt x="995" y="67"/>
                  </a:lnTo>
                  <a:lnTo>
                    <a:pt x="990" y="71"/>
                  </a:lnTo>
                  <a:lnTo>
                    <a:pt x="984" y="73"/>
                  </a:lnTo>
                  <a:lnTo>
                    <a:pt x="977" y="73"/>
                  </a:lnTo>
                  <a:lnTo>
                    <a:pt x="970" y="73"/>
                  </a:lnTo>
                  <a:lnTo>
                    <a:pt x="968" y="75"/>
                  </a:lnTo>
                  <a:lnTo>
                    <a:pt x="964" y="75"/>
                  </a:lnTo>
                  <a:lnTo>
                    <a:pt x="962" y="75"/>
                  </a:lnTo>
                  <a:lnTo>
                    <a:pt x="960" y="75"/>
                  </a:lnTo>
                  <a:lnTo>
                    <a:pt x="959" y="76"/>
                  </a:lnTo>
                  <a:lnTo>
                    <a:pt x="957" y="76"/>
                  </a:lnTo>
                  <a:lnTo>
                    <a:pt x="956" y="76"/>
                  </a:lnTo>
                  <a:lnTo>
                    <a:pt x="955" y="78"/>
                  </a:lnTo>
                  <a:lnTo>
                    <a:pt x="950" y="80"/>
                  </a:lnTo>
                  <a:lnTo>
                    <a:pt x="946" y="82"/>
                  </a:lnTo>
                  <a:lnTo>
                    <a:pt x="940" y="83"/>
                  </a:lnTo>
                  <a:lnTo>
                    <a:pt x="935" y="86"/>
                  </a:lnTo>
                  <a:lnTo>
                    <a:pt x="931" y="87"/>
                  </a:lnTo>
                  <a:lnTo>
                    <a:pt x="926" y="89"/>
                  </a:lnTo>
                  <a:lnTo>
                    <a:pt x="922" y="90"/>
                  </a:lnTo>
                  <a:lnTo>
                    <a:pt x="917" y="93"/>
                  </a:lnTo>
                  <a:lnTo>
                    <a:pt x="914" y="94"/>
                  </a:lnTo>
                  <a:lnTo>
                    <a:pt x="910" y="94"/>
                  </a:lnTo>
                  <a:lnTo>
                    <a:pt x="909" y="91"/>
                  </a:lnTo>
                  <a:lnTo>
                    <a:pt x="907" y="89"/>
                  </a:lnTo>
                  <a:lnTo>
                    <a:pt x="906" y="90"/>
                  </a:lnTo>
                  <a:lnTo>
                    <a:pt x="904" y="90"/>
                  </a:lnTo>
                  <a:lnTo>
                    <a:pt x="903" y="89"/>
                  </a:lnTo>
                  <a:lnTo>
                    <a:pt x="902" y="89"/>
                  </a:lnTo>
                  <a:lnTo>
                    <a:pt x="893" y="91"/>
                  </a:lnTo>
                  <a:lnTo>
                    <a:pt x="885" y="93"/>
                  </a:lnTo>
                  <a:lnTo>
                    <a:pt x="876" y="95"/>
                  </a:lnTo>
                  <a:lnTo>
                    <a:pt x="866" y="96"/>
                  </a:lnTo>
                  <a:lnTo>
                    <a:pt x="857" y="97"/>
                  </a:lnTo>
                  <a:lnTo>
                    <a:pt x="849" y="98"/>
                  </a:lnTo>
                  <a:lnTo>
                    <a:pt x="840" y="101"/>
                  </a:lnTo>
                  <a:lnTo>
                    <a:pt x="832" y="103"/>
                  </a:lnTo>
                  <a:lnTo>
                    <a:pt x="823" y="106"/>
                  </a:lnTo>
                  <a:lnTo>
                    <a:pt x="812" y="110"/>
                  </a:lnTo>
                  <a:lnTo>
                    <a:pt x="802" y="112"/>
                  </a:lnTo>
                  <a:lnTo>
                    <a:pt x="791" y="116"/>
                  </a:lnTo>
                  <a:lnTo>
                    <a:pt x="781" y="117"/>
                  </a:lnTo>
                  <a:lnTo>
                    <a:pt x="772" y="119"/>
                  </a:lnTo>
                  <a:lnTo>
                    <a:pt x="761" y="119"/>
                  </a:lnTo>
                  <a:lnTo>
                    <a:pt x="751" y="118"/>
                  </a:lnTo>
                  <a:lnTo>
                    <a:pt x="742" y="119"/>
                  </a:lnTo>
                  <a:lnTo>
                    <a:pt x="737" y="125"/>
                  </a:lnTo>
                  <a:lnTo>
                    <a:pt x="731" y="129"/>
                  </a:lnTo>
                  <a:lnTo>
                    <a:pt x="723" y="131"/>
                  </a:lnTo>
                  <a:lnTo>
                    <a:pt x="717" y="133"/>
                  </a:lnTo>
                  <a:lnTo>
                    <a:pt x="711" y="134"/>
                  </a:lnTo>
                  <a:lnTo>
                    <a:pt x="705" y="135"/>
                  </a:lnTo>
                  <a:lnTo>
                    <a:pt x="699" y="136"/>
                  </a:lnTo>
                  <a:lnTo>
                    <a:pt x="693" y="136"/>
                  </a:lnTo>
                  <a:lnTo>
                    <a:pt x="688" y="137"/>
                  </a:lnTo>
                  <a:lnTo>
                    <a:pt x="682" y="137"/>
                  </a:lnTo>
                  <a:lnTo>
                    <a:pt x="675" y="139"/>
                  </a:lnTo>
                  <a:lnTo>
                    <a:pt x="653" y="143"/>
                  </a:lnTo>
                  <a:lnTo>
                    <a:pt x="644" y="148"/>
                  </a:lnTo>
                  <a:lnTo>
                    <a:pt x="642" y="148"/>
                  </a:lnTo>
                  <a:lnTo>
                    <a:pt x="638" y="148"/>
                  </a:lnTo>
                  <a:lnTo>
                    <a:pt x="630" y="151"/>
                  </a:lnTo>
                  <a:lnTo>
                    <a:pt x="617" y="156"/>
                  </a:lnTo>
                  <a:lnTo>
                    <a:pt x="605" y="159"/>
                  </a:lnTo>
                  <a:lnTo>
                    <a:pt x="592" y="163"/>
                  </a:lnTo>
                  <a:lnTo>
                    <a:pt x="578" y="165"/>
                  </a:lnTo>
                  <a:lnTo>
                    <a:pt x="564" y="169"/>
                  </a:lnTo>
                  <a:lnTo>
                    <a:pt x="552" y="171"/>
                  </a:lnTo>
                  <a:lnTo>
                    <a:pt x="538" y="172"/>
                  </a:lnTo>
                  <a:lnTo>
                    <a:pt x="524" y="173"/>
                  </a:lnTo>
                  <a:lnTo>
                    <a:pt x="518" y="173"/>
                  </a:lnTo>
                  <a:lnTo>
                    <a:pt x="513" y="174"/>
                  </a:lnTo>
                  <a:lnTo>
                    <a:pt x="508" y="174"/>
                  </a:lnTo>
                  <a:lnTo>
                    <a:pt x="502" y="176"/>
                  </a:lnTo>
                  <a:lnTo>
                    <a:pt x="496" y="176"/>
                  </a:lnTo>
                  <a:lnTo>
                    <a:pt x="492" y="177"/>
                  </a:lnTo>
                  <a:lnTo>
                    <a:pt x="486" y="176"/>
                  </a:lnTo>
                  <a:lnTo>
                    <a:pt x="480" y="176"/>
                  </a:lnTo>
                  <a:lnTo>
                    <a:pt x="473" y="174"/>
                  </a:lnTo>
                  <a:lnTo>
                    <a:pt x="468" y="174"/>
                  </a:lnTo>
                  <a:lnTo>
                    <a:pt x="461" y="176"/>
                  </a:lnTo>
                  <a:lnTo>
                    <a:pt x="454" y="176"/>
                  </a:lnTo>
                  <a:lnTo>
                    <a:pt x="443" y="176"/>
                  </a:lnTo>
                  <a:lnTo>
                    <a:pt x="434" y="176"/>
                  </a:lnTo>
                  <a:lnTo>
                    <a:pt x="424" y="176"/>
                  </a:lnTo>
                  <a:lnTo>
                    <a:pt x="415" y="176"/>
                  </a:lnTo>
                  <a:lnTo>
                    <a:pt x="404" y="176"/>
                  </a:lnTo>
                  <a:lnTo>
                    <a:pt x="394" y="177"/>
                  </a:lnTo>
                  <a:lnTo>
                    <a:pt x="385" y="178"/>
                  </a:lnTo>
                  <a:lnTo>
                    <a:pt x="374" y="179"/>
                  </a:lnTo>
                  <a:lnTo>
                    <a:pt x="364" y="179"/>
                  </a:lnTo>
                  <a:lnTo>
                    <a:pt x="355" y="180"/>
                  </a:lnTo>
                  <a:lnTo>
                    <a:pt x="344" y="181"/>
                  </a:lnTo>
                  <a:lnTo>
                    <a:pt x="335" y="184"/>
                  </a:lnTo>
                  <a:lnTo>
                    <a:pt x="325" y="185"/>
                  </a:lnTo>
                  <a:lnTo>
                    <a:pt x="315" y="187"/>
                  </a:lnTo>
                  <a:lnTo>
                    <a:pt x="305" y="189"/>
                  </a:lnTo>
                  <a:lnTo>
                    <a:pt x="296" y="192"/>
                  </a:lnTo>
                  <a:lnTo>
                    <a:pt x="289" y="194"/>
                  </a:lnTo>
                  <a:lnTo>
                    <a:pt x="283" y="197"/>
                  </a:lnTo>
                  <a:lnTo>
                    <a:pt x="276" y="200"/>
                  </a:lnTo>
                  <a:lnTo>
                    <a:pt x="269" y="202"/>
                  </a:lnTo>
                  <a:lnTo>
                    <a:pt x="266" y="204"/>
                  </a:lnTo>
                  <a:lnTo>
                    <a:pt x="261" y="207"/>
                  </a:lnTo>
                  <a:lnTo>
                    <a:pt x="257" y="208"/>
                  </a:lnTo>
                  <a:lnTo>
                    <a:pt x="252" y="209"/>
                  </a:lnTo>
                  <a:lnTo>
                    <a:pt x="251" y="208"/>
                  </a:lnTo>
                  <a:lnTo>
                    <a:pt x="250" y="206"/>
                  </a:lnTo>
                  <a:lnTo>
                    <a:pt x="247" y="204"/>
                  </a:lnTo>
                  <a:lnTo>
                    <a:pt x="245" y="203"/>
                  </a:lnTo>
                  <a:lnTo>
                    <a:pt x="242" y="203"/>
                  </a:lnTo>
                  <a:lnTo>
                    <a:pt x="238" y="203"/>
                  </a:lnTo>
                  <a:lnTo>
                    <a:pt x="235" y="204"/>
                  </a:lnTo>
                  <a:lnTo>
                    <a:pt x="231" y="204"/>
                  </a:lnTo>
                  <a:lnTo>
                    <a:pt x="226" y="204"/>
                  </a:lnTo>
                  <a:lnTo>
                    <a:pt x="220" y="206"/>
                  </a:lnTo>
                  <a:lnTo>
                    <a:pt x="215" y="207"/>
                  </a:lnTo>
                  <a:lnTo>
                    <a:pt x="209" y="209"/>
                  </a:lnTo>
                  <a:lnTo>
                    <a:pt x="204" y="211"/>
                  </a:lnTo>
                  <a:lnTo>
                    <a:pt x="198" y="212"/>
                  </a:lnTo>
                  <a:lnTo>
                    <a:pt x="192" y="215"/>
                  </a:lnTo>
                  <a:lnTo>
                    <a:pt x="186" y="216"/>
                  </a:lnTo>
                  <a:lnTo>
                    <a:pt x="178" y="218"/>
                  </a:lnTo>
                  <a:lnTo>
                    <a:pt x="170" y="222"/>
                  </a:lnTo>
                  <a:lnTo>
                    <a:pt x="163" y="226"/>
                  </a:lnTo>
                  <a:lnTo>
                    <a:pt x="156" y="232"/>
                  </a:lnTo>
                  <a:lnTo>
                    <a:pt x="147" y="238"/>
                  </a:lnTo>
                  <a:lnTo>
                    <a:pt x="147" y="237"/>
                  </a:lnTo>
                  <a:lnTo>
                    <a:pt x="141" y="240"/>
                  </a:lnTo>
                  <a:lnTo>
                    <a:pt x="135" y="245"/>
                  </a:lnTo>
                  <a:lnTo>
                    <a:pt x="129" y="249"/>
                  </a:lnTo>
                  <a:lnTo>
                    <a:pt x="123" y="253"/>
                  </a:lnTo>
                  <a:lnTo>
                    <a:pt x="117" y="257"/>
                  </a:lnTo>
                  <a:lnTo>
                    <a:pt x="111" y="261"/>
                  </a:lnTo>
                  <a:lnTo>
                    <a:pt x="106" y="264"/>
                  </a:lnTo>
                  <a:lnTo>
                    <a:pt x="99" y="267"/>
                  </a:lnTo>
                  <a:lnTo>
                    <a:pt x="92" y="271"/>
                  </a:lnTo>
                  <a:lnTo>
                    <a:pt x="86" y="276"/>
                  </a:lnTo>
                  <a:lnTo>
                    <a:pt x="79" y="279"/>
                  </a:lnTo>
                  <a:lnTo>
                    <a:pt x="72" y="280"/>
                  </a:lnTo>
                  <a:lnTo>
                    <a:pt x="61" y="286"/>
                  </a:lnTo>
                  <a:lnTo>
                    <a:pt x="56" y="287"/>
                  </a:lnTo>
                  <a:lnTo>
                    <a:pt x="52" y="290"/>
                  </a:lnTo>
                  <a:lnTo>
                    <a:pt x="46" y="291"/>
                  </a:lnTo>
                  <a:lnTo>
                    <a:pt x="41" y="292"/>
                  </a:lnTo>
                  <a:lnTo>
                    <a:pt x="35" y="294"/>
                  </a:lnTo>
                  <a:lnTo>
                    <a:pt x="31" y="295"/>
                  </a:lnTo>
                  <a:lnTo>
                    <a:pt x="25" y="298"/>
                  </a:lnTo>
                  <a:lnTo>
                    <a:pt x="20" y="300"/>
                  </a:lnTo>
                  <a:lnTo>
                    <a:pt x="16" y="299"/>
                  </a:lnTo>
                  <a:lnTo>
                    <a:pt x="11" y="295"/>
                  </a:lnTo>
                  <a:lnTo>
                    <a:pt x="7" y="291"/>
                  </a:lnTo>
                  <a:lnTo>
                    <a:pt x="3" y="287"/>
                  </a:lnTo>
                  <a:lnTo>
                    <a:pt x="2" y="286"/>
                  </a:lnTo>
                  <a:lnTo>
                    <a:pt x="2" y="285"/>
                  </a:lnTo>
                  <a:lnTo>
                    <a:pt x="1" y="284"/>
                  </a:lnTo>
                  <a:lnTo>
                    <a:pt x="0" y="283"/>
                  </a:lnTo>
                  <a:lnTo>
                    <a:pt x="20" y="280"/>
                  </a:lnTo>
                  <a:lnTo>
                    <a:pt x="46" y="274"/>
                  </a:lnTo>
                  <a:lnTo>
                    <a:pt x="54" y="270"/>
                  </a:lnTo>
                  <a:lnTo>
                    <a:pt x="62" y="267"/>
                  </a:lnTo>
                  <a:lnTo>
                    <a:pt x="70" y="263"/>
                  </a:lnTo>
                  <a:lnTo>
                    <a:pt x="79" y="260"/>
                  </a:lnTo>
                  <a:lnTo>
                    <a:pt x="81" y="259"/>
                  </a:lnTo>
                  <a:lnTo>
                    <a:pt x="84" y="257"/>
                  </a:lnTo>
                  <a:lnTo>
                    <a:pt x="86" y="256"/>
                  </a:lnTo>
                  <a:lnTo>
                    <a:pt x="87" y="254"/>
                  </a:lnTo>
                  <a:lnTo>
                    <a:pt x="95" y="250"/>
                  </a:lnTo>
                  <a:lnTo>
                    <a:pt x="103" y="247"/>
                  </a:lnTo>
                  <a:lnTo>
                    <a:pt x="111" y="244"/>
                  </a:lnTo>
                  <a:lnTo>
                    <a:pt x="118" y="240"/>
                  </a:lnTo>
                  <a:lnTo>
                    <a:pt x="126" y="235"/>
                  </a:lnTo>
                  <a:lnTo>
                    <a:pt x="133" y="231"/>
                  </a:lnTo>
                  <a:lnTo>
                    <a:pt x="140" y="225"/>
                  </a:lnTo>
                  <a:lnTo>
                    <a:pt x="147" y="219"/>
                  </a:lnTo>
                  <a:lnTo>
                    <a:pt x="155" y="214"/>
                  </a:lnTo>
                  <a:lnTo>
                    <a:pt x="162" y="209"/>
                  </a:lnTo>
                  <a:lnTo>
                    <a:pt x="170" y="203"/>
                  </a:lnTo>
                  <a:lnTo>
                    <a:pt x="177" y="199"/>
                  </a:lnTo>
                  <a:lnTo>
                    <a:pt x="185" y="193"/>
                  </a:lnTo>
                  <a:lnTo>
                    <a:pt x="192" y="188"/>
                  </a:lnTo>
                  <a:lnTo>
                    <a:pt x="200" y="182"/>
                  </a:lnTo>
                  <a:lnTo>
                    <a:pt x="207" y="177"/>
                  </a:lnTo>
                  <a:lnTo>
                    <a:pt x="213" y="174"/>
                  </a:lnTo>
                  <a:lnTo>
                    <a:pt x="220" y="172"/>
                  </a:lnTo>
                  <a:lnTo>
                    <a:pt x="226" y="169"/>
                  </a:lnTo>
                  <a:lnTo>
                    <a:pt x="231" y="165"/>
                  </a:lnTo>
                  <a:lnTo>
                    <a:pt x="238" y="164"/>
                  </a:lnTo>
                  <a:lnTo>
                    <a:pt x="244" y="163"/>
                  </a:lnTo>
                  <a:lnTo>
                    <a:pt x="249" y="161"/>
                  </a:lnTo>
                  <a:lnTo>
                    <a:pt x="254" y="158"/>
                  </a:lnTo>
                  <a:lnTo>
                    <a:pt x="264" y="158"/>
                  </a:lnTo>
                  <a:lnTo>
                    <a:pt x="274" y="157"/>
                  </a:lnTo>
                  <a:lnTo>
                    <a:pt x="283" y="156"/>
                  </a:lnTo>
                  <a:lnTo>
                    <a:pt x="292" y="155"/>
                  </a:lnTo>
                  <a:lnTo>
                    <a:pt x="303" y="154"/>
                  </a:lnTo>
                  <a:lnTo>
                    <a:pt x="312" y="152"/>
                  </a:lnTo>
                  <a:lnTo>
                    <a:pt x="321" y="150"/>
                  </a:lnTo>
                  <a:lnTo>
                    <a:pt x="330" y="149"/>
                  </a:lnTo>
                  <a:lnTo>
                    <a:pt x="342" y="149"/>
                  </a:lnTo>
                  <a:lnTo>
                    <a:pt x="342" y="151"/>
                  </a:lnTo>
                  <a:lnTo>
                    <a:pt x="341" y="152"/>
                  </a:lnTo>
                  <a:lnTo>
                    <a:pt x="337" y="152"/>
                  </a:lnTo>
                  <a:lnTo>
                    <a:pt x="335" y="154"/>
                  </a:lnTo>
                  <a:lnTo>
                    <a:pt x="329" y="156"/>
                  </a:lnTo>
                  <a:lnTo>
                    <a:pt x="322" y="157"/>
                  </a:lnTo>
                  <a:lnTo>
                    <a:pt x="317" y="158"/>
                  </a:lnTo>
                  <a:lnTo>
                    <a:pt x="310" y="159"/>
                  </a:lnTo>
                  <a:lnTo>
                    <a:pt x="303" y="161"/>
                  </a:lnTo>
                  <a:lnTo>
                    <a:pt x="296" y="162"/>
                  </a:lnTo>
                  <a:lnTo>
                    <a:pt x="290" y="164"/>
                  </a:lnTo>
                  <a:lnTo>
                    <a:pt x="283" y="166"/>
                  </a:lnTo>
                  <a:lnTo>
                    <a:pt x="282" y="167"/>
                  </a:lnTo>
                  <a:lnTo>
                    <a:pt x="283" y="170"/>
                  </a:lnTo>
                  <a:lnTo>
                    <a:pt x="284" y="171"/>
                  </a:lnTo>
                  <a:lnTo>
                    <a:pt x="285" y="172"/>
                  </a:lnTo>
                  <a:lnTo>
                    <a:pt x="292" y="172"/>
                  </a:lnTo>
                  <a:lnTo>
                    <a:pt x="300" y="170"/>
                  </a:lnTo>
                  <a:lnTo>
                    <a:pt x="307" y="169"/>
                  </a:lnTo>
                  <a:lnTo>
                    <a:pt x="315" y="167"/>
                  </a:lnTo>
                  <a:lnTo>
                    <a:pt x="322" y="166"/>
                  </a:lnTo>
                  <a:lnTo>
                    <a:pt x="329" y="166"/>
                  </a:lnTo>
                  <a:lnTo>
                    <a:pt x="337" y="165"/>
                  </a:lnTo>
                  <a:lnTo>
                    <a:pt x="345" y="165"/>
                  </a:lnTo>
                  <a:lnTo>
                    <a:pt x="352" y="165"/>
                  </a:lnTo>
                  <a:lnTo>
                    <a:pt x="360" y="164"/>
                  </a:lnTo>
                  <a:lnTo>
                    <a:pt x="368" y="164"/>
                  </a:lnTo>
                  <a:lnTo>
                    <a:pt x="375" y="163"/>
                  </a:lnTo>
                  <a:lnTo>
                    <a:pt x="379" y="164"/>
                  </a:lnTo>
                  <a:lnTo>
                    <a:pt x="382" y="163"/>
                  </a:lnTo>
                  <a:lnTo>
                    <a:pt x="386" y="162"/>
                  </a:lnTo>
                  <a:lnTo>
                    <a:pt x="389" y="162"/>
                  </a:lnTo>
                  <a:lnTo>
                    <a:pt x="403" y="161"/>
                  </a:lnTo>
                  <a:lnTo>
                    <a:pt x="417" y="161"/>
                  </a:lnTo>
                  <a:lnTo>
                    <a:pt x="431" y="159"/>
                  </a:lnTo>
                  <a:lnTo>
                    <a:pt x="446" y="158"/>
                  </a:lnTo>
                  <a:lnTo>
                    <a:pt x="460" y="158"/>
                  </a:lnTo>
                  <a:lnTo>
                    <a:pt x="473" y="157"/>
                  </a:lnTo>
                  <a:lnTo>
                    <a:pt x="487" y="156"/>
                  </a:lnTo>
                  <a:lnTo>
                    <a:pt x="501" y="155"/>
                  </a:lnTo>
                  <a:lnTo>
                    <a:pt x="508" y="154"/>
                  </a:lnTo>
                  <a:lnTo>
                    <a:pt x="516" y="151"/>
                  </a:lnTo>
                  <a:lnTo>
                    <a:pt x="524" y="150"/>
                  </a:lnTo>
                  <a:lnTo>
                    <a:pt x="532" y="150"/>
                  </a:lnTo>
                  <a:lnTo>
                    <a:pt x="546" y="146"/>
                  </a:lnTo>
                  <a:lnTo>
                    <a:pt x="559" y="141"/>
                  </a:lnTo>
                  <a:lnTo>
                    <a:pt x="571" y="137"/>
                  </a:lnTo>
                  <a:lnTo>
                    <a:pt x="585" y="133"/>
                  </a:lnTo>
                  <a:lnTo>
                    <a:pt x="598" y="129"/>
                  </a:lnTo>
                  <a:lnTo>
                    <a:pt x="612" y="127"/>
                  </a:lnTo>
                  <a:lnTo>
                    <a:pt x="625" y="124"/>
                  </a:lnTo>
                  <a:lnTo>
                    <a:pt x="640" y="123"/>
                  </a:lnTo>
                  <a:lnTo>
                    <a:pt x="649" y="120"/>
                  </a:lnTo>
                  <a:lnTo>
                    <a:pt x="655" y="118"/>
                  </a:lnTo>
                  <a:lnTo>
                    <a:pt x="661" y="116"/>
                  </a:lnTo>
                  <a:lnTo>
                    <a:pt x="669" y="114"/>
                  </a:lnTo>
                  <a:lnTo>
                    <a:pt x="674" y="113"/>
                  </a:lnTo>
                  <a:lnTo>
                    <a:pt x="682" y="113"/>
                  </a:lnTo>
                  <a:lnTo>
                    <a:pt x="689" y="113"/>
                  </a:lnTo>
                  <a:lnTo>
                    <a:pt x="693" y="114"/>
                  </a:lnTo>
                  <a:lnTo>
                    <a:pt x="699" y="112"/>
                  </a:lnTo>
                  <a:lnTo>
                    <a:pt x="706" y="111"/>
                  </a:lnTo>
                  <a:lnTo>
                    <a:pt x="712" y="110"/>
                  </a:lnTo>
                  <a:lnTo>
                    <a:pt x="719" y="110"/>
                  </a:lnTo>
                  <a:lnTo>
                    <a:pt x="726" y="110"/>
                  </a:lnTo>
                  <a:lnTo>
                    <a:pt x="731" y="109"/>
                  </a:lnTo>
                  <a:lnTo>
                    <a:pt x="738" y="108"/>
                  </a:lnTo>
                  <a:lnTo>
                    <a:pt x="744" y="105"/>
                  </a:lnTo>
                  <a:lnTo>
                    <a:pt x="745" y="101"/>
                  </a:lnTo>
                  <a:lnTo>
                    <a:pt x="750" y="98"/>
                  </a:lnTo>
                  <a:lnTo>
                    <a:pt x="753" y="96"/>
                  </a:lnTo>
                  <a:lnTo>
                    <a:pt x="758" y="95"/>
                  </a:lnTo>
                  <a:lnTo>
                    <a:pt x="765" y="94"/>
                  </a:lnTo>
                  <a:lnTo>
                    <a:pt x="772" y="91"/>
                  </a:lnTo>
                  <a:lnTo>
                    <a:pt x="779" y="90"/>
                  </a:lnTo>
                  <a:lnTo>
                    <a:pt x="786" y="89"/>
                  </a:lnTo>
                  <a:lnTo>
                    <a:pt x="793" y="88"/>
                  </a:lnTo>
                  <a:lnTo>
                    <a:pt x="799" y="87"/>
                  </a:lnTo>
                  <a:lnTo>
                    <a:pt x="805" y="84"/>
                  </a:lnTo>
                  <a:lnTo>
                    <a:pt x="812" y="82"/>
                  </a:lnTo>
                  <a:lnTo>
                    <a:pt x="819" y="82"/>
                  </a:lnTo>
                  <a:lnTo>
                    <a:pt x="827" y="81"/>
                  </a:lnTo>
                  <a:lnTo>
                    <a:pt x="834" y="81"/>
                  </a:lnTo>
                  <a:lnTo>
                    <a:pt x="841" y="80"/>
                  </a:lnTo>
                  <a:lnTo>
                    <a:pt x="849" y="79"/>
                  </a:lnTo>
                  <a:lnTo>
                    <a:pt x="856" y="78"/>
                  </a:lnTo>
                  <a:lnTo>
                    <a:pt x="863" y="76"/>
                  </a:lnTo>
                  <a:lnTo>
                    <a:pt x="870" y="75"/>
                  </a:lnTo>
                  <a:lnTo>
                    <a:pt x="874" y="76"/>
                  </a:lnTo>
                  <a:lnTo>
                    <a:pt x="882" y="74"/>
                  </a:lnTo>
                  <a:lnTo>
                    <a:pt x="891" y="72"/>
                  </a:lnTo>
                  <a:lnTo>
                    <a:pt x="900" y="71"/>
                  </a:lnTo>
                  <a:lnTo>
                    <a:pt x="908" y="68"/>
                  </a:lnTo>
                  <a:lnTo>
                    <a:pt x="916" y="66"/>
                  </a:lnTo>
                  <a:lnTo>
                    <a:pt x="924" y="63"/>
                  </a:lnTo>
                  <a:lnTo>
                    <a:pt x="932" y="59"/>
                  </a:lnTo>
                  <a:lnTo>
                    <a:pt x="940" y="56"/>
                  </a:lnTo>
                  <a:lnTo>
                    <a:pt x="944" y="54"/>
                  </a:lnTo>
                  <a:lnTo>
                    <a:pt x="946" y="52"/>
                  </a:lnTo>
                  <a:lnTo>
                    <a:pt x="949" y="51"/>
                  </a:lnTo>
                  <a:lnTo>
                    <a:pt x="952" y="50"/>
                  </a:lnTo>
                  <a:lnTo>
                    <a:pt x="963" y="45"/>
                  </a:lnTo>
                  <a:lnTo>
                    <a:pt x="974" y="41"/>
                  </a:lnTo>
                  <a:lnTo>
                    <a:pt x="985" y="37"/>
                  </a:lnTo>
                  <a:lnTo>
                    <a:pt x="997" y="33"/>
                  </a:lnTo>
                  <a:lnTo>
                    <a:pt x="1008" y="29"/>
                  </a:lnTo>
                  <a:lnTo>
                    <a:pt x="1020" y="25"/>
                  </a:lnTo>
                  <a:lnTo>
                    <a:pt x="1030" y="20"/>
                  </a:lnTo>
                  <a:lnTo>
                    <a:pt x="1042" y="14"/>
                  </a:lnTo>
                  <a:lnTo>
                    <a:pt x="1048" y="12"/>
                  </a:lnTo>
                  <a:lnTo>
                    <a:pt x="1055" y="8"/>
                  </a:lnTo>
                  <a:lnTo>
                    <a:pt x="1062" y="4"/>
                  </a:lnTo>
                  <a:lnTo>
                    <a:pt x="1069" y="0"/>
                  </a:lnTo>
                  <a:lnTo>
                    <a:pt x="107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0" name="Freeform 19"/>
            <p:cNvSpPr>
              <a:spLocks noChangeAspect="1"/>
            </p:cNvSpPr>
            <p:nvPr/>
          </p:nvSpPr>
          <p:spPr bwMode="auto">
            <a:xfrm>
              <a:off x="4454" y="1078"/>
              <a:ext cx="18" cy="9"/>
            </a:xfrm>
            <a:custGeom>
              <a:avLst/>
              <a:gdLst>
                <a:gd name="T0" fmla="*/ 18 w 34"/>
                <a:gd name="T1" fmla="*/ 1 h 17"/>
                <a:gd name="T2" fmla="*/ 15 w 34"/>
                <a:gd name="T3" fmla="*/ 5 h 17"/>
                <a:gd name="T4" fmla="*/ 10 w 34"/>
                <a:gd name="T5" fmla="*/ 7 h 17"/>
                <a:gd name="T6" fmla="*/ 5 w 34"/>
                <a:gd name="T7" fmla="*/ 8 h 17"/>
                <a:gd name="T8" fmla="*/ 1 w 34"/>
                <a:gd name="T9" fmla="*/ 9 h 17"/>
                <a:gd name="T10" fmla="*/ 0 w 34"/>
                <a:gd name="T11" fmla="*/ 7 h 17"/>
                <a:gd name="T12" fmla="*/ 1 w 34"/>
                <a:gd name="T13" fmla="*/ 5 h 17"/>
                <a:gd name="T14" fmla="*/ 1 w 34"/>
                <a:gd name="T15" fmla="*/ 4 h 17"/>
                <a:gd name="T16" fmla="*/ 0 w 34"/>
                <a:gd name="T17" fmla="*/ 3 h 17"/>
                <a:gd name="T18" fmla="*/ 2 w 34"/>
                <a:gd name="T19" fmla="*/ 1 h 17"/>
                <a:gd name="T20" fmla="*/ 4 w 34"/>
                <a:gd name="T21" fmla="*/ 1 h 17"/>
                <a:gd name="T22" fmla="*/ 6 w 34"/>
                <a:gd name="T23" fmla="*/ 0 h 17"/>
                <a:gd name="T24" fmla="*/ 8 w 34"/>
                <a:gd name="T25" fmla="*/ 0 h 17"/>
                <a:gd name="T26" fmla="*/ 11 w 34"/>
                <a:gd name="T27" fmla="*/ 0 h 17"/>
                <a:gd name="T28" fmla="*/ 13 w 34"/>
                <a:gd name="T29" fmla="*/ 1 h 17"/>
                <a:gd name="T30" fmla="*/ 16 w 34"/>
                <a:gd name="T31" fmla="*/ 1 h 17"/>
                <a:gd name="T32" fmla="*/ 18 w 34"/>
                <a:gd name="T33" fmla="*/ 1 h 17"/>
                <a:gd name="T34" fmla="*/ 18 w 34"/>
                <a:gd name="T35" fmla="*/ 1 h 1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4"/>
                <a:gd name="T55" fmla="*/ 0 h 17"/>
                <a:gd name="T56" fmla="*/ 34 w 34"/>
                <a:gd name="T57" fmla="*/ 17 h 1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4" h="17">
                  <a:moveTo>
                    <a:pt x="34" y="2"/>
                  </a:moveTo>
                  <a:lnTo>
                    <a:pt x="28" y="9"/>
                  </a:lnTo>
                  <a:lnTo>
                    <a:pt x="19" y="13"/>
                  </a:lnTo>
                  <a:lnTo>
                    <a:pt x="10" y="15"/>
                  </a:lnTo>
                  <a:lnTo>
                    <a:pt x="1" y="17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2" y="8"/>
                  </a:lnTo>
                  <a:lnTo>
                    <a:pt x="0" y="5"/>
                  </a:lnTo>
                  <a:lnTo>
                    <a:pt x="3" y="2"/>
                  </a:lnTo>
                  <a:lnTo>
                    <a:pt x="8" y="1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21" y="0"/>
                  </a:lnTo>
                  <a:lnTo>
                    <a:pt x="25" y="1"/>
                  </a:lnTo>
                  <a:lnTo>
                    <a:pt x="30" y="1"/>
                  </a:lnTo>
                  <a:lnTo>
                    <a:pt x="34" y="1"/>
                  </a:lnTo>
                  <a:lnTo>
                    <a:pt x="34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1" name="Freeform 20"/>
            <p:cNvSpPr>
              <a:spLocks noChangeAspect="1"/>
            </p:cNvSpPr>
            <p:nvPr/>
          </p:nvSpPr>
          <p:spPr bwMode="auto">
            <a:xfrm>
              <a:off x="4390" y="1109"/>
              <a:ext cx="51" cy="20"/>
            </a:xfrm>
            <a:custGeom>
              <a:avLst/>
              <a:gdLst>
                <a:gd name="T0" fmla="*/ 51 w 101"/>
                <a:gd name="T1" fmla="*/ 1 h 42"/>
                <a:gd name="T2" fmla="*/ 46 w 101"/>
                <a:gd name="T3" fmla="*/ 4 h 42"/>
                <a:gd name="T4" fmla="*/ 41 w 101"/>
                <a:gd name="T5" fmla="*/ 6 h 42"/>
                <a:gd name="T6" fmla="*/ 37 w 101"/>
                <a:gd name="T7" fmla="*/ 8 h 42"/>
                <a:gd name="T8" fmla="*/ 31 w 101"/>
                <a:gd name="T9" fmla="*/ 10 h 42"/>
                <a:gd name="T10" fmla="*/ 26 w 101"/>
                <a:gd name="T11" fmla="*/ 11 h 42"/>
                <a:gd name="T12" fmla="*/ 21 w 101"/>
                <a:gd name="T13" fmla="*/ 13 h 42"/>
                <a:gd name="T14" fmla="*/ 16 w 101"/>
                <a:gd name="T15" fmla="*/ 15 h 42"/>
                <a:gd name="T16" fmla="*/ 11 w 101"/>
                <a:gd name="T17" fmla="*/ 17 h 42"/>
                <a:gd name="T18" fmla="*/ 0 w 101"/>
                <a:gd name="T19" fmla="*/ 20 h 42"/>
                <a:gd name="T20" fmla="*/ 4 w 101"/>
                <a:gd name="T21" fmla="*/ 18 h 42"/>
                <a:gd name="T22" fmla="*/ 8 w 101"/>
                <a:gd name="T23" fmla="*/ 17 h 42"/>
                <a:gd name="T24" fmla="*/ 11 w 101"/>
                <a:gd name="T25" fmla="*/ 14 h 42"/>
                <a:gd name="T26" fmla="*/ 14 w 101"/>
                <a:gd name="T27" fmla="*/ 11 h 42"/>
                <a:gd name="T28" fmla="*/ 16 w 101"/>
                <a:gd name="T29" fmla="*/ 10 h 42"/>
                <a:gd name="T30" fmla="*/ 19 w 101"/>
                <a:gd name="T31" fmla="*/ 9 h 42"/>
                <a:gd name="T32" fmla="*/ 22 w 101"/>
                <a:gd name="T33" fmla="*/ 8 h 42"/>
                <a:gd name="T34" fmla="*/ 24 w 101"/>
                <a:gd name="T35" fmla="*/ 5 h 42"/>
                <a:gd name="T36" fmla="*/ 27 w 101"/>
                <a:gd name="T37" fmla="*/ 4 h 42"/>
                <a:gd name="T38" fmla="*/ 30 w 101"/>
                <a:gd name="T39" fmla="*/ 3 h 42"/>
                <a:gd name="T40" fmla="*/ 33 w 101"/>
                <a:gd name="T41" fmla="*/ 2 h 42"/>
                <a:gd name="T42" fmla="*/ 37 w 101"/>
                <a:gd name="T43" fmla="*/ 2 h 42"/>
                <a:gd name="T44" fmla="*/ 40 w 101"/>
                <a:gd name="T45" fmla="*/ 1 h 42"/>
                <a:gd name="T46" fmla="*/ 43 w 101"/>
                <a:gd name="T47" fmla="*/ 0 h 42"/>
                <a:gd name="T48" fmla="*/ 47 w 101"/>
                <a:gd name="T49" fmla="*/ 0 h 42"/>
                <a:gd name="T50" fmla="*/ 50 w 101"/>
                <a:gd name="T51" fmla="*/ 0 h 42"/>
                <a:gd name="T52" fmla="*/ 51 w 101"/>
                <a:gd name="T53" fmla="*/ 1 h 4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01"/>
                <a:gd name="T82" fmla="*/ 0 h 42"/>
                <a:gd name="T83" fmla="*/ 101 w 101"/>
                <a:gd name="T84" fmla="*/ 42 h 4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01" h="42">
                  <a:moveTo>
                    <a:pt x="101" y="2"/>
                  </a:moveTo>
                  <a:lnTo>
                    <a:pt x="92" y="8"/>
                  </a:lnTo>
                  <a:lnTo>
                    <a:pt x="82" y="13"/>
                  </a:lnTo>
                  <a:lnTo>
                    <a:pt x="73" y="17"/>
                  </a:lnTo>
                  <a:lnTo>
                    <a:pt x="62" y="21"/>
                  </a:lnTo>
                  <a:lnTo>
                    <a:pt x="52" y="24"/>
                  </a:lnTo>
                  <a:lnTo>
                    <a:pt x="41" y="28"/>
                  </a:lnTo>
                  <a:lnTo>
                    <a:pt x="31" y="32"/>
                  </a:lnTo>
                  <a:lnTo>
                    <a:pt x="21" y="36"/>
                  </a:lnTo>
                  <a:lnTo>
                    <a:pt x="0" y="42"/>
                  </a:lnTo>
                  <a:lnTo>
                    <a:pt x="7" y="37"/>
                  </a:lnTo>
                  <a:lnTo>
                    <a:pt x="15" y="35"/>
                  </a:lnTo>
                  <a:lnTo>
                    <a:pt x="22" y="30"/>
                  </a:lnTo>
                  <a:lnTo>
                    <a:pt x="28" y="24"/>
                  </a:lnTo>
                  <a:lnTo>
                    <a:pt x="32" y="22"/>
                  </a:lnTo>
                  <a:lnTo>
                    <a:pt x="38" y="19"/>
                  </a:lnTo>
                  <a:lnTo>
                    <a:pt x="44" y="16"/>
                  </a:lnTo>
                  <a:lnTo>
                    <a:pt x="47" y="10"/>
                  </a:lnTo>
                  <a:lnTo>
                    <a:pt x="53" y="8"/>
                  </a:lnTo>
                  <a:lnTo>
                    <a:pt x="60" y="6"/>
                  </a:lnTo>
                  <a:lnTo>
                    <a:pt x="66" y="5"/>
                  </a:lnTo>
                  <a:lnTo>
                    <a:pt x="73" y="4"/>
                  </a:lnTo>
                  <a:lnTo>
                    <a:pt x="79" y="2"/>
                  </a:lnTo>
                  <a:lnTo>
                    <a:pt x="86" y="1"/>
                  </a:lnTo>
                  <a:lnTo>
                    <a:pt x="93" y="1"/>
                  </a:lnTo>
                  <a:lnTo>
                    <a:pt x="100" y="0"/>
                  </a:lnTo>
                  <a:lnTo>
                    <a:pt x="101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2" name="Freeform 21"/>
            <p:cNvSpPr>
              <a:spLocks noChangeAspect="1"/>
            </p:cNvSpPr>
            <p:nvPr/>
          </p:nvSpPr>
          <p:spPr bwMode="auto">
            <a:xfrm>
              <a:off x="4335" y="1136"/>
              <a:ext cx="50" cy="24"/>
            </a:xfrm>
            <a:custGeom>
              <a:avLst/>
              <a:gdLst>
                <a:gd name="T0" fmla="*/ 50 w 101"/>
                <a:gd name="T1" fmla="*/ 1 h 49"/>
                <a:gd name="T2" fmla="*/ 47 w 101"/>
                <a:gd name="T3" fmla="*/ 3 h 49"/>
                <a:gd name="T4" fmla="*/ 43 w 101"/>
                <a:gd name="T5" fmla="*/ 5 h 49"/>
                <a:gd name="T6" fmla="*/ 39 w 101"/>
                <a:gd name="T7" fmla="*/ 6 h 49"/>
                <a:gd name="T8" fmla="*/ 35 w 101"/>
                <a:gd name="T9" fmla="*/ 8 h 49"/>
                <a:gd name="T10" fmla="*/ 31 w 101"/>
                <a:gd name="T11" fmla="*/ 10 h 49"/>
                <a:gd name="T12" fmla="*/ 27 w 101"/>
                <a:gd name="T13" fmla="*/ 12 h 49"/>
                <a:gd name="T14" fmla="*/ 23 w 101"/>
                <a:gd name="T15" fmla="*/ 13 h 49"/>
                <a:gd name="T16" fmla="*/ 20 w 101"/>
                <a:gd name="T17" fmla="*/ 16 h 49"/>
                <a:gd name="T18" fmla="*/ 17 w 101"/>
                <a:gd name="T19" fmla="*/ 17 h 49"/>
                <a:gd name="T20" fmla="*/ 15 w 101"/>
                <a:gd name="T21" fmla="*/ 18 h 49"/>
                <a:gd name="T22" fmla="*/ 13 w 101"/>
                <a:gd name="T23" fmla="*/ 19 h 49"/>
                <a:gd name="T24" fmla="*/ 10 w 101"/>
                <a:gd name="T25" fmla="*/ 20 h 49"/>
                <a:gd name="T26" fmla="*/ 8 w 101"/>
                <a:gd name="T27" fmla="*/ 21 h 49"/>
                <a:gd name="T28" fmla="*/ 6 w 101"/>
                <a:gd name="T29" fmla="*/ 22 h 49"/>
                <a:gd name="T30" fmla="*/ 3 w 101"/>
                <a:gd name="T31" fmla="*/ 23 h 49"/>
                <a:gd name="T32" fmla="*/ 1 w 101"/>
                <a:gd name="T33" fmla="*/ 24 h 49"/>
                <a:gd name="T34" fmla="*/ 0 w 101"/>
                <a:gd name="T35" fmla="*/ 22 h 49"/>
                <a:gd name="T36" fmla="*/ 0 w 101"/>
                <a:gd name="T37" fmla="*/ 21 h 49"/>
                <a:gd name="T38" fmla="*/ 0 w 101"/>
                <a:gd name="T39" fmla="*/ 19 h 49"/>
                <a:gd name="T40" fmla="*/ 1 w 101"/>
                <a:gd name="T41" fmla="*/ 17 h 49"/>
                <a:gd name="T42" fmla="*/ 7 w 101"/>
                <a:gd name="T43" fmla="*/ 15 h 49"/>
                <a:gd name="T44" fmla="*/ 13 w 101"/>
                <a:gd name="T45" fmla="*/ 13 h 49"/>
                <a:gd name="T46" fmla="*/ 19 w 101"/>
                <a:gd name="T47" fmla="*/ 10 h 49"/>
                <a:gd name="T48" fmla="*/ 25 w 101"/>
                <a:gd name="T49" fmla="*/ 7 h 49"/>
                <a:gd name="T50" fmla="*/ 31 w 101"/>
                <a:gd name="T51" fmla="*/ 6 h 49"/>
                <a:gd name="T52" fmla="*/ 37 w 101"/>
                <a:gd name="T53" fmla="*/ 3 h 49"/>
                <a:gd name="T54" fmla="*/ 44 w 101"/>
                <a:gd name="T55" fmla="*/ 2 h 49"/>
                <a:gd name="T56" fmla="*/ 50 w 101"/>
                <a:gd name="T57" fmla="*/ 0 h 49"/>
                <a:gd name="T58" fmla="*/ 50 w 101"/>
                <a:gd name="T59" fmla="*/ 1 h 4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01"/>
                <a:gd name="T91" fmla="*/ 0 h 49"/>
                <a:gd name="T92" fmla="*/ 101 w 101"/>
                <a:gd name="T93" fmla="*/ 49 h 49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01" h="49">
                  <a:moveTo>
                    <a:pt x="101" y="2"/>
                  </a:moveTo>
                  <a:lnTo>
                    <a:pt x="94" y="6"/>
                  </a:lnTo>
                  <a:lnTo>
                    <a:pt x="86" y="10"/>
                  </a:lnTo>
                  <a:lnTo>
                    <a:pt x="78" y="13"/>
                  </a:lnTo>
                  <a:lnTo>
                    <a:pt x="71" y="17"/>
                  </a:lnTo>
                  <a:lnTo>
                    <a:pt x="63" y="20"/>
                  </a:lnTo>
                  <a:lnTo>
                    <a:pt x="54" y="24"/>
                  </a:lnTo>
                  <a:lnTo>
                    <a:pt x="46" y="27"/>
                  </a:lnTo>
                  <a:lnTo>
                    <a:pt x="40" y="32"/>
                  </a:lnTo>
                  <a:lnTo>
                    <a:pt x="35" y="34"/>
                  </a:lnTo>
                  <a:lnTo>
                    <a:pt x="30" y="36"/>
                  </a:lnTo>
                  <a:lnTo>
                    <a:pt x="26" y="38"/>
                  </a:lnTo>
                  <a:lnTo>
                    <a:pt x="21" y="41"/>
                  </a:lnTo>
                  <a:lnTo>
                    <a:pt x="16" y="43"/>
                  </a:lnTo>
                  <a:lnTo>
                    <a:pt x="12" y="45"/>
                  </a:lnTo>
                  <a:lnTo>
                    <a:pt x="7" y="47"/>
                  </a:lnTo>
                  <a:lnTo>
                    <a:pt x="3" y="49"/>
                  </a:lnTo>
                  <a:lnTo>
                    <a:pt x="1" y="45"/>
                  </a:lnTo>
                  <a:lnTo>
                    <a:pt x="0" y="42"/>
                  </a:lnTo>
                  <a:lnTo>
                    <a:pt x="0" y="38"/>
                  </a:lnTo>
                  <a:lnTo>
                    <a:pt x="3" y="35"/>
                  </a:lnTo>
                  <a:lnTo>
                    <a:pt x="14" y="30"/>
                  </a:lnTo>
                  <a:lnTo>
                    <a:pt x="26" y="26"/>
                  </a:lnTo>
                  <a:lnTo>
                    <a:pt x="38" y="21"/>
                  </a:lnTo>
                  <a:lnTo>
                    <a:pt x="50" y="15"/>
                  </a:lnTo>
                  <a:lnTo>
                    <a:pt x="63" y="12"/>
                  </a:lnTo>
                  <a:lnTo>
                    <a:pt x="75" y="7"/>
                  </a:lnTo>
                  <a:lnTo>
                    <a:pt x="88" y="4"/>
                  </a:lnTo>
                  <a:lnTo>
                    <a:pt x="101" y="0"/>
                  </a:lnTo>
                  <a:lnTo>
                    <a:pt x="101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3" name="Freeform 22"/>
            <p:cNvSpPr>
              <a:spLocks noChangeAspect="1"/>
            </p:cNvSpPr>
            <p:nvPr/>
          </p:nvSpPr>
          <p:spPr bwMode="auto">
            <a:xfrm>
              <a:off x="3524" y="1167"/>
              <a:ext cx="48" cy="26"/>
            </a:xfrm>
            <a:custGeom>
              <a:avLst/>
              <a:gdLst>
                <a:gd name="T0" fmla="*/ 36 w 95"/>
                <a:gd name="T1" fmla="*/ 16 h 53"/>
                <a:gd name="T2" fmla="*/ 39 w 95"/>
                <a:gd name="T3" fmla="*/ 18 h 53"/>
                <a:gd name="T4" fmla="*/ 41 w 95"/>
                <a:gd name="T5" fmla="*/ 20 h 53"/>
                <a:gd name="T6" fmla="*/ 43 w 95"/>
                <a:gd name="T7" fmla="*/ 23 h 53"/>
                <a:gd name="T8" fmla="*/ 46 w 95"/>
                <a:gd name="T9" fmla="*/ 25 h 53"/>
                <a:gd name="T10" fmla="*/ 47 w 95"/>
                <a:gd name="T11" fmla="*/ 25 h 53"/>
                <a:gd name="T12" fmla="*/ 47 w 95"/>
                <a:gd name="T13" fmla="*/ 25 h 53"/>
                <a:gd name="T14" fmla="*/ 48 w 95"/>
                <a:gd name="T15" fmla="*/ 25 h 53"/>
                <a:gd name="T16" fmla="*/ 48 w 95"/>
                <a:gd name="T17" fmla="*/ 25 h 53"/>
                <a:gd name="T18" fmla="*/ 48 w 95"/>
                <a:gd name="T19" fmla="*/ 26 h 53"/>
                <a:gd name="T20" fmla="*/ 46 w 95"/>
                <a:gd name="T21" fmla="*/ 25 h 53"/>
                <a:gd name="T22" fmla="*/ 43 w 95"/>
                <a:gd name="T23" fmla="*/ 24 h 53"/>
                <a:gd name="T24" fmla="*/ 40 w 95"/>
                <a:gd name="T25" fmla="*/ 24 h 53"/>
                <a:gd name="T26" fmla="*/ 38 w 95"/>
                <a:gd name="T27" fmla="*/ 23 h 53"/>
                <a:gd name="T28" fmla="*/ 35 w 95"/>
                <a:gd name="T29" fmla="*/ 22 h 53"/>
                <a:gd name="T30" fmla="*/ 32 w 95"/>
                <a:gd name="T31" fmla="*/ 21 h 53"/>
                <a:gd name="T32" fmla="*/ 30 w 95"/>
                <a:gd name="T33" fmla="*/ 20 h 53"/>
                <a:gd name="T34" fmla="*/ 27 w 95"/>
                <a:gd name="T35" fmla="*/ 19 h 53"/>
                <a:gd name="T36" fmla="*/ 25 w 95"/>
                <a:gd name="T37" fmla="*/ 17 h 53"/>
                <a:gd name="T38" fmla="*/ 22 w 95"/>
                <a:gd name="T39" fmla="*/ 16 h 53"/>
                <a:gd name="T40" fmla="*/ 20 w 95"/>
                <a:gd name="T41" fmla="*/ 15 h 53"/>
                <a:gd name="T42" fmla="*/ 17 w 95"/>
                <a:gd name="T43" fmla="*/ 13 h 53"/>
                <a:gd name="T44" fmla="*/ 14 w 95"/>
                <a:gd name="T45" fmla="*/ 12 h 53"/>
                <a:gd name="T46" fmla="*/ 12 w 95"/>
                <a:gd name="T47" fmla="*/ 10 h 53"/>
                <a:gd name="T48" fmla="*/ 9 w 95"/>
                <a:gd name="T49" fmla="*/ 9 h 53"/>
                <a:gd name="T50" fmla="*/ 7 w 95"/>
                <a:gd name="T51" fmla="*/ 7 h 53"/>
                <a:gd name="T52" fmla="*/ 0 w 95"/>
                <a:gd name="T53" fmla="*/ 0 h 53"/>
                <a:gd name="T54" fmla="*/ 4 w 95"/>
                <a:gd name="T55" fmla="*/ 1 h 53"/>
                <a:gd name="T56" fmla="*/ 8 w 95"/>
                <a:gd name="T57" fmla="*/ 3 h 53"/>
                <a:gd name="T58" fmla="*/ 13 w 95"/>
                <a:gd name="T59" fmla="*/ 5 h 53"/>
                <a:gd name="T60" fmla="*/ 18 w 95"/>
                <a:gd name="T61" fmla="*/ 7 h 53"/>
                <a:gd name="T62" fmla="*/ 24 w 95"/>
                <a:gd name="T63" fmla="*/ 9 h 53"/>
                <a:gd name="T64" fmla="*/ 28 w 95"/>
                <a:gd name="T65" fmla="*/ 12 h 53"/>
                <a:gd name="T66" fmla="*/ 32 w 95"/>
                <a:gd name="T67" fmla="*/ 14 h 53"/>
                <a:gd name="T68" fmla="*/ 36 w 95"/>
                <a:gd name="T69" fmla="*/ 16 h 5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95"/>
                <a:gd name="T106" fmla="*/ 0 h 53"/>
                <a:gd name="T107" fmla="*/ 95 w 95"/>
                <a:gd name="T108" fmla="*/ 53 h 5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95" h="53">
                  <a:moveTo>
                    <a:pt x="71" y="33"/>
                  </a:moveTo>
                  <a:lnTo>
                    <a:pt x="77" y="36"/>
                  </a:lnTo>
                  <a:lnTo>
                    <a:pt x="81" y="41"/>
                  </a:lnTo>
                  <a:lnTo>
                    <a:pt x="86" y="46"/>
                  </a:lnTo>
                  <a:lnTo>
                    <a:pt x="92" y="50"/>
                  </a:lnTo>
                  <a:lnTo>
                    <a:pt x="93" y="50"/>
                  </a:lnTo>
                  <a:lnTo>
                    <a:pt x="94" y="50"/>
                  </a:lnTo>
                  <a:lnTo>
                    <a:pt x="95" y="50"/>
                  </a:lnTo>
                  <a:lnTo>
                    <a:pt x="95" y="51"/>
                  </a:lnTo>
                  <a:lnTo>
                    <a:pt x="95" y="53"/>
                  </a:lnTo>
                  <a:lnTo>
                    <a:pt x="91" y="51"/>
                  </a:lnTo>
                  <a:lnTo>
                    <a:pt x="85" y="49"/>
                  </a:lnTo>
                  <a:lnTo>
                    <a:pt x="80" y="48"/>
                  </a:lnTo>
                  <a:lnTo>
                    <a:pt x="75" y="46"/>
                  </a:lnTo>
                  <a:lnTo>
                    <a:pt x="70" y="45"/>
                  </a:lnTo>
                  <a:lnTo>
                    <a:pt x="64" y="42"/>
                  </a:lnTo>
                  <a:lnTo>
                    <a:pt x="60" y="40"/>
                  </a:lnTo>
                  <a:lnTo>
                    <a:pt x="54" y="38"/>
                  </a:lnTo>
                  <a:lnTo>
                    <a:pt x="49" y="35"/>
                  </a:lnTo>
                  <a:lnTo>
                    <a:pt x="43" y="33"/>
                  </a:lnTo>
                  <a:lnTo>
                    <a:pt x="39" y="30"/>
                  </a:lnTo>
                  <a:lnTo>
                    <a:pt x="33" y="27"/>
                  </a:lnTo>
                  <a:lnTo>
                    <a:pt x="28" y="24"/>
                  </a:lnTo>
                  <a:lnTo>
                    <a:pt x="23" y="20"/>
                  </a:lnTo>
                  <a:lnTo>
                    <a:pt x="18" y="18"/>
                  </a:lnTo>
                  <a:lnTo>
                    <a:pt x="13" y="15"/>
                  </a:lnTo>
                  <a:lnTo>
                    <a:pt x="0" y="0"/>
                  </a:lnTo>
                  <a:lnTo>
                    <a:pt x="7" y="3"/>
                  </a:lnTo>
                  <a:lnTo>
                    <a:pt x="16" y="6"/>
                  </a:lnTo>
                  <a:lnTo>
                    <a:pt x="26" y="10"/>
                  </a:lnTo>
                  <a:lnTo>
                    <a:pt x="36" y="15"/>
                  </a:lnTo>
                  <a:lnTo>
                    <a:pt x="47" y="19"/>
                  </a:lnTo>
                  <a:lnTo>
                    <a:pt x="56" y="24"/>
                  </a:lnTo>
                  <a:lnTo>
                    <a:pt x="64" y="28"/>
                  </a:lnTo>
                  <a:lnTo>
                    <a:pt x="71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4" name="Freeform 23"/>
            <p:cNvSpPr>
              <a:spLocks noChangeAspect="1"/>
            </p:cNvSpPr>
            <p:nvPr/>
          </p:nvSpPr>
          <p:spPr bwMode="auto">
            <a:xfrm>
              <a:off x="3837" y="1159"/>
              <a:ext cx="30" cy="24"/>
            </a:xfrm>
            <a:custGeom>
              <a:avLst/>
              <a:gdLst>
                <a:gd name="T0" fmla="*/ 12 w 58"/>
                <a:gd name="T1" fmla="*/ 8 h 48"/>
                <a:gd name="T2" fmla="*/ 11 w 58"/>
                <a:gd name="T3" fmla="*/ 8 h 48"/>
                <a:gd name="T4" fmla="*/ 10 w 58"/>
                <a:gd name="T5" fmla="*/ 8 h 48"/>
                <a:gd name="T6" fmla="*/ 9 w 58"/>
                <a:gd name="T7" fmla="*/ 7 h 48"/>
                <a:gd name="T8" fmla="*/ 8 w 58"/>
                <a:gd name="T9" fmla="*/ 8 h 48"/>
                <a:gd name="T10" fmla="*/ 10 w 58"/>
                <a:gd name="T11" fmla="*/ 10 h 48"/>
                <a:gd name="T12" fmla="*/ 30 w 58"/>
                <a:gd name="T13" fmla="*/ 23 h 48"/>
                <a:gd name="T14" fmla="*/ 30 w 58"/>
                <a:gd name="T15" fmla="*/ 23 h 48"/>
                <a:gd name="T16" fmla="*/ 29 w 58"/>
                <a:gd name="T17" fmla="*/ 23 h 48"/>
                <a:gd name="T18" fmla="*/ 29 w 58"/>
                <a:gd name="T19" fmla="*/ 24 h 48"/>
                <a:gd name="T20" fmla="*/ 28 w 58"/>
                <a:gd name="T21" fmla="*/ 24 h 48"/>
                <a:gd name="T22" fmla="*/ 25 w 58"/>
                <a:gd name="T23" fmla="*/ 23 h 48"/>
                <a:gd name="T24" fmla="*/ 22 w 58"/>
                <a:gd name="T25" fmla="*/ 22 h 48"/>
                <a:gd name="T26" fmla="*/ 19 w 58"/>
                <a:gd name="T27" fmla="*/ 20 h 48"/>
                <a:gd name="T28" fmla="*/ 17 w 58"/>
                <a:gd name="T29" fmla="*/ 19 h 48"/>
                <a:gd name="T30" fmla="*/ 13 w 58"/>
                <a:gd name="T31" fmla="*/ 17 h 48"/>
                <a:gd name="T32" fmla="*/ 10 w 58"/>
                <a:gd name="T33" fmla="*/ 16 h 48"/>
                <a:gd name="T34" fmla="*/ 8 w 58"/>
                <a:gd name="T35" fmla="*/ 14 h 48"/>
                <a:gd name="T36" fmla="*/ 5 w 58"/>
                <a:gd name="T37" fmla="*/ 12 h 48"/>
                <a:gd name="T38" fmla="*/ 3 w 58"/>
                <a:gd name="T39" fmla="*/ 9 h 48"/>
                <a:gd name="T40" fmla="*/ 2 w 58"/>
                <a:gd name="T41" fmla="*/ 6 h 48"/>
                <a:gd name="T42" fmla="*/ 1 w 58"/>
                <a:gd name="T43" fmla="*/ 3 h 48"/>
                <a:gd name="T44" fmla="*/ 0 w 58"/>
                <a:gd name="T45" fmla="*/ 0 h 48"/>
                <a:gd name="T46" fmla="*/ 3 w 58"/>
                <a:gd name="T47" fmla="*/ 1 h 48"/>
                <a:gd name="T48" fmla="*/ 6 w 58"/>
                <a:gd name="T49" fmla="*/ 3 h 48"/>
                <a:gd name="T50" fmla="*/ 9 w 58"/>
                <a:gd name="T51" fmla="*/ 6 h 48"/>
                <a:gd name="T52" fmla="*/ 12 w 58"/>
                <a:gd name="T53" fmla="*/ 8 h 48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58"/>
                <a:gd name="T82" fmla="*/ 0 h 48"/>
                <a:gd name="T83" fmla="*/ 58 w 58"/>
                <a:gd name="T84" fmla="*/ 48 h 48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58" h="48">
                  <a:moveTo>
                    <a:pt x="23" y="16"/>
                  </a:moveTo>
                  <a:lnTo>
                    <a:pt x="21" y="16"/>
                  </a:lnTo>
                  <a:lnTo>
                    <a:pt x="19" y="15"/>
                  </a:lnTo>
                  <a:lnTo>
                    <a:pt x="18" y="13"/>
                  </a:lnTo>
                  <a:lnTo>
                    <a:pt x="16" y="15"/>
                  </a:lnTo>
                  <a:lnTo>
                    <a:pt x="19" y="19"/>
                  </a:lnTo>
                  <a:lnTo>
                    <a:pt x="58" y="45"/>
                  </a:lnTo>
                  <a:lnTo>
                    <a:pt x="58" y="46"/>
                  </a:lnTo>
                  <a:lnTo>
                    <a:pt x="57" y="46"/>
                  </a:lnTo>
                  <a:lnTo>
                    <a:pt x="56" y="47"/>
                  </a:lnTo>
                  <a:lnTo>
                    <a:pt x="55" y="48"/>
                  </a:lnTo>
                  <a:lnTo>
                    <a:pt x="49" y="46"/>
                  </a:lnTo>
                  <a:lnTo>
                    <a:pt x="42" y="43"/>
                  </a:lnTo>
                  <a:lnTo>
                    <a:pt x="36" y="40"/>
                  </a:lnTo>
                  <a:lnTo>
                    <a:pt x="32" y="38"/>
                  </a:lnTo>
                  <a:lnTo>
                    <a:pt x="26" y="34"/>
                  </a:lnTo>
                  <a:lnTo>
                    <a:pt x="20" y="32"/>
                  </a:lnTo>
                  <a:lnTo>
                    <a:pt x="16" y="28"/>
                  </a:lnTo>
                  <a:lnTo>
                    <a:pt x="10" y="24"/>
                  </a:lnTo>
                  <a:lnTo>
                    <a:pt x="6" y="18"/>
                  </a:lnTo>
                  <a:lnTo>
                    <a:pt x="4" y="12"/>
                  </a:lnTo>
                  <a:lnTo>
                    <a:pt x="2" y="5"/>
                  </a:lnTo>
                  <a:lnTo>
                    <a:pt x="0" y="0"/>
                  </a:lnTo>
                  <a:lnTo>
                    <a:pt x="6" y="2"/>
                  </a:lnTo>
                  <a:lnTo>
                    <a:pt x="12" y="6"/>
                  </a:lnTo>
                  <a:lnTo>
                    <a:pt x="18" y="11"/>
                  </a:lnTo>
                  <a:lnTo>
                    <a:pt x="23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5" name="Freeform 24"/>
            <p:cNvSpPr>
              <a:spLocks noChangeAspect="1"/>
            </p:cNvSpPr>
            <p:nvPr/>
          </p:nvSpPr>
          <p:spPr bwMode="auto">
            <a:xfrm>
              <a:off x="4312" y="1173"/>
              <a:ext cx="22" cy="14"/>
            </a:xfrm>
            <a:custGeom>
              <a:avLst/>
              <a:gdLst>
                <a:gd name="T0" fmla="*/ 22 w 44"/>
                <a:gd name="T1" fmla="*/ 0 h 29"/>
                <a:gd name="T2" fmla="*/ 21 w 44"/>
                <a:gd name="T3" fmla="*/ 3 h 29"/>
                <a:gd name="T4" fmla="*/ 18 w 44"/>
                <a:gd name="T5" fmla="*/ 5 h 29"/>
                <a:gd name="T6" fmla="*/ 16 w 44"/>
                <a:gd name="T7" fmla="*/ 7 h 29"/>
                <a:gd name="T8" fmla="*/ 13 w 44"/>
                <a:gd name="T9" fmla="*/ 8 h 29"/>
                <a:gd name="T10" fmla="*/ 10 w 44"/>
                <a:gd name="T11" fmla="*/ 10 h 29"/>
                <a:gd name="T12" fmla="*/ 7 w 44"/>
                <a:gd name="T13" fmla="*/ 11 h 29"/>
                <a:gd name="T14" fmla="*/ 4 w 44"/>
                <a:gd name="T15" fmla="*/ 12 h 29"/>
                <a:gd name="T16" fmla="*/ 2 w 44"/>
                <a:gd name="T17" fmla="*/ 14 h 29"/>
                <a:gd name="T18" fmla="*/ 2 w 44"/>
                <a:gd name="T19" fmla="*/ 14 h 29"/>
                <a:gd name="T20" fmla="*/ 1 w 44"/>
                <a:gd name="T21" fmla="*/ 14 h 29"/>
                <a:gd name="T22" fmla="*/ 0 w 44"/>
                <a:gd name="T23" fmla="*/ 14 h 29"/>
                <a:gd name="T24" fmla="*/ 0 w 44"/>
                <a:gd name="T25" fmla="*/ 13 h 29"/>
                <a:gd name="T26" fmla="*/ 2 w 44"/>
                <a:gd name="T27" fmla="*/ 12 h 29"/>
                <a:gd name="T28" fmla="*/ 3 w 44"/>
                <a:gd name="T29" fmla="*/ 11 h 29"/>
                <a:gd name="T30" fmla="*/ 4 w 44"/>
                <a:gd name="T31" fmla="*/ 10 h 29"/>
                <a:gd name="T32" fmla="*/ 4 w 44"/>
                <a:gd name="T33" fmla="*/ 7 h 29"/>
                <a:gd name="T34" fmla="*/ 6 w 44"/>
                <a:gd name="T35" fmla="*/ 6 h 29"/>
                <a:gd name="T36" fmla="*/ 8 w 44"/>
                <a:gd name="T37" fmla="*/ 6 h 29"/>
                <a:gd name="T38" fmla="*/ 10 w 44"/>
                <a:gd name="T39" fmla="*/ 4 h 29"/>
                <a:gd name="T40" fmla="*/ 11 w 44"/>
                <a:gd name="T41" fmla="*/ 3 h 29"/>
                <a:gd name="T42" fmla="*/ 14 w 44"/>
                <a:gd name="T43" fmla="*/ 2 h 29"/>
                <a:gd name="T44" fmla="*/ 17 w 44"/>
                <a:gd name="T45" fmla="*/ 1 h 29"/>
                <a:gd name="T46" fmla="*/ 19 w 44"/>
                <a:gd name="T47" fmla="*/ 0 h 29"/>
                <a:gd name="T48" fmla="*/ 22 w 44"/>
                <a:gd name="T49" fmla="*/ 0 h 2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4"/>
                <a:gd name="T76" fmla="*/ 0 h 29"/>
                <a:gd name="T77" fmla="*/ 44 w 44"/>
                <a:gd name="T78" fmla="*/ 29 h 2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4" h="29">
                  <a:moveTo>
                    <a:pt x="44" y="0"/>
                  </a:moveTo>
                  <a:lnTo>
                    <a:pt x="41" y="6"/>
                  </a:lnTo>
                  <a:lnTo>
                    <a:pt x="36" y="10"/>
                  </a:lnTo>
                  <a:lnTo>
                    <a:pt x="31" y="14"/>
                  </a:lnTo>
                  <a:lnTo>
                    <a:pt x="26" y="16"/>
                  </a:lnTo>
                  <a:lnTo>
                    <a:pt x="20" y="20"/>
                  </a:lnTo>
                  <a:lnTo>
                    <a:pt x="14" y="22"/>
                  </a:lnTo>
                  <a:lnTo>
                    <a:pt x="8" y="25"/>
                  </a:lnTo>
                  <a:lnTo>
                    <a:pt x="4" y="29"/>
                  </a:lnTo>
                  <a:lnTo>
                    <a:pt x="3" y="29"/>
                  </a:lnTo>
                  <a:lnTo>
                    <a:pt x="1" y="29"/>
                  </a:lnTo>
                  <a:lnTo>
                    <a:pt x="0" y="28"/>
                  </a:lnTo>
                  <a:lnTo>
                    <a:pt x="0" y="27"/>
                  </a:lnTo>
                  <a:lnTo>
                    <a:pt x="4" y="24"/>
                  </a:lnTo>
                  <a:lnTo>
                    <a:pt x="6" y="22"/>
                  </a:lnTo>
                  <a:lnTo>
                    <a:pt x="8" y="20"/>
                  </a:lnTo>
                  <a:lnTo>
                    <a:pt x="8" y="15"/>
                  </a:lnTo>
                  <a:lnTo>
                    <a:pt x="12" y="13"/>
                  </a:lnTo>
                  <a:lnTo>
                    <a:pt x="16" y="12"/>
                  </a:lnTo>
                  <a:lnTo>
                    <a:pt x="20" y="9"/>
                  </a:lnTo>
                  <a:lnTo>
                    <a:pt x="22" y="6"/>
                  </a:lnTo>
                  <a:lnTo>
                    <a:pt x="28" y="5"/>
                  </a:lnTo>
                  <a:lnTo>
                    <a:pt x="34" y="2"/>
                  </a:lnTo>
                  <a:lnTo>
                    <a:pt x="38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6" name="Freeform 25"/>
            <p:cNvSpPr>
              <a:spLocks noChangeAspect="1"/>
            </p:cNvSpPr>
            <p:nvPr/>
          </p:nvSpPr>
          <p:spPr bwMode="auto">
            <a:xfrm>
              <a:off x="3883" y="1214"/>
              <a:ext cx="82" cy="89"/>
            </a:xfrm>
            <a:custGeom>
              <a:avLst/>
              <a:gdLst>
                <a:gd name="T0" fmla="*/ 81 w 162"/>
                <a:gd name="T1" fmla="*/ 31 h 178"/>
                <a:gd name="T2" fmla="*/ 77 w 162"/>
                <a:gd name="T3" fmla="*/ 44 h 178"/>
                <a:gd name="T4" fmla="*/ 73 w 162"/>
                <a:gd name="T5" fmla="*/ 52 h 178"/>
                <a:gd name="T6" fmla="*/ 69 w 162"/>
                <a:gd name="T7" fmla="*/ 56 h 178"/>
                <a:gd name="T8" fmla="*/ 65 w 162"/>
                <a:gd name="T9" fmla="*/ 59 h 178"/>
                <a:gd name="T10" fmla="*/ 59 w 162"/>
                <a:gd name="T11" fmla="*/ 61 h 178"/>
                <a:gd name="T12" fmla="*/ 57 w 162"/>
                <a:gd name="T13" fmla="*/ 64 h 178"/>
                <a:gd name="T14" fmla="*/ 58 w 162"/>
                <a:gd name="T15" fmla="*/ 65 h 178"/>
                <a:gd name="T16" fmla="*/ 61 w 162"/>
                <a:gd name="T17" fmla="*/ 64 h 178"/>
                <a:gd name="T18" fmla="*/ 62 w 162"/>
                <a:gd name="T19" fmla="*/ 64 h 178"/>
                <a:gd name="T20" fmla="*/ 62 w 162"/>
                <a:gd name="T21" fmla="*/ 71 h 178"/>
                <a:gd name="T22" fmla="*/ 55 w 162"/>
                <a:gd name="T23" fmla="*/ 84 h 178"/>
                <a:gd name="T24" fmla="*/ 49 w 162"/>
                <a:gd name="T25" fmla="*/ 89 h 178"/>
                <a:gd name="T26" fmla="*/ 47 w 162"/>
                <a:gd name="T27" fmla="*/ 64 h 178"/>
                <a:gd name="T28" fmla="*/ 39 w 162"/>
                <a:gd name="T29" fmla="*/ 47 h 178"/>
                <a:gd name="T30" fmla="*/ 30 w 162"/>
                <a:gd name="T31" fmla="*/ 39 h 178"/>
                <a:gd name="T32" fmla="*/ 25 w 162"/>
                <a:gd name="T33" fmla="*/ 35 h 178"/>
                <a:gd name="T34" fmla="*/ 20 w 162"/>
                <a:gd name="T35" fmla="*/ 31 h 178"/>
                <a:gd name="T36" fmla="*/ 14 w 162"/>
                <a:gd name="T37" fmla="*/ 30 h 178"/>
                <a:gd name="T38" fmla="*/ 8 w 162"/>
                <a:gd name="T39" fmla="*/ 28 h 178"/>
                <a:gd name="T40" fmla="*/ 3 w 162"/>
                <a:gd name="T41" fmla="*/ 26 h 178"/>
                <a:gd name="T42" fmla="*/ 2 w 162"/>
                <a:gd name="T43" fmla="*/ 24 h 178"/>
                <a:gd name="T44" fmla="*/ 9 w 162"/>
                <a:gd name="T45" fmla="*/ 25 h 178"/>
                <a:gd name="T46" fmla="*/ 14 w 162"/>
                <a:gd name="T47" fmla="*/ 26 h 178"/>
                <a:gd name="T48" fmla="*/ 19 w 162"/>
                <a:gd name="T49" fmla="*/ 26 h 178"/>
                <a:gd name="T50" fmla="*/ 21 w 162"/>
                <a:gd name="T51" fmla="*/ 26 h 178"/>
                <a:gd name="T52" fmla="*/ 20 w 162"/>
                <a:gd name="T53" fmla="*/ 26 h 178"/>
                <a:gd name="T54" fmla="*/ 17 w 162"/>
                <a:gd name="T55" fmla="*/ 23 h 178"/>
                <a:gd name="T56" fmla="*/ 12 w 162"/>
                <a:gd name="T57" fmla="*/ 20 h 178"/>
                <a:gd name="T58" fmla="*/ 10 w 162"/>
                <a:gd name="T59" fmla="*/ 17 h 178"/>
                <a:gd name="T60" fmla="*/ 6 w 162"/>
                <a:gd name="T61" fmla="*/ 15 h 178"/>
                <a:gd name="T62" fmla="*/ 9 w 162"/>
                <a:gd name="T63" fmla="*/ 15 h 178"/>
                <a:gd name="T64" fmla="*/ 16 w 162"/>
                <a:gd name="T65" fmla="*/ 17 h 178"/>
                <a:gd name="T66" fmla="*/ 22 w 162"/>
                <a:gd name="T67" fmla="*/ 19 h 178"/>
                <a:gd name="T68" fmla="*/ 28 w 162"/>
                <a:gd name="T69" fmla="*/ 23 h 178"/>
                <a:gd name="T70" fmla="*/ 31 w 162"/>
                <a:gd name="T71" fmla="*/ 26 h 178"/>
                <a:gd name="T72" fmla="*/ 30 w 162"/>
                <a:gd name="T73" fmla="*/ 28 h 178"/>
                <a:gd name="T74" fmla="*/ 35 w 162"/>
                <a:gd name="T75" fmla="*/ 33 h 178"/>
                <a:gd name="T76" fmla="*/ 43 w 162"/>
                <a:gd name="T77" fmla="*/ 43 h 178"/>
                <a:gd name="T78" fmla="*/ 47 w 162"/>
                <a:gd name="T79" fmla="*/ 50 h 178"/>
                <a:gd name="T80" fmla="*/ 49 w 162"/>
                <a:gd name="T81" fmla="*/ 55 h 178"/>
                <a:gd name="T82" fmla="*/ 53 w 162"/>
                <a:gd name="T83" fmla="*/ 56 h 178"/>
                <a:gd name="T84" fmla="*/ 57 w 162"/>
                <a:gd name="T85" fmla="*/ 54 h 178"/>
                <a:gd name="T86" fmla="*/ 59 w 162"/>
                <a:gd name="T87" fmla="*/ 53 h 178"/>
                <a:gd name="T88" fmla="*/ 62 w 162"/>
                <a:gd name="T89" fmla="*/ 53 h 178"/>
                <a:gd name="T90" fmla="*/ 67 w 162"/>
                <a:gd name="T91" fmla="*/ 49 h 178"/>
                <a:gd name="T92" fmla="*/ 71 w 162"/>
                <a:gd name="T93" fmla="*/ 41 h 178"/>
                <a:gd name="T94" fmla="*/ 73 w 162"/>
                <a:gd name="T95" fmla="*/ 32 h 178"/>
                <a:gd name="T96" fmla="*/ 74 w 162"/>
                <a:gd name="T97" fmla="*/ 25 h 178"/>
                <a:gd name="T98" fmla="*/ 72 w 162"/>
                <a:gd name="T99" fmla="*/ 20 h 178"/>
                <a:gd name="T100" fmla="*/ 71 w 162"/>
                <a:gd name="T101" fmla="*/ 16 h 178"/>
                <a:gd name="T102" fmla="*/ 72 w 162"/>
                <a:gd name="T103" fmla="*/ 10 h 178"/>
                <a:gd name="T104" fmla="*/ 69 w 162"/>
                <a:gd name="T105" fmla="*/ 4 h 178"/>
                <a:gd name="T106" fmla="*/ 73 w 162"/>
                <a:gd name="T107" fmla="*/ 5 h 178"/>
                <a:gd name="T108" fmla="*/ 80 w 162"/>
                <a:gd name="T109" fmla="*/ 18 h 17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62"/>
                <a:gd name="T166" fmla="*/ 0 h 178"/>
                <a:gd name="T167" fmla="*/ 162 w 162"/>
                <a:gd name="T168" fmla="*/ 178 h 17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62" h="178">
                  <a:moveTo>
                    <a:pt x="162" y="47"/>
                  </a:moveTo>
                  <a:lnTo>
                    <a:pt x="160" y="61"/>
                  </a:lnTo>
                  <a:lnTo>
                    <a:pt x="158" y="74"/>
                  </a:lnTo>
                  <a:lnTo>
                    <a:pt x="153" y="88"/>
                  </a:lnTo>
                  <a:lnTo>
                    <a:pt x="148" y="100"/>
                  </a:lnTo>
                  <a:lnTo>
                    <a:pt x="145" y="104"/>
                  </a:lnTo>
                  <a:lnTo>
                    <a:pt x="142" y="108"/>
                  </a:lnTo>
                  <a:lnTo>
                    <a:pt x="137" y="111"/>
                  </a:lnTo>
                  <a:lnTo>
                    <a:pt x="132" y="114"/>
                  </a:lnTo>
                  <a:lnTo>
                    <a:pt x="128" y="117"/>
                  </a:lnTo>
                  <a:lnTo>
                    <a:pt x="123" y="119"/>
                  </a:lnTo>
                  <a:lnTo>
                    <a:pt x="117" y="121"/>
                  </a:lnTo>
                  <a:lnTo>
                    <a:pt x="113" y="125"/>
                  </a:lnTo>
                  <a:lnTo>
                    <a:pt x="112" y="127"/>
                  </a:lnTo>
                  <a:lnTo>
                    <a:pt x="113" y="128"/>
                  </a:lnTo>
                  <a:lnTo>
                    <a:pt x="115" y="129"/>
                  </a:lnTo>
                  <a:lnTo>
                    <a:pt x="117" y="128"/>
                  </a:lnTo>
                  <a:lnTo>
                    <a:pt x="120" y="128"/>
                  </a:lnTo>
                  <a:lnTo>
                    <a:pt x="121" y="128"/>
                  </a:lnTo>
                  <a:lnTo>
                    <a:pt x="123" y="128"/>
                  </a:lnTo>
                  <a:lnTo>
                    <a:pt x="124" y="128"/>
                  </a:lnTo>
                  <a:lnTo>
                    <a:pt x="123" y="142"/>
                  </a:lnTo>
                  <a:lnTo>
                    <a:pt x="117" y="156"/>
                  </a:lnTo>
                  <a:lnTo>
                    <a:pt x="109" y="167"/>
                  </a:lnTo>
                  <a:lnTo>
                    <a:pt x="100" y="178"/>
                  </a:lnTo>
                  <a:lnTo>
                    <a:pt x="97" y="178"/>
                  </a:lnTo>
                  <a:lnTo>
                    <a:pt x="97" y="144"/>
                  </a:lnTo>
                  <a:lnTo>
                    <a:pt x="92" y="127"/>
                  </a:lnTo>
                  <a:lnTo>
                    <a:pt x="86" y="110"/>
                  </a:lnTo>
                  <a:lnTo>
                    <a:pt x="77" y="93"/>
                  </a:lnTo>
                  <a:lnTo>
                    <a:pt x="63" y="81"/>
                  </a:lnTo>
                  <a:lnTo>
                    <a:pt x="59" y="77"/>
                  </a:lnTo>
                  <a:lnTo>
                    <a:pt x="54" y="73"/>
                  </a:lnTo>
                  <a:lnTo>
                    <a:pt x="49" y="69"/>
                  </a:lnTo>
                  <a:lnTo>
                    <a:pt x="45" y="66"/>
                  </a:lnTo>
                  <a:lnTo>
                    <a:pt x="39" y="62"/>
                  </a:lnTo>
                  <a:lnTo>
                    <a:pt x="33" y="60"/>
                  </a:lnTo>
                  <a:lnTo>
                    <a:pt x="27" y="59"/>
                  </a:lnTo>
                  <a:lnTo>
                    <a:pt x="22" y="58"/>
                  </a:lnTo>
                  <a:lnTo>
                    <a:pt x="16" y="55"/>
                  </a:lnTo>
                  <a:lnTo>
                    <a:pt x="11" y="54"/>
                  </a:lnTo>
                  <a:lnTo>
                    <a:pt x="6" y="52"/>
                  </a:lnTo>
                  <a:lnTo>
                    <a:pt x="0" y="49"/>
                  </a:lnTo>
                  <a:lnTo>
                    <a:pt x="4" y="47"/>
                  </a:lnTo>
                  <a:lnTo>
                    <a:pt x="11" y="47"/>
                  </a:lnTo>
                  <a:lnTo>
                    <a:pt x="18" y="49"/>
                  </a:lnTo>
                  <a:lnTo>
                    <a:pt x="23" y="50"/>
                  </a:lnTo>
                  <a:lnTo>
                    <a:pt x="27" y="51"/>
                  </a:lnTo>
                  <a:lnTo>
                    <a:pt x="32" y="52"/>
                  </a:lnTo>
                  <a:lnTo>
                    <a:pt x="37" y="52"/>
                  </a:lnTo>
                  <a:lnTo>
                    <a:pt x="42" y="51"/>
                  </a:lnTo>
                  <a:lnTo>
                    <a:pt x="41" y="51"/>
                  </a:lnTo>
                  <a:lnTo>
                    <a:pt x="40" y="51"/>
                  </a:lnTo>
                  <a:lnTo>
                    <a:pt x="39" y="51"/>
                  </a:lnTo>
                  <a:lnTo>
                    <a:pt x="34" y="46"/>
                  </a:lnTo>
                  <a:lnTo>
                    <a:pt x="29" y="43"/>
                  </a:lnTo>
                  <a:lnTo>
                    <a:pt x="24" y="39"/>
                  </a:lnTo>
                  <a:lnTo>
                    <a:pt x="18" y="37"/>
                  </a:lnTo>
                  <a:lnTo>
                    <a:pt x="19" y="34"/>
                  </a:lnTo>
                  <a:lnTo>
                    <a:pt x="16" y="31"/>
                  </a:lnTo>
                  <a:lnTo>
                    <a:pt x="12" y="30"/>
                  </a:lnTo>
                  <a:lnTo>
                    <a:pt x="11" y="27"/>
                  </a:lnTo>
                  <a:lnTo>
                    <a:pt x="17" y="29"/>
                  </a:lnTo>
                  <a:lnTo>
                    <a:pt x="24" y="31"/>
                  </a:lnTo>
                  <a:lnTo>
                    <a:pt x="31" y="34"/>
                  </a:lnTo>
                  <a:lnTo>
                    <a:pt x="37" y="36"/>
                  </a:lnTo>
                  <a:lnTo>
                    <a:pt x="44" y="38"/>
                  </a:lnTo>
                  <a:lnTo>
                    <a:pt x="50" y="42"/>
                  </a:lnTo>
                  <a:lnTo>
                    <a:pt x="56" y="45"/>
                  </a:lnTo>
                  <a:lnTo>
                    <a:pt x="62" y="49"/>
                  </a:lnTo>
                  <a:lnTo>
                    <a:pt x="62" y="51"/>
                  </a:lnTo>
                  <a:lnTo>
                    <a:pt x="61" y="53"/>
                  </a:lnTo>
                  <a:lnTo>
                    <a:pt x="60" y="55"/>
                  </a:lnTo>
                  <a:lnTo>
                    <a:pt x="69" y="65"/>
                  </a:lnTo>
                  <a:lnTo>
                    <a:pt x="78" y="75"/>
                  </a:lnTo>
                  <a:lnTo>
                    <a:pt x="85" y="85"/>
                  </a:lnTo>
                  <a:lnTo>
                    <a:pt x="92" y="96"/>
                  </a:lnTo>
                  <a:lnTo>
                    <a:pt x="93" y="100"/>
                  </a:lnTo>
                  <a:lnTo>
                    <a:pt x="94" y="105"/>
                  </a:lnTo>
                  <a:lnTo>
                    <a:pt x="97" y="110"/>
                  </a:lnTo>
                  <a:lnTo>
                    <a:pt x="100" y="112"/>
                  </a:lnTo>
                  <a:lnTo>
                    <a:pt x="105" y="111"/>
                  </a:lnTo>
                  <a:lnTo>
                    <a:pt x="108" y="110"/>
                  </a:lnTo>
                  <a:lnTo>
                    <a:pt x="112" y="107"/>
                  </a:lnTo>
                  <a:lnTo>
                    <a:pt x="115" y="104"/>
                  </a:lnTo>
                  <a:lnTo>
                    <a:pt x="117" y="105"/>
                  </a:lnTo>
                  <a:lnTo>
                    <a:pt x="120" y="106"/>
                  </a:lnTo>
                  <a:lnTo>
                    <a:pt x="123" y="106"/>
                  </a:lnTo>
                  <a:lnTo>
                    <a:pt x="125" y="105"/>
                  </a:lnTo>
                  <a:lnTo>
                    <a:pt x="132" y="98"/>
                  </a:lnTo>
                  <a:lnTo>
                    <a:pt x="137" y="90"/>
                  </a:lnTo>
                  <a:lnTo>
                    <a:pt x="140" y="81"/>
                  </a:lnTo>
                  <a:lnTo>
                    <a:pt x="144" y="72"/>
                  </a:lnTo>
                  <a:lnTo>
                    <a:pt x="145" y="63"/>
                  </a:lnTo>
                  <a:lnTo>
                    <a:pt x="146" y="55"/>
                  </a:lnTo>
                  <a:lnTo>
                    <a:pt x="147" y="49"/>
                  </a:lnTo>
                  <a:lnTo>
                    <a:pt x="145" y="40"/>
                  </a:lnTo>
                  <a:lnTo>
                    <a:pt x="143" y="39"/>
                  </a:lnTo>
                  <a:lnTo>
                    <a:pt x="142" y="36"/>
                  </a:lnTo>
                  <a:lnTo>
                    <a:pt x="140" y="31"/>
                  </a:lnTo>
                  <a:lnTo>
                    <a:pt x="142" y="27"/>
                  </a:lnTo>
                  <a:lnTo>
                    <a:pt x="142" y="20"/>
                  </a:lnTo>
                  <a:lnTo>
                    <a:pt x="138" y="13"/>
                  </a:lnTo>
                  <a:lnTo>
                    <a:pt x="136" y="7"/>
                  </a:lnTo>
                  <a:lnTo>
                    <a:pt x="137" y="0"/>
                  </a:lnTo>
                  <a:lnTo>
                    <a:pt x="145" y="9"/>
                  </a:lnTo>
                  <a:lnTo>
                    <a:pt x="152" y="21"/>
                  </a:lnTo>
                  <a:lnTo>
                    <a:pt x="158" y="35"/>
                  </a:lnTo>
                  <a:lnTo>
                    <a:pt x="162" y="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7" name="Freeform 26"/>
            <p:cNvSpPr>
              <a:spLocks noChangeAspect="1"/>
            </p:cNvSpPr>
            <p:nvPr/>
          </p:nvSpPr>
          <p:spPr bwMode="auto">
            <a:xfrm>
              <a:off x="3879" y="1243"/>
              <a:ext cx="18" cy="24"/>
            </a:xfrm>
            <a:custGeom>
              <a:avLst/>
              <a:gdLst>
                <a:gd name="T0" fmla="*/ 6 w 36"/>
                <a:gd name="T1" fmla="*/ 2 h 48"/>
                <a:gd name="T2" fmla="*/ 8 w 36"/>
                <a:gd name="T3" fmla="*/ 8 h 48"/>
                <a:gd name="T4" fmla="*/ 10 w 36"/>
                <a:gd name="T5" fmla="*/ 13 h 48"/>
                <a:gd name="T6" fmla="*/ 13 w 36"/>
                <a:gd name="T7" fmla="*/ 19 h 48"/>
                <a:gd name="T8" fmla="*/ 18 w 36"/>
                <a:gd name="T9" fmla="*/ 24 h 48"/>
                <a:gd name="T10" fmla="*/ 16 w 36"/>
                <a:gd name="T11" fmla="*/ 24 h 48"/>
                <a:gd name="T12" fmla="*/ 13 w 36"/>
                <a:gd name="T13" fmla="*/ 23 h 48"/>
                <a:gd name="T14" fmla="*/ 11 w 36"/>
                <a:gd name="T15" fmla="*/ 21 h 48"/>
                <a:gd name="T16" fmla="*/ 9 w 36"/>
                <a:gd name="T17" fmla="*/ 19 h 48"/>
                <a:gd name="T18" fmla="*/ 6 w 36"/>
                <a:gd name="T19" fmla="*/ 17 h 48"/>
                <a:gd name="T20" fmla="*/ 5 w 36"/>
                <a:gd name="T21" fmla="*/ 15 h 48"/>
                <a:gd name="T22" fmla="*/ 2 w 36"/>
                <a:gd name="T23" fmla="*/ 13 h 48"/>
                <a:gd name="T24" fmla="*/ 1 w 36"/>
                <a:gd name="T25" fmla="*/ 11 h 48"/>
                <a:gd name="T26" fmla="*/ 1 w 36"/>
                <a:gd name="T27" fmla="*/ 8 h 48"/>
                <a:gd name="T28" fmla="*/ 0 w 36"/>
                <a:gd name="T29" fmla="*/ 5 h 48"/>
                <a:gd name="T30" fmla="*/ 0 w 36"/>
                <a:gd name="T31" fmla="*/ 3 h 48"/>
                <a:gd name="T32" fmla="*/ 1 w 36"/>
                <a:gd name="T33" fmla="*/ 0 h 48"/>
                <a:gd name="T34" fmla="*/ 2 w 36"/>
                <a:gd name="T35" fmla="*/ 0 h 48"/>
                <a:gd name="T36" fmla="*/ 3 w 36"/>
                <a:gd name="T37" fmla="*/ 0 h 48"/>
                <a:gd name="T38" fmla="*/ 5 w 36"/>
                <a:gd name="T39" fmla="*/ 1 h 48"/>
                <a:gd name="T40" fmla="*/ 6 w 36"/>
                <a:gd name="T41" fmla="*/ 2 h 4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6"/>
                <a:gd name="T64" fmla="*/ 0 h 48"/>
                <a:gd name="T65" fmla="*/ 36 w 36"/>
                <a:gd name="T66" fmla="*/ 48 h 4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6" h="48">
                  <a:moveTo>
                    <a:pt x="11" y="3"/>
                  </a:moveTo>
                  <a:lnTo>
                    <a:pt x="16" y="15"/>
                  </a:lnTo>
                  <a:lnTo>
                    <a:pt x="19" y="25"/>
                  </a:lnTo>
                  <a:lnTo>
                    <a:pt x="25" y="37"/>
                  </a:lnTo>
                  <a:lnTo>
                    <a:pt x="36" y="48"/>
                  </a:lnTo>
                  <a:lnTo>
                    <a:pt x="32" y="47"/>
                  </a:lnTo>
                  <a:lnTo>
                    <a:pt x="26" y="45"/>
                  </a:lnTo>
                  <a:lnTo>
                    <a:pt x="21" y="41"/>
                  </a:lnTo>
                  <a:lnTo>
                    <a:pt x="17" y="38"/>
                  </a:lnTo>
                  <a:lnTo>
                    <a:pt x="12" y="34"/>
                  </a:lnTo>
                  <a:lnTo>
                    <a:pt x="9" y="30"/>
                  </a:lnTo>
                  <a:lnTo>
                    <a:pt x="4" y="26"/>
                  </a:lnTo>
                  <a:lnTo>
                    <a:pt x="1" y="22"/>
                  </a:lnTo>
                  <a:lnTo>
                    <a:pt x="1" y="16"/>
                  </a:lnTo>
                  <a:lnTo>
                    <a:pt x="0" y="10"/>
                  </a:lnTo>
                  <a:lnTo>
                    <a:pt x="0" y="5"/>
                  </a:lnTo>
                  <a:lnTo>
                    <a:pt x="1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9" y="2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8" name="Freeform 27"/>
            <p:cNvSpPr>
              <a:spLocks noChangeAspect="1"/>
            </p:cNvSpPr>
            <p:nvPr/>
          </p:nvSpPr>
          <p:spPr bwMode="auto">
            <a:xfrm>
              <a:off x="3902" y="1255"/>
              <a:ext cx="16" cy="19"/>
            </a:xfrm>
            <a:custGeom>
              <a:avLst/>
              <a:gdLst>
                <a:gd name="T0" fmla="*/ 14 w 31"/>
                <a:gd name="T1" fmla="*/ 18 h 38"/>
                <a:gd name="T2" fmla="*/ 8 w 31"/>
                <a:gd name="T3" fmla="*/ 19 h 38"/>
                <a:gd name="T4" fmla="*/ 6 w 31"/>
                <a:gd name="T5" fmla="*/ 19 h 38"/>
                <a:gd name="T6" fmla="*/ 5 w 31"/>
                <a:gd name="T7" fmla="*/ 18 h 38"/>
                <a:gd name="T8" fmla="*/ 3 w 31"/>
                <a:gd name="T9" fmla="*/ 16 h 38"/>
                <a:gd name="T10" fmla="*/ 2 w 31"/>
                <a:gd name="T11" fmla="*/ 15 h 38"/>
                <a:gd name="T12" fmla="*/ 4 w 31"/>
                <a:gd name="T13" fmla="*/ 15 h 38"/>
                <a:gd name="T14" fmla="*/ 6 w 31"/>
                <a:gd name="T15" fmla="*/ 15 h 38"/>
                <a:gd name="T16" fmla="*/ 8 w 31"/>
                <a:gd name="T17" fmla="*/ 15 h 38"/>
                <a:gd name="T18" fmla="*/ 8 w 31"/>
                <a:gd name="T19" fmla="*/ 14 h 38"/>
                <a:gd name="T20" fmla="*/ 9 w 31"/>
                <a:gd name="T21" fmla="*/ 10 h 38"/>
                <a:gd name="T22" fmla="*/ 8 w 31"/>
                <a:gd name="T23" fmla="*/ 7 h 38"/>
                <a:gd name="T24" fmla="*/ 4 w 31"/>
                <a:gd name="T25" fmla="*/ 3 h 38"/>
                <a:gd name="T26" fmla="*/ 0 w 31"/>
                <a:gd name="T27" fmla="*/ 0 h 38"/>
                <a:gd name="T28" fmla="*/ 4 w 31"/>
                <a:gd name="T29" fmla="*/ 1 h 38"/>
                <a:gd name="T30" fmla="*/ 7 w 31"/>
                <a:gd name="T31" fmla="*/ 2 h 38"/>
                <a:gd name="T32" fmla="*/ 9 w 31"/>
                <a:gd name="T33" fmla="*/ 3 h 38"/>
                <a:gd name="T34" fmla="*/ 12 w 31"/>
                <a:gd name="T35" fmla="*/ 5 h 38"/>
                <a:gd name="T36" fmla="*/ 14 w 31"/>
                <a:gd name="T37" fmla="*/ 9 h 38"/>
                <a:gd name="T38" fmla="*/ 14 w 31"/>
                <a:gd name="T39" fmla="*/ 12 h 38"/>
                <a:gd name="T40" fmla="*/ 15 w 31"/>
                <a:gd name="T41" fmla="*/ 13 h 38"/>
                <a:gd name="T42" fmla="*/ 16 w 31"/>
                <a:gd name="T43" fmla="*/ 14 h 38"/>
                <a:gd name="T44" fmla="*/ 16 w 31"/>
                <a:gd name="T45" fmla="*/ 15 h 38"/>
                <a:gd name="T46" fmla="*/ 14 w 31"/>
                <a:gd name="T47" fmla="*/ 18 h 3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1"/>
                <a:gd name="T73" fmla="*/ 0 h 38"/>
                <a:gd name="T74" fmla="*/ 31 w 31"/>
                <a:gd name="T75" fmla="*/ 38 h 3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1" h="38">
                  <a:moveTo>
                    <a:pt x="27" y="35"/>
                  </a:moveTo>
                  <a:lnTo>
                    <a:pt x="15" y="38"/>
                  </a:lnTo>
                  <a:lnTo>
                    <a:pt x="11" y="37"/>
                  </a:lnTo>
                  <a:lnTo>
                    <a:pt x="9" y="35"/>
                  </a:lnTo>
                  <a:lnTo>
                    <a:pt x="6" y="32"/>
                  </a:lnTo>
                  <a:lnTo>
                    <a:pt x="4" y="29"/>
                  </a:lnTo>
                  <a:lnTo>
                    <a:pt x="7" y="29"/>
                  </a:lnTo>
                  <a:lnTo>
                    <a:pt x="11" y="30"/>
                  </a:lnTo>
                  <a:lnTo>
                    <a:pt x="15" y="30"/>
                  </a:lnTo>
                  <a:lnTo>
                    <a:pt x="16" y="28"/>
                  </a:lnTo>
                  <a:lnTo>
                    <a:pt x="18" y="20"/>
                  </a:lnTo>
                  <a:lnTo>
                    <a:pt x="15" y="13"/>
                  </a:lnTo>
                  <a:lnTo>
                    <a:pt x="8" y="6"/>
                  </a:lnTo>
                  <a:lnTo>
                    <a:pt x="0" y="0"/>
                  </a:lnTo>
                  <a:lnTo>
                    <a:pt x="7" y="1"/>
                  </a:lnTo>
                  <a:lnTo>
                    <a:pt x="14" y="3"/>
                  </a:lnTo>
                  <a:lnTo>
                    <a:pt x="18" y="6"/>
                  </a:lnTo>
                  <a:lnTo>
                    <a:pt x="24" y="9"/>
                  </a:lnTo>
                  <a:lnTo>
                    <a:pt x="27" y="17"/>
                  </a:lnTo>
                  <a:lnTo>
                    <a:pt x="27" y="23"/>
                  </a:lnTo>
                  <a:lnTo>
                    <a:pt x="30" y="26"/>
                  </a:lnTo>
                  <a:lnTo>
                    <a:pt x="31" y="28"/>
                  </a:lnTo>
                  <a:lnTo>
                    <a:pt x="31" y="29"/>
                  </a:lnTo>
                  <a:lnTo>
                    <a:pt x="27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9" name="Freeform 28"/>
            <p:cNvSpPr>
              <a:spLocks noChangeAspect="1"/>
            </p:cNvSpPr>
            <p:nvPr/>
          </p:nvSpPr>
          <p:spPr bwMode="auto">
            <a:xfrm>
              <a:off x="3920" y="1277"/>
              <a:ext cx="5" cy="10"/>
            </a:xfrm>
            <a:custGeom>
              <a:avLst/>
              <a:gdLst>
                <a:gd name="T0" fmla="*/ 5 w 12"/>
                <a:gd name="T1" fmla="*/ 10 h 19"/>
                <a:gd name="T2" fmla="*/ 3 w 12"/>
                <a:gd name="T3" fmla="*/ 9 h 19"/>
                <a:gd name="T4" fmla="*/ 2 w 12"/>
                <a:gd name="T5" fmla="*/ 8 h 19"/>
                <a:gd name="T6" fmla="*/ 1 w 12"/>
                <a:gd name="T7" fmla="*/ 6 h 19"/>
                <a:gd name="T8" fmla="*/ 0 w 12"/>
                <a:gd name="T9" fmla="*/ 4 h 19"/>
                <a:gd name="T10" fmla="*/ 2 w 12"/>
                <a:gd name="T11" fmla="*/ 4 h 19"/>
                <a:gd name="T12" fmla="*/ 3 w 12"/>
                <a:gd name="T13" fmla="*/ 2 h 19"/>
                <a:gd name="T14" fmla="*/ 3 w 12"/>
                <a:gd name="T15" fmla="*/ 1 h 19"/>
                <a:gd name="T16" fmla="*/ 5 w 12"/>
                <a:gd name="T17" fmla="*/ 0 h 19"/>
                <a:gd name="T18" fmla="*/ 5 w 12"/>
                <a:gd name="T19" fmla="*/ 10 h 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"/>
                <a:gd name="T31" fmla="*/ 0 h 19"/>
                <a:gd name="T32" fmla="*/ 12 w 12"/>
                <a:gd name="T33" fmla="*/ 19 h 1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" h="19">
                  <a:moveTo>
                    <a:pt x="12" y="19"/>
                  </a:moveTo>
                  <a:lnTo>
                    <a:pt x="7" y="18"/>
                  </a:lnTo>
                  <a:lnTo>
                    <a:pt x="5" y="16"/>
                  </a:lnTo>
                  <a:lnTo>
                    <a:pt x="3" y="12"/>
                  </a:lnTo>
                  <a:lnTo>
                    <a:pt x="0" y="8"/>
                  </a:lnTo>
                  <a:lnTo>
                    <a:pt x="4" y="7"/>
                  </a:lnTo>
                  <a:lnTo>
                    <a:pt x="6" y="4"/>
                  </a:lnTo>
                  <a:lnTo>
                    <a:pt x="7" y="2"/>
                  </a:lnTo>
                  <a:lnTo>
                    <a:pt x="11" y="0"/>
                  </a:lnTo>
                  <a:lnTo>
                    <a:pt x="12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60" name="Freeform 29"/>
            <p:cNvSpPr>
              <a:spLocks noChangeAspect="1"/>
            </p:cNvSpPr>
            <p:nvPr/>
          </p:nvSpPr>
          <p:spPr bwMode="auto">
            <a:xfrm>
              <a:off x="3829" y="1450"/>
              <a:ext cx="43" cy="61"/>
            </a:xfrm>
            <a:custGeom>
              <a:avLst/>
              <a:gdLst>
                <a:gd name="T0" fmla="*/ 16 w 86"/>
                <a:gd name="T1" fmla="*/ 6 h 122"/>
                <a:gd name="T2" fmla="*/ 19 w 86"/>
                <a:gd name="T3" fmla="*/ 7 h 122"/>
                <a:gd name="T4" fmla="*/ 22 w 86"/>
                <a:gd name="T5" fmla="*/ 9 h 122"/>
                <a:gd name="T6" fmla="*/ 24 w 86"/>
                <a:gd name="T7" fmla="*/ 11 h 122"/>
                <a:gd name="T8" fmla="*/ 28 w 86"/>
                <a:gd name="T9" fmla="*/ 11 h 122"/>
                <a:gd name="T10" fmla="*/ 32 w 86"/>
                <a:gd name="T11" fmla="*/ 14 h 122"/>
                <a:gd name="T12" fmla="*/ 34 w 86"/>
                <a:gd name="T13" fmla="*/ 16 h 122"/>
                <a:gd name="T14" fmla="*/ 37 w 86"/>
                <a:gd name="T15" fmla="*/ 19 h 122"/>
                <a:gd name="T16" fmla="*/ 39 w 86"/>
                <a:gd name="T17" fmla="*/ 24 h 122"/>
                <a:gd name="T18" fmla="*/ 41 w 86"/>
                <a:gd name="T19" fmla="*/ 32 h 122"/>
                <a:gd name="T20" fmla="*/ 43 w 86"/>
                <a:gd name="T21" fmla="*/ 38 h 122"/>
                <a:gd name="T22" fmla="*/ 43 w 86"/>
                <a:gd name="T23" fmla="*/ 43 h 122"/>
                <a:gd name="T24" fmla="*/ 40 w 86"/>
                <a:gd name="T25" fmla="*/ 42 h 122"/>
                <a:gd name="T26" fmla="*/ 38 w 86"/>
                <a:gd name="T27" fmla="*/ 35 h 122"/>
                <a:gd name="T28" fmla="*/ 37 w 86"/>
                <a:gd name="T29" fmla="*/ 29 h 122"/>
                <a:gd name="T30" fmla="*/ 33 w 86"/>
                <a:gd name="T31" fmla="*/ 27 h 122"/>
                <a:gd name="T32" fmla="*/ 29 w 86"/>
                <a:gd name="T33" fmla="*/ 23 h 122"/>
                <a:gd name="T34" fmla="*/ 26 w 86"/>
                <a:gd name="T35" fmla="*/ 18 h 122"/>
                <a:gd name="T36" fmla="*/ 22 w 86"/>
                <a:gd name="T37" fmla="*/ 22 h 122"/>
                <a:gd name="T38" fmla="*/ 22 w 86"/>
                <a:gd name="T39" fmla="*/ 29 h 122"/>
                <a:gd name="T40" fmla="*/ 20 w 86"/>
                <a:gd name="T41" fmla="*/ 48 h 122"/>
                <a:gd name="T42" fmla="*/ 17 w 86"/>
                <a:gd name="T43" fmla="*/ 54 h 122"/>
                <a:gd name="T44" fmla="*/ 15 w 86"/>
                <a:gd name="T45" fmla="*/ 59 h 122"/>
                <a:gd name="T46" fmla="*/ 11 w 86"/>
                <a:gd name="T47" fmla="*/ 59 h 122"/>
                <a:gd name="T48" fmla="*/ 11 w 86"/>
                <a:gd name="T49" fmla="*/ 53 h 122"/>
                <a:gd name="T50" fmla="*/ 12 w 86"/>
                <a:gd name="T51" fmla="*/ 47 h 122"/>
                <a:gd name="T52" fmla="*/ 12 w 86"/>
                <a:gd name="T53" fmla="*/ 40 h 122"/>
                <a:gd name="T54" fmla="*/ 13 w 86"/>
                <a:gd name="T55" fmla="*/ 35 h 122"/>
                <a:gd name="T56" fmla="*/ 13 w 86"/>
                <a:gd name="T57" fmla="*/ 31 h 122"/>
                <a:gd name="T58" fmla="*/ 13 w 86"/>
                <a:gd name="T59" fmla="*/ 27 h 122"/>
                <a:gd name="T60" fmla="*/ 13 w 86"/>
                <a:gd name="T61" fmla="*/ 23 h 122"/>
                <a:gd name="T62" fmla="*/ 12 w 86"/>
                <a:gd name="T63" fmla="*/ 20 h 122"/>
                <a:gd name="T64" fmla="*/ 10 w 86"/>
                <a:gd name="T65" fmla="*/ 18 h 122"/>
                <a:gd name="T66" fmla="*/ 7 w 86"/>
                <a:gd name="T67" fmla="*/ 19 h 122"/>
                <a:gd name="T68" fmla="*/ 4 w 86"/>
                <a:gd name="T69" fmla="*/ 23 h 122"/>
                <a:gd name="T70" fmla="*/ 3 w 86"/>
                <a:gd name="T71" fmla="*/ 25 h 122"/>
                <a:gd name="T72" fmla="*/ 2 w 86"/>
                <a:gd name="T73" fmla="*/ 25 h 122"/>
                <a:gd name="T74" fmla="*/ 0 w 86"/>
                <a:gd name="T75" fmla="*/ 24 h 122"/>
                <a:gd name="T76" fmla="*/ 3 w 86"/>
                <a:gd name="T77" fmla="*/ 17 h 122"/>
                <a:gd name="T78" fmla="*/ 5 w 86"/>
                <a:gd name="T79" fmla="*/ 8 h 122"/>
                <a:gd name="T80" fmla="*/ 7 w 86"/>
                <a:gd name="T81" fmla="*/ 5 h 122"/>
                <a:gd name="T82" fmla="*/ 7 w 86"/>
                <a:gd name="T83" fmla="*/ 0 h 122"/>
                <a:gd name="T84" fmla="*/ 10 w 86"/>
                <a:gd name="T85" fmla="*/ 4 h 122"/>
                <a:gd name="T86" fmla="*/ 14 w 86"/>
                <a:gd name="T87" fmla="*/ 6 h 12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86"/>
                <a:gd name="T133" fmla="*/ 0 h 122"/>
                <a:gd name="T134" fmla="*/ 86 w 86"/>
                <a:gd name="T135" fmla="*/ 122 h 12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86" h="122">
                  <a:moveTo>
                    <a:pt x="27" y="12"/>
                  </a:moveTo>
                  <a:lnTo>
                    <a:pt x="32" y="11"/>
                  </a:lnTo>
                  <a:lnTo>
                    <a:pt x="35" y="11"/>
                  </a:lnTo>
                  <a:lnTo>
                    <a:pt x="38" y="13"/>
                  </a:lnTo>
                  <a:lnTo>
                    <a:pt x="41" y="15"/>
                  </a:lnTo>
                  <a:lnTo>
                    <a:pt x="43" y="17"/>
                  </a:lnTo>
                  <a:lnTo>
                    <a:pt x="45" y="19"/>
                  </a:lnTo>
                  <a:lnTo>
                    <a:pt x="48" y="21"/>
                  </a:lnTo>
                  <a:lnTo>
                    <a:pt x="51" y="23"/>
                  </a:lnTo>
                  <a:lnTo>
                    <a:pt x="55" y="21"/>
                  </a:lnTo>
                  <a:lnTo>
                    <a:pt x="59" y="24"/>
                  </a:lnTo>
                  <a:lnTo>
                    <a:pt x="63" y="27"/>
                  </a:lnTo>
                  <a:lnTo>
                    <a:pt x="66" y="30"/>
                  </a:lnTo>
                  <a:lnTo>
                    <a:pt x="68" y="32"/>
                  </a:lnTo>
                  <a:lnTo>
                    <a:pt x="71" y="34"/>
                  </a:lnTo>
                  <a:lnTo>
                    <a:pt x="73" y="38"/>
                  </a:lnTo>
                  <a:lnTo>
                    <a:pt x="73" y="42"/>
                  </a:lnTo>
                  <a:lnTo>
                    <a:pt x="78" y="48"/>
                  </a:lnTo>
                  <a:lnTo>
                    <a:pt x="80" y="55"/>
                  </a:lnTo>
                  <a:lnTo>
                    <a:pt x="82" y="63"/>
                  </a:lnTo>
                  <a:lnTo>
                    <a:pt x="85" y="70"/>
                  </a:lnTo>
                  <a:lnTo>
                    <a:pt x="86" y="75"/>
                  </a:lnTo>
                  <a:lnTo>
                    <a:pt x="86" y="80"/>
                  </a:lnTo>
                  <a:lnTo>
                    <a:pt x="86" y="85"/>
                  </a:lnTo>
                  <a:lnTo>
                    <a:pt x="83" y="90"/>
                  </a:lnTo>
                  <a:lnTo>
                    <a:pt x="80" y="84"/>
                  </a:lnTo>
                  <a:lnTo>
                    <a:pt x="78" y="77"/>
                  </a:lnTo>
                  <a:lnTo>
                    <a:pt x="76" y="70"/>
                  </a:lnTo>
                  <a:lnTo>
                    <a:pt x="74" y="63"/>
                  </a:lnTo>
                  <a:lnTo>
                    <a:pt x="73" y="58"/>
                  </a:lnTo>
                  <a:lnTo>
                    <a:pt x="68" y="56"/>
                  </a:lnTo>
                  <a:lnTo>
                    <a:pt x="65" y="53"/>
                  </a:lnTo>
                  <a:lnTo>
                    <a:pt x="63" y="49"/>
                  </a:lnTo>
                  <a:lnTo>
                    <a:pt x="58" y="45"/>
                  </a:lnTo>
                  <a:lnTo>
                    <a:pt x="56" y="40"/>
                  </a:lnTo>
                  <a:lnTo>
                    <a:pt x="52" y="36"/>
                  </a:lnTo>
                  <a:lnTo>
                    <a:pt x="47" y="36"/>
                  </a:lnTo>
                  <a:lnTo>
                    <a:pt x="44" y="43"/>
                  </a:lnTo>
                  <a:lnTo>
                    <a:pt x="43" y="50"/>
                  </a:lnTo>
                  <a:lnTo>
                    <a:pt x="43" y="57"/>
                  </a:lnTo>
                  <a:lnTo>
                    <a:pt x="41" y="64"/>
                  </a:lnTo>
                  <a:lnTo>
                    <a:pt x="40" y="96"/>
                  </a:lnTo>
                  <a:lnTo>
                    <a:pt x="36" y="101"/>
                  </a:lnTo>
                  <a:lnTo>
                    <a:pt x="34" y="107"/>
                  </a:lnTo>
                  <a:lnTo>
                    <a:pt x="33" y="113"/>
                  </a:lnTo>
                  <a:lnTo>
                    <a:pt x="30" y="118"/>
                  </a:lnTo>
                  <a:lnTo>
                    <a:pt x="27" y="122"/>
                  </a:lnTo>
                  <a:lnTo>
                    <a:pt x="22" y="118"/>
                  </a:lnTo>
                  <a:lnTo>
                    <a:pt x="21" y="113"/>
                  </a:lnTo>
                  <a:lnTo>
                    <a:pt x="21" y="106"/>
                  </a:lnTo>
                  <a:lnTo>
                    <a:pt x="22" y="100"/>
                  </a:lnTo>
                  <a:lnTo>
                    <a:pt x="23" y="93"/>
                  </a:lnTo>
                  <a:lnTo>
                    <a:pt x="23" y="86"/>
                  </a:lnTo>
                  <a:lnTo>
                    <a:pt x="23" y="80"/>
                  </a:lnTo>
                  <a:lnTo>
                    <a:pt x="23" y="73"/>
                  </a:lnTo>
                  <a:lnTo>
                    <a:pt x="26" y="70"/>
                  </a:lnTo>
                  <a:lnTo>
                    <a:pt x="26" y="65"/>
                  </a:lnTo>
                  <a:lnTo>
                    <a:pt x="26" y="61"/>
                  </a:lnTo>
                  <a:lnTo>
                    <a:pt x="27" y="57"/>
                  </a:lnTo>
                  <a:lnTo>
                    <a:pt x="26" y="53"/>
                  </a:lnTo>
                  <a:lnTo>
                    <a:pt x="25" y="48"/>
                  </a:lnTo>
                  <a:lnTo>
                    <a:pt x="25" y="45"/>
                  </a:lnTo>
                  <a:lnTo>
                    <a:pt x="25" y="40"/>
                  </a:lnTo>
                  <a:lnTo>
                    <a:pt x="23" y="39"/>
                  </a:lnTo>
                  <a:lnTo>
                    <a:pt x="22" y="36"/>
                  </a:lnTo>
                  <a:lnTo>
                    <a:pt x="20" y="35"/>
                  </a:lnTo>
                  <a:lnTo>
                    <a:pt x="18" y="35"/>
                  </a:lnTo>
                  <a:lnTo>
                    <a:pt x="13" y="38"/>
                  </a:lnTo>
                  <a:lnTo>
                    <a:pt x="11" y="41"/>
                  </a:lnTo>
                  <a:lnTo>
                    <a:pt x="7" y="45"/>
                  </a:lnTo>
                  <a:lnTo>
                    <a:pt x="6" y="49"/>
                  </a:lnTo>
                  <a:lnTo>
                    <a:pt x="5" y="49"/>
                  </a:lnTo>
                  <a:lnTo>
                    <a:pt x="4" y="49"/>
                  </a:lnTo>
                  <a:lnTo>
                    <a:pt x="3" y="49"/>
                  </a:lnTo>
                  <a:lnTo>
                    <a:pt x="2" y="49"/>
                  </a:lnTo>
                  <a:lnTo>
                    <a:pt x="0" y="48"/>
                  </a:lnTo>
                  <a:lnTo>
                    <a:pt x="4" y="41"/>
                  </a:lnTo>
                  <a:lnTo>
                    <a:pt x="6" y="33"/>
                  </a:lnTo>
                  <a:lnTo>
                    <a:pt x="9" y="24"/>
                  </a:lnTo>
                  <a:lnTo>
                    <a:pt x="10" y="16"/>
                  </a:lnTo>
                  <a:lnTo>
                    <a:pt x="13" y="12"/>
                  </a:lnTo>
                  <a:lnTo>
                    <a:pt x="14" y="9"/>
                  </a:lnTo>
                  <a:lnTo>
                    <a:pt x="13" y="4"/>
                  </a:lnTo>
                  <a:lnTo>
                    <a:pt x="14" y="0"/>
                  </a:lnTo>
                  <a:lnTo>
                    <a:pt x="18" y="4"/>
                  </a:lnTo>
                  <a:lnTo>
                    <a:pt x="20" y="8"/>
                  </a:lnTo>
                  <a:lnTo>
                    <a:pt x="23" y="10"/>
                  </a:lnTo>
                  <a:lnTo>
                    <a:pt x="27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61" name="Freeform 30"/>
            <p:cNvSpPr>
              <a:spLocks noChangeAspect="1"/>
            </p:cNvSpPr>
            <p:nvPr/>
          </p:nvSpPr>
          <p:spPr bwMode="auto">
            <a:xfrm>
              <a:off x="3920" y="1453"/>
              <a:ext cx="52" cy="35"/>
            </a:xfrm>
            <a:custGeom>
              <a:avLst/>
              <a:gdLst>
                <a:gd name="T0" fmla="*/ 8 w 104"/>
                <a:gd name="T1" fmla="*/ 4 h 72"/>
                <a:gd name="T2" fmla="*/ 10 w 104"/>
                <a:gd name="T3" fmla="*/ 5 h 72"/>
                <a:gd name="T4" fmla="*/ 13 w 104"/>
                <a:gd name="T5" fmla="*/ 6 h 72"/>
                <a:gd name="T6" fmla="*/ 15 w 104"/>
                <a:gd name="T7" fmla="*/ 7 h 72"/>
                <a:gd name="T8" fmla="*/ 17 w 104"/>
                <a:gd name="T9" fmla="*/ 6 h 72"/>
                <a:gd name="T10" fmla="*/ 21 w 104"/>
                <a:gd name="T11" fmla="*/ 2 h 72"/>
                <a:gd name="T12" fmla="*/ 23 w 104"/>
                <a:gd name="T13" fmla="*/ 6 h 72"/>
                <a:gd name="T14" fmla="*/ 26 w 104"/>
                <a:gd name="T15" fmla="*/ 8 h 72"/>
                <a:gd name="T16" fmla="*/ 30 w 104"/>
                <a:gd name="T17" fmla="*/ 10 h 72"/>
                <a:gd name="T18" fmla="*/ 33 w 104"/>
                <a:gd name="T19" fmla="*/ 13 h 72"/>
                <a:gd name="T20" fmla="*/ 37 w 104"/>
                <a:gd name="T21" fmla="*/ 14 h 72"/>
                <a:gd name="T22" fmla="*/ 40 w 104"/>
                <a:gd name="T23" fmla="*/ 17 h 72"/>
                <a:gd name="T24" fmla="*/ 43 w 104"/>
                <a:gd name="T25" fmla="*/ 18 h 72"/>
                <a:gd name="T26" fmla="*/ 45 w 104"/>
                <a:gd name="T27" fmla="*/ 21 h 72"/>
                <a:gd name="T28" fmla="*/ 48 w 104"/>
                <a:gd name="T29" fmla="*/ 25 h 72"/>
                <a:gd name="T30" fmla="*/ 50 w 104"/>
                <a:gd name="T31" fmla="*/ 27 h 72"/>
                <a:gd name="T32" fmla="*/ 51 w 104"/>
                <a:gd name="T33" fmla="*/ 29 h 72"/>
                <a:gd name="T34" fmla="*/ 52 w 104"/>
                <a:gd name="T35" fmla="*/ 32 h 72"/>
                <a:gd name="T36" fmla="*/ 52 w 104"/>
                <a:gd name="T37" fmla="*/ 34 h 72"/>
                <a:gd name="T38" fmla="*/ 52 w 104"/>
                <a:gd name="T39" fmla="*/ 35 h 72"/>
                <a:gd name="T40" fmla="*/ 51 w 104"/>
                <a:gd name="T41" fmla="*/ 35 h 72"/>
                <a:gd name="T42" fmla="*/ 51 w 104"/>
                <a:gd name="T43" fmla="*/ 35 h 72"/>
                <a:gd name="T44" fmla="*/ 50 w 104"/>
                <a:gd name="T45" fmla="*/ 35 h 72"/>
                <a:gd name="T46" fmla="*/ 47 w 104"/>
                <a:gd name="T47" fmla="*/ 31 h 72"/>
                <a:gd name="T48" fmla="*/ 44 w 104"/>
                <a:gd name="T49" fmla="*/ 27 h 72"/>
                <a:gd name="T50" fmla="*/ 40 w 104"/>
                <a:gd name="T51" fmla="*/ 25 h 72"/>
                <a:gd name="T52" fmla="*/ 36 w 104"/>
                <a:gd name="T53" fmla="*/ 22 h 72"/>
                <a:gd name="T54" fmla="*/ 35 w 104"/>
                <a:gd name="T55" fmla="*/ 22 h 72"/>
                <a:gd name="T56" fmla="*/ 34 w 104"/>
                <a:gd name="T57" fmla="*/ 22 h 72"/>
                <a:gd name="T58" fmla="*/ 33 w 104"/>
                <a:gd name="T59" fmla="*/ 23 h 72"/>
                <a:gd name="T60" fmla="*/ 32 w 104"/>
                <a:gd name="T61" fmla="*/ 24 h 72"/>
                <a:gd name="T62" fmla="*/ 33 w 104"/>
                <a:gd name="T63" fmla="*/ 25 h 72"/>
                <a:gd name="T64" fmla="*/ 33 w 104"/>
                <a:gd name="T65" fmla="*/ 28 h 72"/>
                <a:gd name="T66" fmla="*/ 33 w 104"/>
                <a:gd name="T67" fmla="*/ 30 h 72"/>
                <a:gd name="T68" fmla="*/ 34 w 104"/>
                <a:gd name="T69" fmla="*/ 32 h 72"/>
                <a:gd name="T70" fmla="*/ 33 w 104"/>
                <a:gd name="T71" fmla="*/ 33 h 72"/>
                <a:gd name="T72" fmla="*/ 32 w 104"/>
                <a:gd name="T73" fmla="*/ 33 h 72"/>
                <a:gd name="T74" fmla="*/ 32 w 104"/>
                <a:gd name="T75" fmla="*/ 33 h 72"/>
                <a:gd name="T76" fmla="*/ 31 w 104"/>
                <a:gd name="T77" fmla="*/ 33 h 72"/>
                <a:gd name="T78" fmla="*/ 22 w 104"/>
                <a:gd name="T79" fmla="*/ 17 h 72"/>
                <a:gd name="T80" fmla="*/ 15 w 104"/>
                <a:gd name="T81" fmla="*/ 14 h 72"/>
                <a:gd name="T82" fmla="*/ 14 w 104"/>
                <a:gd name="T83" fmla="*/ 14 h 72"/>
                <a:gd name="T84" fmla="*/ 13 w 104"/>
                <a:gd name="T85" fmla="*/ 15 h 72"/>
                <a:gd name="T86" fmla="*/ 13 w 104"/>
                <a:gd name="T87" fmla="*/ 17 h 72"/>
                <a:gd name="T88" fmla="*/ 11 w 104"/>
                <a:gd name="T89" fmla="*/ 18 h 72"/>
                <a:gd name="T90" fmla="*/ 10 w 104"/>
                <a:gd name="T91" fmla="*/ 20 h 72"/>
                <a:gd name="T92" fmla="*/ 10 w 104"/>
                <a:gd name="T93" fmla="*/ 22 h 72"/>
                <a:gd name="T94" fmla="*/ 9 w 104"/>
                <a:gd name="T95" fmla="*/ 24 h 72"/>
                <a:gd name="T96" fmla="*/ 7 w 104"/>
                <a:gd name="T97" fmla="*/ 25 h 72"/>
                <a:gd name="T98" fmla="*/ 6 w 104"/>
                <a:gd name="T99" fmla="*/ 20 h 72"/>
                <a:gd name="T100" fmla="*/ 5 w 104"/>
                <a:gd name="T101" fmla="*/ 15 h 72"/>
                <a:gd name="T102" fmla="*/ 5 w 104"/>
                <a:gd name="T103" fmla="*/ 10 h 72"/>
                <a:gd name="T104" fmla="*/ 4 w 104"/>
                <a:gd name="T105" fmla="*/ 6 h 72"/>
                <a:gd name="T106" fmla="*/ 3 w 104"/>
                <a:gd name="T107" fmla="*/ 5 h 72"/>
                <a:gd name="T108" fmla="*/ 2 w 104"/>
                <a:gd name="T109" fmla="*/ 4 h 72"/>
                <a:gd name="T110" fmla="*/ 1 w 104"/>
                <a:gd name="T111" fmla="*/ 3 h 72"/>
                <a:gd name="T112" fmla="*/ 0 w 104"/>
                <a:gd name="T113" fmla="*/ 2 h 72"/>
                <a:gd name="T114" fmla="*/ 4 w 104"/>
                <a:gd name="T115" fmla="*/ 0 h 72"/>
                <a:gd name="T116" fmla="*/ 4 w 104"/>
                <a:gd name="T117" fmla="*/ 1 h 72"/>
                <a:gd name="T118" fmla="*/ 6 w 104"/>
                <a:gd name="T119" fmla="*/ 2 h 72"/>
                <a:gd name="T120" fmla="*/ 7 w 104"/>
                <a:gd name="T121" fmla="*/ 3 h 72"/>
                <a:gd name="T122" fmla="*/ 8 w 104"/>
                <a:gd name="T123" fmla="*/ 4 h 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04"/>
                <a:gd name="T187" fmla="*/ 0 h 72"/>
                <a:gd name="T188" fmla="*/ 104 w 104"/>
                <a:gd name="T189" fmla="*/ 72 h 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04" h="72">
                  <a:moveTo>
                    <a:pt x="15" y="8"/>
                  </a:moveTo>
                  <a:lnTo>
                    <a:pt x="20" y="10"/>
                  </a:lnTo>
                  <a:lnTo>
                    <a:pt x="25" y="13"/>
                  </a:lnTo>
                  <a:lnTo>
                    <a:pt x="29" y="14"/>
                  </a:lnTo>
                  <a:lnTo>
                    <a:pt x="34" y="12"/>
                  </a:lnTo>
                  <a:lnTo>
                    <a:pt x="41" y="5"/>
                  </a:lnTo>
                  <a:lnTo>
                    <a:pt x="46" y="12"/>
                  </a:lnTo>
                  <a:lnTo>
                    <a:pt x="52" y="16"/>
                  </a:lnTo>
                  <a:lnTo>
                    <a:pt x="59" y="21"/>
                  </a:lnTo>
                  <a:lnTo>
                    <a:pt x="66" y="26"/>
                  </a:lnTo>
                  <a:lnTo>
                    <a:pt x="73" y="29"/>
                  </a:lnTo>
                  <a:lnTo>
                    <a:pt x="79" y="34"/>
                  </a:lnTo>
                  <a:lnTo>
                    <a:pt x="86" y="38"/>
                  </a:lnTo>
                  <a:lnTo>
                    <a:pt x="90" y="44"/>
                  </a:lnTo>
                  <a:lnTo>
                    <a:pt x="95" y="51"/>
                  </a:lnTo>
                  <a:lnTo>
                    <a:pt x="99" y="56"/>
                  </a:lnTo>
                  <a:lnTo>
                    <a:pt x="102" y="60"/>
                  </a:lnTo>
                  <a:lnTo>
                    <a:pt x="103" y="65"/>
                  </a:lnTo>
                  <a:lnTo>
                    <a:pt x="104" y="70"/>
                  </a:lnTo>
                  <a:lnTo>
                    <a:pt x="104" y="71"/>
                  </a:lnTo>
                  <a:lnTo>
                    <a:pt x="102" y="72"/>
                  </a:lnTo>
                  <a:lnTo>
                    <a:pt x="101" y="72"/>
                  </a:lnTo>
                  <a:lnTo>
                    <a:pt x="99" y="71"/>
                  </a:lnTo>
                  <a:lnTo>
                    <a:pt x="94" y="63"/>
                  </a:lnTo>
                  <a:lnTo>
                    <a:pt x="88" y="56"/>
                  </a:lnTo>
                  <a:lnTo>
                    <a:pt x="80" y="51"/>
                  </a:lnTo>
                  <a:lnTo>
                    <a:pt x="72" y="45"/>
                  </a:lnTo>
                  <a:lnTo>
                    <a:pt x="70" y="46"/>
                  </a:lnTo>
                  <a:lnTo>
                    <a:pt x="67" y="46"/>
                  </a:lnTo>
                  <a:lnTo>
                    <a:pt x="65" y="48"/>
                  </a:lnTo>
                  <a:lnTo>
                    <a:pt x="63" y="49"/>
                  </a:lnTo>
                  <a:lnTo>
                    <a:pt x="65" y="52"/>
                  </a:lnTo>
                  <a:lnTo>
                    <a:pt x="66" y="57"/>
                  </a:lnTo>
                  <a:lnTo>
                    <a:pt x="66" y="61"/>
                  </a:lnTo>
                  <a:lnTo>
                    <a:pt x="67" y="66"/>
                  </a:lnTo>
                  <a:lnTo>
                    <a:pt x="66" y="67"/>
                  </a:lnTo>
                  <a:lnTo>
                    <a:pt x="64" y="68"/>
                  </a:lnTo>
                  <a:lnTo>
                    <a:pt x="63" y="68"/>
                  </a:lnTo>
                  <a:lnTo>
                    <a:pt x="61" y="67"/>
                  </a:lnTo>
                  <a:lnTo>
                    <a:pt x="43" y="35"/>
                  </a:lnTo>
                  <a:lnTo>
                    <a:pt x="29" y="28"/>
                  </a:lnTo>
                  <a:lnTo>
                    <a:pt x="27" y="29"/>
                  </a:lnTo>
                  <a:lnTo>
                    <a:pt x="26" y="31"/>
                  </a:lnTo>
                  <a:lnTo>
                    <a:pt x="25" y="34"/>
                  </a:lnTo>
                  <a:lnTo>
                    <a:pt x="22" y="37"/>
                  </a:lnTo>
                  <a:lnTo>
                    <a:pt x="20" y="42"/>
                  </a:lnTo>
                  <a:lnTo>
                    <a:pt x="19" y="45"/>
                  </a:lnTo>
                  <a:lnTo>
                    <a:pt x="17" y="50"/>
                  </a:lnTo>
                  <a:lnTo>
                    <a:pt x="13" y="51"/>
                  </a:lnTo>
                  <a:lnTo>
                    <a:pt x="11" y="41"/>
                  </a:lnTo>
                  <a:lnTo>
                    <a:pt x="10" y="31"/>
                  </a:lnTo>
                  <a:lnTo>
                    <a:pt x="10" y="21"/>
                  </a:lnTo>
                  <a:lnTo>
                    <a:pt x="8" y="12"/>
                  </a:lnTo>
                  <a:lnTo>
                    <a:pt x="6" y="10"/>
                  </a:lnTo>
                  <a:lnTo>
                    <a:pt x="3" y="8"/>
                  </a:lnTo>
                  <a:lnTo>
                    <a:pt x="2" y="6"/>
                  </a:lnTo>
                  <a:lnTo>
                    <a:pt x="0" y="4"/>
                  </a:lnTo>
                  <a:lnTo>
                    <a:pt x="7" y="0"/>
                  </a:lnTo>
                  <a:lnTo>
                    <a:pt x="8" y="3"/>
                  </a:lnTo>
                  <a:lnTo>
                    <a:pt x="11" y="4"/>
                  </a:lnTo>
                  <a:lnTo>
                    <a:pt x="13" y="6"/>
                  </a:lnTo>
                  <a:lnTo>
                    <a:pt x="15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8" name="Object 2"/>
          <p:cNvGraphicFramePr>
            <a:graphicFrameLocks noChangeAspect="1"/>
          </p:cNvGraphicFramePr>
          <p:nvPr/>
        </p:nvGraphicFramePr>
        <p:xfrm>
          <a:off x="611188" y="455613"/>
          <a:ext cx="1873250" cy="1592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8" name="Photo Editor Photo" r:id="rId3" imgW="1142857" imgH="971686" progId="MSPhotoEd.3">
                  <p:embed/>
                </p:oleObj>
              </mc:Choice>
              <mc:Fallback>
                <p:oleObj name="Photo Editor Photo" r:id="rId3" imgW="1142857" imgH="971686" progId="MSPhotoEd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455613"/>
                        <a:ext cx="1873250" cy="1592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59" name="Object 3"/>
          <p:cNvGraphicFramePr>
            <a:graphicFrameLocks noChangeAspect="1"/>
          </p:cNvGraphicFramePr>
          <p:nvPr/>
        </p:nvGraphicFramePr>
        <p:xfrm>
          <a:off x="2971800" y="0"/>
          <a:ext cx="5886450" cy="679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9" name="Photo Editor Photo" r:id="rId5" imgW="3095238" imgH="3572374" progId="MSPhotoEd.3">
                  <p:embed/>
                </p:oleObj>
              </mc:Choice>
              <mc:Fallback>
                <p:oleObj name="Photo Editor Photo" r:id="rId5" imgW="3095238" imgH="3572374" progId="MSPhotoEd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0"/>
                        <a:ext cx="5886450" cy="679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0" name="Oval 5"/>
          <p:cNvSpPr>
            <a:spLocks noChangeArrowheads="1"/>
          </p:cNvSpPr>
          <p:nvPr/>
        </p:nvSpPr>
        <p:spPr bwMode="auto">
          <a:xfrm>
            <a:off x="152400" y="5257800"/>
            <a:ext cx="3200400" cy="1447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1" name="Text Box 6"/>
          <p:cNvSpPr txBox="1">
            <a:spLocks noChangeArrowheads="1"/>
          </p:cNvSpPr>
          <p:nvPr/>
        </p:nvSpPr>
        <p:spPr bwMode="auto">
          <a:xfrm>
            <a:off x="228600" y="2514600"/>
            <a:ext cx="297180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/>
              <a:t>H = Hudson Bay, Canada</a:t>
            </a:r>
          </a:p>
          <a:p>
            <a:pPr>
              <a:spcBef>
                <a:spcPct val="50000"/>
              </a:spcBef>
            </a:pPr>
            <a:r>
              <a:rPr lang="en-US" sz="1400"/>
              <a:t>D = Duluth, Minnesota, USA</a:t>
            </a:r>
          </a:p>
          <a:p>
            <a:pPr>
              <a:spcBef>
                <a:spcPct val="50000"/>
              </a:spcBef>
            </a:pPr>
            <a:r>
              <a:rPr lang="en-US" sz="1400"/>
              <a:t>M = Mexico City, Mexico</a:t>
            </a:r>
          </a:p>
          <a:p>
            <a:pPr>
              <a:spcBef>
                <a:spcPct val="50000"/>
              </a:spcBef>
            </a:pPr>
            <a:r>
              <a:rPr lang="en-US" sz="1400"/>
              <a:t>S = San Jose, Costa Rica</a:t>
            </a:r>
          </a:p>
          <a:p>
            <a:pPr>
              <a:spcBef>
                <a:spcPct val="50000"/>
              </a:spcBef>
            </a:pPr>
            <a:r>
              <a:rPr lang="en-US" sz="1400"/>
              <a:t>Bo = Bogota, Columbia</a:t>
            </a:r>
          </a:p>
          <a:p>
            <a:pPr>
              <a:spcBef>
                <a:spcPct val="50000"/>
              </a:spcBef>
            </a:pPr>
            <a:r>
              <a:rPr lang="en-US" sz="1400"/>
              <a:t>Br = Brasilia, Brazil</a:t>
            </a:r>
          </a:p>
          <a:p>
            <a:pPr>
              <a:spcBef>
                <a:spcPct val="50000"/>
              </a:spcBef>
            </a:pPr>
            <a:r>
              <a:rPr lang="en-US" sz="1400"/>
              <a:t>T = Tierra del Fuego, Argentina</a:t>
            </a:r>
            <a:endParaRPr lang="en-US">
              <a:latin typeface="Times New Roman" charset="0"/>
            </a:endParaRPr>
          </a:p>
        </p:txBody>
      </p:sp>
      <p:pic>
        <p:nvPicPr>
          <p:cNvPr id="19462" name="Picture 7" descr="running_clock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501" t="19649" r="22501" b="19649"/>
          <a:stretch>
            <a:fillRect/>
          </a:stretch>
        </p:blipFill>
        <p:spPr bwMode="auto">
          <a:xfrm>
            <a:off x="914400" y="5410200"/>
            <a:ext cx="1466850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3" name="AutoShape 8">
            <a:hlinkClick r:id="" action="ppaction://hlinkshowjump?jump=nextslide" highlightClick="1">
              <a:snd r:embed="rId8" name="CAMERA.WAV"/>
            </a:hlinkClick>
            <a:hlinkHover r:id="" action="ppaction://noaction" highlightClick="1" endSnd="1"/>
          </p:cNvPr>
          <p:cNvSpPr>
            <a:spLocks noChangeArrowheads="1"/>
          </p:cNvSpPr>
          <p:nvPr/>
        </p:nvSpPr>
        <p:spPr bwMode="auto">
          <a:xfrm>
            <a:off x="2362200" y="5867400"/>
            <a:ext cx="762000" cy="152400"/>
          </a:xfrm>
          <a:prstGeom prst="rightArrow">
            <a:avLst>
              <a:gd name="adj1" fmla="val 50000"/>
              <a:gd name="adj2" fmla="val 125000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4" name="AutoShape 9">
            <a:hlinkClick r:id="" action="ppaction://hlinkshowjump?jump=previousslide" highlightClick="1">
              <a:snd r:embed="rId8" name="CAMERA.WAV"/>
            </a:hlinkClick>
            <a:hlinkHover r:id="" action="ppaction://noaction" highlightClick="1" endSnd="1"/>
          </p:cNvPr>
          <p:cNvSpPr>
            <a:spLocks noChangeArrowheads="1"/>
          </p:cNvSpPr>
          <p:nvPr/>
        </p:nvSpPr>
        <p:spPr bwMode="auto">
          <a:xfrm flipH="1">
            <a:off x="304800" y="5867400"/>
            <a:ext cx="762000" cy="152400"/>
          </a:xfrm>
          <a:prstGeom prst="rightArrow">
            <a:avLst>
              <a:gd name="adj1" fmla="val 50000"/>
              <a:gd name="adj2" fmla="val 125000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5" name="WordArt 10"/>
          <p:cNvSpPr>
            <a:spLocks noChangeArrowheads="1" noChangeShapeType="1" noTextEdit="1"/>
          </p:cNvSpPr>
          <p:nvPr/>
        </p:nvSpPr>
        <p:spPr bwMode="auto">
          <a:xfrm>
            <a:off x="1295400" y="5410200"/>
            <a:ext cx="923925" cy="17145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sz="1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Step Through</a:t>
            </a:r>
          </a:p>
        </p:txBody>
      </p:sp>
      <p:sp>
        <p:nvSpPr>
          <p:cNvPr id="19466" name="WordArt 11"/>
          <p:cNvSpPr>
            <a:spLocks noChangeArrowheads="1" noChangeShapeType="1" noTextEdit="1"/>
          </p:cNvSpPr>
          <p:nvPr/>
        </p:nvSpPr>
        <p:spPr bwMode="auto">
          <a:xfrm>
            <a:off x="1371600" y="6400800"/>
            <a:ext cx="609600" cy="2286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14287"/>
              </a:avLst>
            </a:prstTxWarp>
          </a:bodyPr>
          <a:lstStyle/>
          <a:p>
            <a:pPr algn="ctr"/>
            <a:r>
              <a:rPr lang="en-US" sz="12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Time!</a:t>
            </a:r>
          </a:p>
        </p:txBody>
      </p:sp>
      <p:sp>
        <p:nvSpPr>
          <p:cNvPr id="19467" name="WordArt 12"/>
          <p:cNvSpPr>
            <a:spLocks noChangeArrowheads="1" noChangeShapeType="1" noTextEdit="1"/>
          </p:cNvSpPr>
          <p:nvPr/>
        </p:nvSpPr>
        <p:spPr bwMode="auto">
          <a:xfrm>
            <a:off x="381000" y="5638800"/>
            <a:ext cx="542925" cy="180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7907"/>
              </a:avLst>
            </a:prstTxWarp>
          </a:bodyPr>
          <a:lstStyle/>
          <a:p>
            <a:pPr algn="ctr"/>
            <a:r>
              <a:rPr lang="en-US" sz="14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  <a:latin typeface="CopprplGoth Bd BT"/>
                <a:ea typeface="CopprplGoth Bd BT"/>
                <a:cs typeface="CopprplGoth Bd BT"/>
              </a:rPr>
              <a:t>Back</a:t>
            </a:r>
          </a:p>
        </p:txBody>
      </p:sp>
      <p:sp>
        <p:nvSpPr>
          <p:cNvPr id="19468" name="WordArt 13"/>
          <p:cNvSpPr>
            <a:spLocks noChangeArrowheads="1" noChangeShapeType="1" noTextEdit="1"/>
          </p:cNvSpPr>
          <p:nvPr/>
        </p:nvSpPr>
        <p:spPr bwMode="auto">
          <a:xfrm>
            <a:off x="2362200" y="6019800"/>
            <a:ext cx="876300" cy="180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6199"/>
              </a:avLst>
            </a:prstTxWarp>
          </a:bodyPr>
          <a:lstStyle/>
          <a:p>
            <a:pPr algn="ctr"/>
            <a:r>
              <a:rPr lang="en-US" sz="14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  <a:latin typeface="CopprplGoth Bd BT"/>
                <a:ea typeface="CopprplGoth Bd BT"/>
                <a:cs typeface="CopprplGoth Bd BT"/>
              </a:rPr>
              <a:t>Forward</a:t>
            </a:r>
          </a:p>
        </p:txBody>
      </p:sp>
      <p:grpSp>
        <p:nvGrpSpPr>
          <p:cNvPr id="19469" name="Group 14"/>
          <p:cNvGrpSpPr>
            <a:grpSpLocks noChangeAspect="1"/>
          </p:cNvGrpSpPr>
          <p:nvPr/>
        </p:nvGrpSpPr>
        <p:grpSpPr bwMode="auto">
          <a:xfrm>
            <a:off x="7192963" y="3970338"/>
            <a:ext cx="393700" cy="209550"/>
            <a:chOff x="3360" y="912"/>
            <a:chExt cx="1143" cy="610"/>
          </a:xfrm>
        </p:grpSpPr>
        <p:sp>
          <p:nvSpPr>
            <p:cNvPr id="19470" name="Freeform 15"/>
            <p:cNvSpPr>
              <a:spLocks noChangeAspect="1"/>
            </p:cNvSpPr>
            <p:nvPr/>
          </p:nvSpPr>
          <p:spPr bwMode="auto">
            <a:xfrm>
              <a:off x="3360" y="912"/>
              <a:ext cx="1143" cy="610"/>
            </a:xfrm>
            <a:custGeom>
              <a:avLst/>
              <a:gdLst>
                <a:gd name="T0" fmla="*/ 1079 w 2287"/>
                <a:gd name="T1" fmla="*/ 140 h 1220"/>
                <a:gd name="T2" fmla="*/ 1012 w 2287"/>
                <a:gd name="T3" fmla="*/ 165 h 1220"/>
                <a:gd name="T4" fmla="*/ 936 w 2287"/>
                <a:gd name="T5" fmla="*/ 177 h 1220"/>
                <a:gd name="T6" fmla="*/ 854 w 2287"/>
                <a:gd name="T7" fmla="*/ 186 h 1220"/>
                <a:gd name="T8" fmla="*/ 777 w 2287"/>
                <a:gd name="T9" fmla="*/ 199 h 1220"/>
                <a:gd name="T10" fmla="*/ 698 w 2287"/>
                <a:gd name="T11" fmla="*/ 208 h 1220"/>
                <a:gd name="T12" fmla="*/ 632 w 2287"/>
                <a:gd name="T13" fmla="*/ 243 h 1220"/>
                <a:gd name="T14" fmla="*/ 569 w 2287"/>
                <a:gd name="T15" fmla="*/ 270 h 1220"/>
                <a:gd name="T16" fmla="*/ 487 w 2287"/>
                <a:gd name="T17" fmla="*/ 249 h 1220"/>
                <a:gd name="T18" fmla="*/ 435 w 2287"/>
                <a:gd name="T19" fmla="*/ 205 h 1220"/>
                <a:gd name="T20" fmla="*/ 327 w 2287"/>
                <a:gd name="T21" fmla="*/ 177 h 1220"/>
                <a:gd name="T22" fmla="*/ 256 w 2287"/>
                <a:gd name="T23" fmla="*/ 160 h 1220"/>
                <a:gd name="T24" fmla="*/ 148 w 2287"/>
                <a:gd name="T25" fmla="*/ 117 h 1220"/>
                <a:gd name="T26" fmla="*/ 58 w 2287"/>
                <a:gd name="T27" fmla="*/ 26 h 1220"/>
                <a:gd name="T28" fmla="*/ 0 w 2287"/>
                <a:gd name="T29" fmla="*/ 7 h 1220"/>
                <a:gd name="T30" fmla="*/ 60 w 2287"/>
                <a:gd name="T31" fmla="*/ 67 h 1220"/>
                <a:gd name="T32" fmla="*/ 17 w 2287"/>
                <a:gd name="T33" fmla="*/ 53 h 1220"/>
                <a:gd name="T34" fmla="*/ 32 w 2287"/>
                <a:gd name="T35" fmla="*/ 99 h 1220"/>
                <a:gd name="T36" fmla="*/ 34 w 2287"/>
                <a:gd name="T37" fmla="*/ 133 h 1220"/>
                <a:gd name="T38" fmla="*/ 60 w 2287"/>
                <a:gd name="T39" fmla="*/ 171 h 1220"/>
                <a:gd name="T40" fmla="*/ 87 w 2287"/>
                <a:gd name="T41" fmla="*/ 209 h 1220"/>
                <a:gd name="T42" fmla="*/ 141 w 2287"/>
                <a:gd name="T43" fmla="*/ 246 h 1220"/>
                <a:gd name="T44" fmla="*/ 198 w 2287"/>
                <a:gd name="T45" fmla="*/ 284 h 1220"/>
                <a:gd name="T46" fmla="*/ 236 w 2287"/>
                <a:gd name="T47" fmla="*/ 305 h 1220"/>
                <a:gd name="T48" fmla="*/ 238 w 2287"/>
                <a:gd name="T49" fmla="*/ 318 h 1220"/>
                <a:gd name="T50" fmla="*/ 350 w 2287"/>
                <a:gd name="T51" fmla="*/ 322 h 1220"/>
                <a:gd name="T52" fmla="*/ 417 w 2287"/>
                <a:gd name="T53" fmla="*/ 338 h 1220"/>
                <a:gd name="T54" fmla="*/ 448 w 2287"/>
                <a:gd name="T55" fmla="*/ 400 h 1220"/>
                <a:gd name="T56" fmla="*/ 374 w 2287"/>
                <a:gd name="T57" fmla="*/ 448 h 1220"/>
                <a:gd name="T58" fmla="*/ 313 w 2287"/>
                <a:gd name="T59" fmla="*/ 461 h 1220"/>
                <a:gd name="T60" fmla="*/ 320 w 2287"/>
                <a:gd name="T61" fmla="*/ 475 h 1220"/>
                <a:gd name="T62" fmla="*/ 373 w 2287"/>
                <a:gd name="T63" fmla="*/ 475 h 1220"/>
                <a:gd name="T64" fmla="*/ 374 w 2287"/>
                <a:gd name="T65" fmla="*/ 493 h 1220"/>
                <a:gd name="T66" fmla="*/ 417 w 2287"/>
                <a:gd name="T67" fmla="*/ 495 h 1220"/>
                <a:gd name="T68" fmla="*/ 447 w 2287"/>
                <a:gd name="T69" fmla="*/ 510 h 1220"/>
                <a:gd name="T70" fmla="*/ 460 w 2287"/>
                <a:gd name="T71" fmla="*/ 544 h 1220"/>
                <a:gd name="T72" fmla="*/ 455 w 2287"/>
                <a:gd name="T73" fmla="*/ 585 h 1220"/>
                <a:gd name="T74" fmla="*/ 475 w 2287"/>
                <a:gd name="T75" fmla="*/ 586 h 1220"/>
                <a:gd name="T76" fmla="*/ 492 w 2287"/>
                <a:gd name="T77" fmla="*/ 578 h 1220"/>
                <a:gd name="T78" fmla="*/ 510 w 2287"/>
                <a:gd name="T79" fmla="*/ 592 h 1220"/>
                <a:gd name="T80" fmla="*/ 495 w 2287"/>
                <a:gd name="T81" fmla="*/ 520 h 1220"/>
                <a:gd name="T82" fmla="*/ 521 w 2287"/>
                <a:gd name="T83" fmla="*/ 513 h 1220"/>
                <a:gd name="T84" fmla="*/ 538 w 2287"/>
                <a:gd name="T85" fmla="*/ 491 h 1220"/>
                <a:gd name="T86" fmla="*/ 544 w 2287"/>
                <a:gd name="T87" fmla="*/ 540 h 1220"/>
                <a:gd name="T88" fmla="*/ 561 w 2287"/>
                <a:gd name="T89" fmla="*/ 566 h 1220"/>
                <a:gd name="T90" fmla="*/ 585 w 2287"/>
                <a:gd name="T91" fmla="*/ 580 h 1220"/>
                <a:gd name="T92" fmla="*/ 612 w 2287"/>
                <a:gd name="T93" fmla="*/ 585 h 1220"/>
                <a:gd name="T94" fmla="*/ 593 w 2287"/>
                <a:gd name="T95" fmla="*/ 548 h 1220"/>
                <a:gd name="T96" fmla="*/ 604 w 2287"/>
                <a:gd name="T97" fmla="*/ 509 h 1220"/>
                <a:gd name="T98" fmla="*/ 648 w 2287"/>
                <a:gd name="T99" fmla="*/ 501 h 1220"/>
                <a:gd name="T100" fmla="*/ 612 w 2287"/>
                <a:gd name="T101" fmla="*/ 467 h 1220"/>
                <a:gd name="T102" fmla="*/ 614 w 2287"/>
                <a:gd name="T103" fmla="*/ 385 h 1220"/>
                <a:gd name="T104" fmla="*/ 694 w 2287"/>
                <a:gd name="T105" fmla="*/ 367 h 1220"/>
                <a:gd name="T106" fmla="*/ 856 w 2287"/>
                <a:gd name="T107" fmla="*/ 344 h 1220"/>
                <a:gd name="T108" fmla="*/ 913 w 2287"/>
                <a:gd name="T109" fmla="*/ 310 h 1220"/>
                <a:gd name="T110" fmla="*/ 972 w 2287"/>
                <a:gd name="T111" fmla="*/ 271 h 1220"/>
                <a:gd name="T112" fmla="*/ 1011 w 2287"/>
                <a:gd name="T113" fmla="*/ 237 h 1220"/>
                <a:gd name="T114" fmla="*/ 1079 w 2287"/>
                <a:gd name="T115" fmla="*/ 204 h 1220"/>
                <a:gd name="T116" fmla="*/ 1069 w 2287"/>
                <a:gd name="T117" fmla="*/ 190 h 1220"/>
                <a:gd name="T118" fmla="*/ 1102 w 2287"/>
                <a:gd name="T119" fmla="*/ 162 h 1220"/>
                <a:gd name="T120" fmla="*/ 1100 w 2287"/>
                <a:gd name="T121" fmla="*/ 143 h 122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287"/>
                <a:gd name="T184" fmla="*/ 0 h 1220"/>
                <a:gd name="T185" fmla="*/ 2287 w 2287"/>
                <a:gd name="T186" fmla="*/ 1220 h 122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287" h="1220">
                  <a:moveTo>
                    <a:pt x="2285" y="226"/>
                  </a:moveTo>
                  <a:lnTo>
                    <a:pt x="2282" y="225"/>
                  </a:lnTo>
                  <a:lnTo>
                    <a:pt x="2279" y="222"/>
                  </a:lnTo>
                  <a:lnTo>
                    <a:pt x="2275" y="222"/>
                  </a:lnTo>
                  <a:lnTo>
                    <a:pt x="2272" y="224"/>
                  </a:lnTo>
                  <a:lnTo>
                    <a:pt x="2265" y="227"/>
                  </a:lnTo>
                  <a:lnTo>
                    <a:pt x="2257" y="232"/>
                  </a:lnTo>
                  <a:lnTo>
                    <a:pt x="2248" y="235"/>
                  </a:lnTo>
                  <a:lnTo>
                    <a:pt x="2241" y="241"/>
                  </a:lnTo>
                  <a:lnTo>
                    <a:pt x="2233" y="243"/>
                  </a:lnTo>
                  <a:lnTo>
                    <a:pt x="2226" y="247"/>
                  </a:lnTo>
                  <a:lnTo>
                    <a:pt x="2218" y="250"/>
                  </a:lnTo>
                  <a:lnTo>
                    <a:pt x="2211" y="255"/>
                  </a:lnTo>
                  <a:lnTo>
                    <a:pt x="2204" y="258"/>
                  </a:lnTo>
                  <a:lnTo>
                    <a:pt x="2197" y="263"/>
                  </a:lnTo>
                  <a:lnTo>
                    <a:pt x="2189" y="266"/>
                  </a:lnTo>
                  <a:lnTo>
                    <a:pt x="2182" y="270"/>
                  </a:lnTo>
                  <a:lnTo>
                    <a:pt x="2176" y="272"/>
                  </a:lnTo>
                  <a:lnTo>
                    <a:pt x="2170" y="274"/>
                  </a:lnTo>
                  <a:lnTo>
                    <a:pt x="2165" y="277"/>
                  </a:lnTo>
                  <a:lnTo>
                    <a:pt x="2159" y="280"/>
                  </a:lnTo>
                  <a:lnTo>
                    <a:pt x="2152" y="282"/>
                  </a:lnTo>
                  <a:lnTo>
                    <a:pt x="2146" y="285"/>
                  </a:lnTo>
                  <a:lnTo>
                    <a:pt x="2140" y="287"/>
                  </a:lnTo>
                  <a:lnTo>
                    <a:pt x="2135" y="288"/>
                  </a:lnTo>
                  <a:lnTo>
                    <a:pt x="2129" y="291"/>
                  </a:lnTo>
                  <a:lnTo>
                    <a:pt x="2123" y="293"/>
                  </a:lnTo>
                  <a:lnTo>
                    <a:pt x="2117" y="295"/>
                  </a:lnTo>
                  <a:lnTo>
                    <a:pt x="2112" y="297"/>
                  </a:lnTo>
                  <a:lnTo>
                    <a:pt x="2106" y="299"/>
                  </a:lnTo>
                  <a:lnTo>
                    <a:pt x="2100" y="301"/>
                  </a:lnTo>
                  <a:lnTo>
                    <a:pt x="2094" y="302"/>
                  </a:lnTo>
                  <a:lnTo>
                    <a:pt x="2089" y="304"/>
                  </a:lnTo>
                  <a:lnTo>
                    <a:pt x="2082" y="309"/>
                  </a:lnTo>
                  <a:lnTo>
                    <a:pt x="2075" y="312"/>
                  </a:lnTo>
                  <a:lnTo>
                    <a:pt x="2068" y="316"/>
                  </a:lnTo>
                  <a:lnTo>
                    <a:pt x="2060" y="319"/>
                  </a:lnTo>
                  <a:lnTo>
                    <a:pt x="2052" y="322"/>
                  </a:lnTo>
                  <a:lnTo>
                    <a:pt x="2045" y="324"/>
                  </a:lnTo>
                  <a:lnTo>
                    <a:pt x="2037" y="325"/>
                  </a:lnTo>
                  <a:lnTo>
                    <a:pt x="2029" y="327"/>
                  </a:lnTo>
                  <a:lnTo>
                    <a:pt x="2024" y="330"/>
                  </a:lnTo>
                  <a:lnTo>
                    <a:pt x="2018" y="331"/>
                  </a:lnTo>
                  <a:lnTo>
                    <a:pt x="2014" y="332"/>
                  </a:lnTo>
                  <a:lnTo>
                    <a:pt x="2008" y="332"/>
                  </a:lnTo>
                  <a:lnTo>
                    <a:pt x="2002" y="333"/>
                  </a:lnTo>
                  <a:lnTo>
                    <a:pt x="1996" y="333"/>
                  </a:lnTo>
                  <a:lnTo>
                    <a:pt x="1992" y="334"/>
                  </a:lnTo>
                  <a:lnTo>
                    <a:pt x="1986" y="335"/>
                  </a:lnTo>
                  <a:lnTo>
                    <a:pt x="1976" y="337"/>
                  </a:lnTo>
                  <a:lnTo>
                    <a:pt x="1965" y="338"/>
                  </a:lnTo>
                  <a:lnTo>
                    <a:pt x="1956" y="339"/>
                  </a:lnTo>
                  <a:lnTo>
                    <a:pt x="1946" y="341"/>
                  </a:lnTo>
                  <a:lnTo>
                    <a:pt x="1936" y="344"/>
                  </a:lnTo>
                  <a:lnTo>
                    <a:pt x="1927" y="346"/>
                  </a:lnTo>
                  <a:lnTo>
                    <a:pt x="1918" y="347"/>
                  </a:lnTo>
                  <a:lnTo>
                    <a:pt x="1908" y="349"/>
                  </a:lnTo>
                  <a:lnTo>
                    <a:pt x="1902" y="350"/>
                  </a:lnTo>
                  <a:lnTo>
                    <a:pt x="1896" y="352"/>
                  </a:lnTo>
                  <a:lnTo>
                    <a:pt x="1890" y="353"/>
                  </a:lnTo>
                  <a:lnTo>
                    <a:pt x="1885" y="353"/>
                  </a:lnTo>
                  <a:lnTo>
                    <a:pt x="1879" y="354"/>
                  </a:lnTo>
                  <a:lnTo>
                    <a:pt x="1873" y="354"/>
                  </a:lnTo>
                  <a:lnTo>
                    <a:pt x="1867" y="354"/>
                  </a:lnTo>
                  <a:lnTo>
                    <a:pt x="1862" y="354"/>
                  </a:lnTo>
                  <a:lnTo>
                    <a:pt x="1852" y="355"/>
                  </a:lnTo>
                  <a:lnTo>
                    <a:pt x="1843" y="356"/>
                  </a:lnTo>
                  <a:lnTo>
                    <a:pt x="1834" y="359"/>
                  </a:lnTo>
                  <a:lnTo>
                    <a:pt x="1825" y="360"/>
                  </a:lnTo>
                  <a:lnTo>
                    <a:pt x="1815" y="361"/>
                  </a:lnTo>
                  <a:lnTo>
                    <a:pt x="1805" y="363"/>
                  </a:lnTo>
                  <a:lnTo>
                    <a:pt x="1796" y="364"/>
                  </a:lnTo>
                  <a:lnTo>
                    <a:pt x="1787" y="365"/>
                  </a:lnTo>
                  <a:lnTo>
                    <a:pt x="1780" y="368"/>
                  </a:lnTo>
                  <a:lnTo>
                    <a:pt x="1774" y="369"/>
                  </a:lnTo>
                  <a:lnTo>
                    <a:pt x="1767" y="370"/>
                  </a:lnTo>
                  <a:lnTo>
                    <a:pt x="1760" y="370"/>
                  </a:lnTo>
                  <a:lnTo>
                    <a:pt x="1754" y="371"/>
                  </a:lnTo>
                  <a:lnTo>
                    <a:pt x="1747" y="371"/>
                  </a:lnTo>
                  <a:lnTo>
                    <a:pt x="1741" y="371"/>
                  </a:lnTo>
                  <a:lnTo>
                    <a:pt x="1734" y="371"/>
                  </a:lnTo>
                  <a:lnTo>
                    <a:pt x="1726" y="371"/>
                  </a:lnTo>
                  <a:lnTo>
                    <a:pt x="1718" y="372"/>
                  </a:lnTo>
                  <a:lnTo>
                    <a:pt x="1709" y="372"/>
                  </a:lnTo>
                  <a:lnTo>
                    <a:pt x="1701" y="374"/>
                  </a:lnTo>
                  <a:lnTo>
                    <a:pt x="1694" y="375"/>
                  </a:lnTo>
                  <a:lnTo>
                    <a:pt x="1686" y="376"/>
                  </a:lnTo>
                  <a:lnTo>
                    <a:pt x="1678" y="377"/>
                  </a:lnTo>
                  <a:lnTo>
                    <a:pt x="1671" y="378"/>
                  </a:lnTo>
                  <a:lnTo>
                    <a:pt x="1667" y="382"/>
                  </a:lnTo>
                  <a:lnTo>
                    <a:pt x="1662" y="383"/>
                  </a:lnTo>
                  <a:lnTo>
                    <a:pt x="1658" y="385"/>
                  </a:lnTo>
                  <a:lnTo>
                    <a:pt x="1652" y="386"/>
                  </a:lnTo>
                  <a:lnTo>
                    <a:pt x="1646" y="386"/>
                  </a:lnTo>
                  <a:lnTo>
                    <a:pt x="1640" y="386"/>
                  </a:lnTo>
                  <a:lnTo>
                    <a:pt x="1636" y="387"/>
                  </a:lnTo>
                  <a:lnTo>
                    <a:pt x="1630" y="387"/>
                  </a:lnTo>
                  <a:lnTo>
                    <a:pt x="1626" y="390"/>
                  </a:lnTo>
                  <a:lnTo>
                    <a:pt x="1623" y="390"/>
                  </a:lnTo>
                  <a:lnTo>
                    <a:pt x="1618" y="391"/>
                  </a:lnTo>
                  <a:lnTo>
                    <a:pt x="1615" y="392"/>
                  </a:lnTo>
                  <a:lnTo>
                    <a:pt x="1600" y="393"/>
                  </a:lnTo>
                  <a:lnTo>
                    <a:pt x="1584" y="394"/>
                  </a:lnTo>
                  <a:lnTo>
                    <a:pt x="1569" y="397"/>
                  </a:lnTo>
                  <a:lnTo>
                    <a:pt x="1554" y="398"/>
                  </a:lnTo>
                  <a:lnTo>
                    <a:pt x="1538" y="399"/>
                  </a:lnTo>
                  <a:lnTo>
                    <a:pt x="1523" y="401"/>
                  </a:lnTo>
                  <a:lnTo>
                    <a:pt x="1507" y="402"/>
                  </a:lnTo>
                  <a:lnTo>
                    <a:pt x="1492" y="403"/>
                  </a:lnTo>
                  <a:lnTo>
                    <a:pt x="1486" y="405"/>
                  </a:lnTo>
                  <a:lnTo>
                    <a:pt x="1481" y="403"/>
                  </a:lnTo>
                  <a:lnTo>
                    <a:pt x="1475" y="403"/>
                  </a:lnTo>
                  <a:lnTo>
                    <a:pt x="1470" y="403"/>
                  </a:lnTo>
                  <a:lnTo>
                    <a:pt x="1463" y="406"/>
                  </a:lnTo>
                  <a:lnTo>
                    <a:pt x="1456" y="406"/>
                  </a:lnTo>
                  <a:lnTo>
                    <a:pt x="1449" y="407"/>
                  </a:lnTo>
                  <a:lnTo>
                    <a:pt x="1443" y="409"/>
                  </a:lnTo>
                  <a:lnTo>
                    <a:pt x="1439" y="409"/>
                  </a:lnTo>
                  <a:lnTo>
                    <a:pt x="1434" y="410"/>
                  </a:lnTo>
                  <a:lnTo>
                    <a:pt x="1428" y="410"/>
                  </a:lnTo>
                  <a:lnTo>
                    <a:pt x="1424" y="412"/>
                  </a:lnTo>
                  <a:lnTo>
                    <a:pt x="1419" y="412"/>
                  </a:lnTo>
                  <a:lnTo>
                    <a:pt x="1413" y="413"/>
                  </a:lnTo>
                  <a:lnTo>
                    <a:pt x="1409" y="413"/>
                  </a:lnTo>
                  <a:lnTo>
                    <a:pt x="1404" y="413"/>
                  </a:lnTo>
                  <a:lnTo>
                    <a:pt x="1396" y="416"/>
                  </a:lnTo>
                  <a:lnTo>
                    <a:pt x="1388" y="417"/>
                  </a:lnTo>
                  <a:lnTo>
                    <a:pt x="1380" y="418"/>
                  </a:lnTo>
                  <a:lnTo>
                    <a:pt x="1372" y="421"/>
                  </a:lnTo>
                  <a:lnTo>
                    <a:pt x="1365" y="424"/>
                  </a:lnTo>
                  <a:lnTo>
                    <a:pt x="1357" y="427"/>
                  </a:lnTo>
                  <a:lnTo>
                    <a:pt x="1350" y="430"/>
                  </a:lnTo>
                  <a:lnTo>
                    <a:pt x="1343" y="432"/>
                  </a:lnTo>
                  <a:lnTo>
                    <a:pt x="1336" y="436"/>
                  </a:lnTo>
                  <a:lnTo>
                    <a:pt x="1329" y="440"/>
                  </a:lnTo>
                  <a:lnTo>
                    <a:pt x="1322" y="444"/>
                  </a:lnTo>
                  <a:lnTo>
                    <a:pt x="1316" y="450"/>
                  </a:lnTo>
                  <a:lnTo>
                    <a:pt x="1312" y="453"/>
                  </a:lnTo>
                  <a:lnTo>
                    <a:pt x="1308" y="457"/>
                  </a:lnTo>
                  <a:lnTo>
                    <a:pt x="1304" y="460"/>
                  </a:lnTo>
                  <a:lnTo>
                    <a:pt x="1299" y="463"/>
                  </a:lnTo>
                  <a:lnTo>
                    <a:pt x="1295" y="467"/>
                  </a:lnTo>
                  <a:lnTo>
                    <a:pt x="1291" y="470"/>
                  </a:lnTo>
                  <a:lnTo>
                    <a:pt x="1286" y="473"/>
                  </a:lnTo>
                  <a:lnTo>
                    <a:pt x="1282" y="475"/>
                  </a:lnTo>
                  <a:lnTo>
                    <a:pt x="1274" y="481"/>
                  </a:lnTo>
                  <a:lnTo>
                    <a:pt x="1265" y="486"/>
                  </a:lnTo>
                  <a:lnTo>
                    <a:pt x="1257" y="492"/>
                  </a:lnTo>
                  <a:lnTo>
                    <a:pt x="1247" y="498"/>
                  </a:lnTo>
                  <a:lnTo>
                    <a:pt x="1239" y="503"/>
                  </a:lnTo>
                  <a:lnTo>
                    <a:pt x="1230" y="508"/>
                  </a:lnTo>
                  <a:lnTo>
                    <a:pt x="1221" y="512"/>
                  </a:lnTo>
                  <a:lnTo>
                    <a:pt x="1212" y="516"/>
                  </a:lnTo>
                  <a:lnTo>
                    <a:pt x="1206" y="519"/>
                  </a:lnTo>
                  <a:lnTo>
                    <a:pt x="1200" y="521"/>
                  </a:lnTo>
                  <a:lnTo>
                    <a:pt x="1195" y="523"/>
                  </a:lnTo>
                  <a:lnTo>
                    <a:pt x="1191" y="526"/>
                  </a:lnTo>
                  <a:lnTo>
                    <a:pt x="1186" y="528"/>
                  </a:lnTo>
                  <a:lnTo>
                    <a:pt x="1182" y="530"/>
                  </a:lnTo>
                  <a:lnTo>
                    <a:pt x="1176" y="531"/>
                  </a:lnTo>
                  <a:lnTo>
                    <a:pt x="1170" y="533"/>
                  </a:lnTo>
                  <a:lnTo>
                    <a:pt x="1165" y="534"/>
                  </a:lnTo>
                  <a:lnTo>
                    <a:pt x="1162" y="535"/>
                  </a:lnTo>
                  <a:lnTo>
                    <a:pt x="1157" y="537"/>
                  </a:lnTo>
                  <a:lnTo>
                    <a:pt x="1153" y="538"/>
                  </a:lnTo>
                  <a:lnTo>
                    <a:pt x="1148" y="540"/>
                  </a:lnTo>
                  <a:lnTo>
                    <a:pt x="1145" y="540"/>
                  </a:lnTo>
                  <a:lnTo>
                    <a:pt x="1139" y="540"/>
                  </a:lnTo>
                  <a:lnTo>
                    <a:pt x="1134" y="540"/>
                  </a:lnTo>
                  <a:lnTo>
                    <a:pt x="1124" y="537"/>
                  </a:lnTo>
                  <a:lnTo>
                    <a:pt x="1114" y="535"/>
                  </a:lnTo>
                  <a:lnTo>
                    <a:pt x="1102" y="535"/>
                  </a:lnTo>
                  <a:lnTo>
                    <a:pt x="1092" y="535"/>
                  </a:lnTo>
                  <a:lnTo>
                    <a:pt x="1080" y="536"/>
                  </a:lnTo>
                  <a:lnTo>
                    <a:pt x="1069" y="536"/>
                  </a:lnTo>
                  <a:lnTo>
                    <a:pt x="1058" y="537"/>
                  </a:lnTo>
                  <a:lnTo>
                    <a:pt x="1048" y="537"/>
                  </a:lnTo>
                  <a:lnTo>
                    <a:pt x="1042" y="535"/>
                  </a:lnTo>
                  <a:lnTo>
                    <a:pt x="1038" y="531"/>
                  </a:lnTo>
                  <a:lnTo>
                    <a:pt x="1032" y="529"/>
                  </a:lnTo>
                  <a:lnTo>
                    <a:pt x="1026" y="526"/>
                  </a:lnTo>
                  <a:lnTo>
                    <a:pt x="1021" y="523"/>
                  </a:lnTo>
                  <a:lnTo>
                    <a:pt x="1016" y="520"/>
                  </a:lnTo>
                  <a:lnTo>
                    <a:pt x="1010" y="516"/>
                  </a:lnTo>
                  <a:lnTo>
                    <a:pt x="1004" y="513"/>
                  </a:lnTo>
                  <a:lnTo>
                    <a:pt x="996" y="510"/>
                  </a:lnTo>
                  <a:lnTo>
                    <a:pt x="989" y="506"/>
                  </a:lnTo>
                  <a:lnTo>
                    <a:pt x="982" y="501"/>
                  </a:lnTo>
                  <a:lnTo>
                    <a:pt x="974" y="497"/>
                  </a:lnTo>
                  <a:lnTo>
                    <a:pt x="967" y="491"/>
                  </a:lnTo>
                  <a:lnTo>
                    <a:pt x="960" y="486"/>
                  </a:lnTo>
                  <a:lnTo>
                    <a:pt x="955" y="481"/>
                  </a:lnTo>
                  <a:lnTo>
                    <a:pt x="948" y="476"/>
                  </a:lnTo>
                  <a:lnTo>
                    <a:pt x="943" y="474"/>
                  </a:lnTo>
                  <a:lnTo>
                    <a:pt x="940" y="472"/>
                  </a:lnTo>
                  <a:lnTo>
                    <a:pt x="935" y="468"/>
                  </a:lnTo>
                  <a:lnTo>
                    <a:pt x="932" y="465"/>
                  </a:lnTo>
                  <a:lnTo>
                    <a:pt x="926" y="460"/>
                  </a:lnTo>
                  <a:lnTo>
                    <a:pt x="921" y="454"/>
                  </a:lnTo>
                  <a:lnTo>
                    <a:pt x="915" y="447"/>
                  </a:lnTo>
                  <a:lnTo>
                    <a:pt x="910" y="442"/>
                  </a:lnTo>
                  <a:lnTo>
                    <a:pt x="905" y="438"/>
                  </a:lnTo>
                  <a:lnTo>
                    <a:pt x="900" y="435"/>
                  </a:lnTo>
                  <a:lnTo>
                    <a:pt x="897" y="431"/>
                  </a:lnTo>
                  <a:lnTo>
                    <a:pt x="893" y="425"/>
                  </a:lnTo>
                  <a:lnTo>
                    <a:pt x="889" y="423"/>
                  </a:lnTo>
                  <a:lnTo>
                    <a:pt x="883" y="420"/>
                  </a:lnTo>
                  <a:lnTo>
                    <a:pt x="879" y="416"/>
                  </a:lnTo>
                  <a:lnTo>
                    <a:pt x="875" y="413"/>
                  </a:lnTo>
                  <a:lnTo>
                    <a:pt x="870" y="410"/>
                  </a:lnTo>
                  <a:lnTo>
                    <a:pt x="866" y="407"/>
                  </a:lnTo>
                  <a:lnTo>
                    <a:pt x="860" y="403"/>
                  </a:lnTo>
                  <a:lnTo>
                    <a:pt x="855" y="401"/>
                  </a:lnTo>
                  <a:lnTo>
                    <a:pt x="844" y="395"/>
                  </a:lnTo>
                  <a:lnTo>
                    <a:pt x="834" y="390"/>
                  </a:lnTo>
                  <a:lnTo>
                    <a:pt x="821" y="385"/>
                  </a:lnTo>
                  <a:lnTo>
                    <a:pt x="809" y="382"/>
                  </a:lnTo>
                  <a:lnTo>
                    <a:pt x="797" y="378"/>
                  </a:lnTo>
                  <a:lnTo>
                    <a:pt x="785" y="375"/>
                  </a:lnTo>
                  <a:lnTo>
                    <a:pt x="772" y="371"/>
                  </a:lnTo>
                  <a:lnTo>
                    <a:pt x="760" y="368"/>
                  </a:lnTo>
                  <a:lnTo>
                    <a:pt x="748" y="367"/>
                  </a:lnTo>
                  <a:lnTo>
                    <a:pt x="737" y="364"/>
                  </a:lnTo>
                  <a:lnTo>
                    <a:pt x="725" y="363"/>
                  </a:lnTo>
                  <a:lnTo>
                    <a:pt x="714" y="362"/>
                  </a:lnTo>
                  <a:lnTo>
                    <a:pt x="701" y="362"/>
                  </a:lnTo>
                  <a:lnTo>
                    <a:pt x="689" y="361"/>
                  </a:lnTo>
                  <a:lnTo>
                    <a:pt x="678" y="359"/>
                  </a:lnTo>
                  <a:lnTo>
                    <a:pt x="666" y="357"/>
                  </a:lnTo>
                  <a:lnTo>
                    <a:pt x="661" y="356"/>
                  </a:lnTo>
                  <a:lnTo>
                    <a:pt x="655" y="354"/>
                  </a:lnTo>
                  <a:lnTo>
                    <a:pt x="649" y="353"/>
                  </a:lnTo>
                  <a:lnTo>
                    <a:pt x="643" y="352"/>
                  </a:lnTo>
                  <a:lnTo>
                    <a:pt x="638" y="350"/>
                  </a:lnTo>
                  <a:lnTo>
                    <a:pt x="632" y="349"/>
                  </a:lnTo>
                  <a:lnTo>
                    <a:pt x="625" y="348"/>
                  </a:lnTo>
                  <a:lnTo>
                    <a:pt x="619" y="347"/>
                  </a:lnTo>
                  <a:lnTo>
                    <a:pt x="611" y="344"/>
                  </a:lnTo>
                  <a:lnTo>
                    <a:pt x="603" y="341"/>
                  </a:lnTo>
                  <a:lnTo>
                    <a:pt x="594" y="340"/>
                  </a:lnTo>
                  <a:lnTo>
                    <a:pt x="586" y="338"/>
                  </a:lnTo>
                  <a:lnTo>
                    <a:pt x="580" y="337"/>
                  </a:lnTo>
                  <a:lnTo>
                    <a:pt x="575" y="335"/>
                  </a:lnTo>
                  <a:lnTo>
                    <a:pt x="570" y="333"/>
                  </a:lnTo>
                  <a:lnTo>
                    <a:pt x="565" y="332"/>
                  </a:lnTo>
                  <a:lnTo>
                    <a:pt x="559" y="330"/>
                  </a:lnTo>
                  <a:lnTo>
                    <a:pt x="555" y="329"/>
                  </a:lnTo>
                  <a:lnTo>
                    <a:pt x="549" y="326"/>
                  </a:lnTo>
                  <a:lnTo>
                    <a:pt x="544" y="325"/>
                  </a:lnTo>
                  <a:lnTo>
                    <a:pt x="534" y="324"/>
                  </a:lnTo>
                  <a:lnTo>
                    <a:pt x="522" y="322"/>
                  </a:lnTo>
                  <a:lnTo>
                    <a:pt x="512" y="319"/>
                  </a:lnTo>
                  <a:lnTo>
                    <a:pt x="502" y="317"/>
                  </a:lnTo>
                  <a:lnTo>
                    <a:pt x="492" y="314"/>
                  </a:lnTo>
                  <a:lnTo>
                    <a:pt x="482" y="311"/>
                  </a:lnTo>
                  <a:lnTo>
                    <a:pt x="472" y="308"/>
                  </a:lnTo>
                  <a:lnTo>
                    <a:pt x="462" y="306"/>
                  </a:lnTo>
                  <a:lnTo>
                    <a:pt x="450" y="304"/>
                  </a:lnTo>
                  <a:lnTo>
                    <a:pt x="446" y="302"/>
                  </a:lnTo>
                  <a:lnTo>
                    <a:pt x="442" y="301"/>
                  </a:lnTo>
                  <a:lnTo>
                    <a:pt x="437" y="301"/>
                  </a:lnTo>
                  <a:lnTo>
                    <a:pt x="434" y="299"/>
                  </a:lnTo>
                  <a:lnTo>
                    <a:pt x="427" y="296"/>
                  </a:lnTo>
                  <a:lnTo>
                    <a:pt x="419" y="294"/>
                  </a:lnTo>
                  <a:lnTo>
                    <a:pt x="412" y="291"/>
                  </a:lnTo>
                  <a:lnTo>
                    <a:pt x="404" y="287"/>
                  </a:lnTo>
                  <a:lnTo>
                    <a:pt x="397" y="284"/>
                  </a:lnTo>
                  <a:lnTo>
                    <a:pt x="389" y="280"/>
                  </a:lnTo>
                  <a:lnTo>
                    <a:pt x="382" y="277"/>
                  </a:lnTo>
                  <a:lnTo>
                    <a:pt x="375" y="273"/>
                  </a:lnTo>
                  <a:lnTo>
                    <a:pt x="328" y="254"/>
                  </a:lnTo>
                  <a:lnTo>
                    <a:pt x="311" y="243"/>
                  </a:lnTo>
                  <a:lnTo>
                    <a:pt x="296" y="234"/>
                  </a:lnTo>
                  <a:lnTo>
                    <a:pt x="284" y="227"/>
                  </a:lnTo>
                  <a:lnTo>
                    <a:pt x="271" y="219"/>
                  </a:lnTo>
                  <a:lnTo>
                    <a:pt x="260" y="211"/>
                  </a:lnTo>
                  <a:lnTo>
                    <a:pt x="248" y="201"/>
                  </a:lnTo>
                  <a:lnTo>
                    <a:pt x="237" y="188"/>
                  </a:lnTo>
                  <a:lnTo>
                    <a:pt x="224" y="172"/>
                  </a:lnTo>
                  <a:lnTo>
                    <a:pt x="217" y="165"/>
                  </a:lnTo>
                  <a:lnTo>
                    <a:pt x="210" y="158"/>
                  </a:lnTo>
                  <a:lnTo>
                    <a:pt x="204" y="151"/>
                  </a:lnTo>
                  <a:lnTo>
                    <a:pt x="199" y="144"/>
                  </a:lnTo>
                  <a:lnTo>
                    <a:pt x="192" y="137"/>
                  </a:lnTo>
                  <a:lnTo>
                    <a:pt x="186" y="130"/>
                  </a:lnTo>
                  <a:lnTo>
                    <a:pt x="180" y="123"/>
                  </a:lnTo>
                  <a:lnTo>
                    <a:pt x="173" y="116"/>
                  </a:lnTo>
                  <a:lnTo>
                    <a:pt x="166" y="106"/>
                  </a:lnTo>
                  <a:lnTo>
                    <a:pt x="159" y="97"/>
                  </a:lnTo>
                  <a:lnTo>
                    <a:pt x="150" y="89"/>
                  </a:lnTo>
                  <a:lnTo>
                    <a:pt x="142" y="81"/>
                  </a:lnTo>
                  <a:lnTo>
                    <a:pt x="134" y="70"/>
                  </a:lnTo>
                  <a:lnTo>
                    <a:pt x="126" y="61"/>
                  </a:lnTo>
                  <a:lnTo>
                    <a:pt x="117" y="52"/>
                  </a:lnTo>
                  <a:lnTo>
                    <a:pt x="107" y="43"/>
                  </a:lnTo>
                  <a:lnTo>
                    <a:pt x="97" y="35"/>
                  </a:lnTo>
                  <a:lnTo>
                    <a:pt x="87" y="27"/>
                  </a:lnTo>
                  <a:lnTo>
                    <a:pt x="76" y="20"/>
                  </a:lnTo>
                  <a:lnTo>
                    <a:pt x="65" y="14"/>
                  </a:lnTo>
                  <a:lnTo>
                    <a:pt x="60" y="14"/>
                  </a:lnTo>
                  <a:lnTo>
                    <a:pt x="56" y="12"/>
                  </a:lnTo>
                  <a:lnTo>
                    <a:pt x="50" y="8"/>
                  </a:lnTo>
                  <a:lnTo>
                    <a:pt x="45" y="7"/>
                  </a:lnTo>
                  <a:lnTo>
                    <a:pt x="42" y="5"/>
                  </a:lnTo>
                  <a:lnTo>
                    <a:pt x="37" y="3"/>
                  </a:lnTo>
                  <a:lnTo>
                    <a:pt x="34" y="2"/>
                  </a:lnTo>
                  <a:lnTo>
                    <a:pt x="29" y="2"/>
                  </a:lnTo>
                  <a:lnTo>
                    <a:pt x="25" y="2"/>
                  </a:lnTo>
                  <a:lnTo>
                    <a:pt x="19" y="1"/>
                  </a:lnTo>
                  <a:lnTo>
                    <a:pt x="14" y="1"/>
                  </a:lnTo>
                  <a:lnTo>
                    <a:pt x="10" y="0"/>
                  </a:lnTo>
                  <a:lnTo>
                    <a:pt x="5" y="2"/>
                  </a:lnTo>
                  <a:lnTo>
                    <a:pt x="1" y="5"/>
                  </a:lnTo>
                  <a:lnTo>
                    <a:pt x="0" y="8"/>
                  </a:lnTo>
                  <a:lnTo>
                    <a:pt x="1" y="13"/>
                  </a:lnTo>
                  <a:lnTo>
                    <a:pt x="1" y="16"/>
                  </a:lnTo>
                  <a:lnTo>
                    <a:pt x="7" y="23"/>
                  </a:lnTo>
                  <a:lnTo>
                    <a:pt x="12" y="29"/>
                  </a:lnTo>
                  <a:lnTo>
                    <a:pt x="18" y="33"/>
                  </a:lnTo>
                  <a:lnTo>
                    <a:pt x="23" y="38"/>
                  </a:lnTo>
                  <a:lnTo>
                    <a:pt x="30" y="43"/>
                  </a:lnTo>
                  <a:lnTo>
                    <a:pt x="36" y="47"/>
                  </a:lnTo>
                  <a:lnTo>
                    <a:pt x="42" y="52"/>
                  </a:lnTo>
                  <a:lnTo>
                    <a:pt x="49" y="56"/>
                  </a:lnTo>
                  <a:lnTo>
                    <a:pt x="57" y="65"/>
                  </a:lnTo>
                  <a:lnTo>
                    <a:pt x="65" y="73"/>
                  </a:lnTo>
                  <a:lnTo>
                    <a:pt x="73" y="81"/>
                  </a:lnTo>
                  <a:lnTo>
                    <a:pt x="80" y="89"/>
                  </a:lnTo>
                  <a:lnTo>
                    <a:pt x="87" y="97"/>
                  </a:lnTo>
                  <a:lnTo>
                    <a:pt x="95" y="104"/>
                  </a:lnTo>
                  <a:lnTo>
                    <a:pt x="102" y="113"/>
                  </a:lnTo>
                  <a:lnTo>
                    <a:pt x="109" y="121"/>
                  </a:lnTo>
                  <a:lnTo>
                    <a:pt x="113" y="123"/>
                  </a:lnTo>
                  <a:lnTo>
                    <a:pt x="117" y="126"/>
                  </a:lnTo>
                  <a:lnTo>
                    <a:pt x="119" y="130"/>
                  </a:lnTo>
                  <a:lnTo>
                    <a:pt x="121" y="134"/>
                  </a:lnTo>
                  <a:lnTo>
                    <a:pt x="125" y="136"/>
                  </a:lnTo>
                  <a:lnTo>
                    <a:pt x="127" y="139"/>
                  </a:lnTo>
                  <a:lnTo>
                    <a:pt x="129" y="144"/>
                  </a:lnTo>
                  <a:lnTo>
                    <a:pt x="132" y="146"/>
                  </a:lnTo>
                  <a:lnTo>
                    <a:pt x="131" y="148"/>
                  </a:lnTo>
                  <a:lnTo>
                    <a:pt x="129" y="146"/>
                  </a:lnTo>
                  <a:lnTo>
                    <a:pt x="128" y="145"/>
                  </a:lnTo>
                  <a:lnTo>
                    <a:pt x="126" y="145"/>
                  </a:lnTo>
                  <a:lnTo>
                    <a:pt x="119" y="139"/>
                  </a:lnTo>
                  <a:lnTo>
                    <a:pt x="112" y="134"/>
                  </a:lnTo>
                  <a:lnTo>
                    <a:pt x="104" y="128"/>
                  </a:lnTo>
                  <a:lnTo>
                    <a:pt x="97" y="122"/>
                  </a:lnTo>
                  <a:lnTo>
                    <a:pt x="93" y="120"/>
                  </a:lnTo>
                  <a:lnTo>
                    <a:pt x="88" y="118"/>
                  </a:lnTo>
                  <a:lnTo>
                    <a:pt x="83" y="116"/>
                  </a:lnTo>
                  <a:lnTo>
                    <a:pt x="79" y="114"/>
                  </a:lnTo>
                  <a:lnTo>
                    <a:pt x="73" y="113"/>
                  </a:lnTo>
                  <a:lnTo>
                    <a:pt x="68" y="111"/>
                  </a:lnTo>
                  <a:lnTo>
                    <a:pt x="64" y="110"/>
                  </a:lnTo>
                  <a:lnTo>
                    <a:pt x="59" y="107"/>
                  </a:lnTo>
                  <a:lnTo>
                    <a:pt x="34" y="106"/>
                  </a:lnTo>
                  <a:lnTo>
                    <a:pt x="30" y="110"/>
                  </a:lnTo>
                  <a:lnTo>
                    <a:pt x="27" y="112"/>
                  </a:lnTo>
                  <a:lnTo>
                    <a:pt x="23" y="114"/>
                  </a:lnTo>
                  <a:lnTo>
                    <a:pt x="25" y="119"/>
                  </a:lnTo>
                  <a:lnTo>
                    <a:pt x="26" y="122"/>
                  </a:lnTo>
                  <a:lnTo>
                    <a:pt x="27" y="126"/>
                  </a:lnTo>
                  <a:lnTo>
                    <a:pt x="29" y="129"/>
                  </a:lnTo>
                  <a:lnTo>
                    <a:pt x="31" y="133"/>
                  </a:lnTo>
                  <a:lnTo>
                    <a:pt x="39" y="138"/>
                  </a:lnTo>
                  <a:lnTo>
                    <a:pt x="48" y="143"/>
                  </a:lnTo>
                  <a:lnTo>
                    <a:pt x="56" y="149"/>
                  </a:lnTo>
                  <a:lnTo>
                    <a:pt x="63" y="154"/>
                  </a:lnTo>
                  <a:lnTo>
                    <a:pt x="65" y="165"/>
                  </a:lnTo>
                  <a:lnTo>
                    <a:pt x="72" y="173"/>
                  </a:lnTo>
                  <a:lnTo>
                    <a:pt x="80" y="181"/>
                  </a:lnTo>
                  <a:lnTo>
                    <a:pt x="87" y="189"/>
                  </a:lnTo>
                  <a:lnTo>
                    <a:pt x="87" y="190"/>
                  </a:lnTo>
                  <a:lnTo>
                    <a:pt x="81" y="190"/>
                  </a:lnTo>
                  <a:lnTo>
                    <a:pt x="75" y="191"/>
                  </a:lnTo>
                  <a:lnTo>
                    <a:pt x="69" y="194"/>
                  </a:lnTo>
                  <a:lnTo>
                    <a:pt x="65" y="197"/>
                  </a:lnTo>
                  <a:lnTo>
                    <a:pt x="65" y="202"/>
                  </a:lnTo>
                  <a:lnTo>
                    <a:pt x="66" y="206"/>
                  </a:lnTo>
                  <a:lnTo>
                    <a:pt x="68" y="211"/>
                  </a:lnTo>
                  <a:lnTo>
                    <a:pt x="72" y="213"/>
                  </a:lnTo>
                  <a:lnTo>
                    <a:pt x="75" y="218"/>
                  </a:lnTo>
                  <a:lnTo>
                    <a:pt x="80" y="222"/>
                  </a:lnTo>
                  <a:lnTo>
                    <a:pt x="82" y="227"/>
                  </a:lnTo>
                  <a:lnTo>
                    <a:pt x="82" y="233"/>
                  </a:lnTo>
                  <a:lnTo>
                    <a:pt x="68" y="228"/>
                  </a:lnTo>
                  <a:lnTo>
                    <a:pt x="61" y="229"/>
                  </a:lnTo>
                  <a:lnTo>
                    <a:pt x="54" y="229"/>
                  </a:lnTo>
                  <a:lnTo>
                    <a:pt x="48" y="231"/>
                  </a:lnTo>
                  <a:lnTo>
                    <a:pt x="42" y="235"/>
                  </a:lnTo>
                  <a:lnTo>
                    <a:pt x="41" y="237"/>
                  </a:lnTo>
                  <a:lnTo>
                    <a:pt x="41" y="239"/>
                  </a:lnTo>
                  <a:lnTo>
                    <a:pt x="41" y="241"/>
                  </a:lnTo>
                  <a:lnTo>
                    <a:pt x="42" y="243"/>
                  </a:lnTo>
                  <a:lnTo>
                    <a:pt x="48" y="250"/>
                  </a:lnTo>
                  <a:lnTo>
                    <a:pt x="53" y="256"/>
                  </a:lnTo>
                  <a:lnTo>
                    <a:pt x="60" y="261"/>
                  </a:lnTo>
                  <a:lnTo>
                    <a:pt x="68" y="265"/>
                  </a:lnTo>
                  <a:lnTo>
                    <a:pt x="75" y="270"/>
                  </a:lnTo>
                  <a:lnTo>
                    <a:pt x="82" y="273"/>
                  </a:lnTo>
                  <a:lnTo>
                    <a:pt x="90" y="278"/>
                  </a:lnTo>
                  <a:lnTo>
                    <a:pt x="97" y="281"/>
                  </a:lnTo>
                  <a:lnTo>
                    <a:pt x="96" y="282"/>
                  </a:lnTo>
                  <a:lnTo>
                    <a:pt x="95" y="284"/>
                  </a:lnTo>
                  <a:lnTo>
                    <a:pt x="94" y="284"/>
                  </a:lnTo>
                  <a:lnTo>
                    <a:pt x="93" y="285"/>
                  </a:lnTo>
                  <a:lnTo>
                    <a:pt x="90" y="288"/>
                  </a:lnTo>
                  <a:lnTo>
                    <a:pt x="90" y="292"/>
                  </a:lnTo>
                  <a:lnTo>
                    <a:pt x="91" y="295"/>
                  </a:lnTo>
                  <a:lnTo>
                    <a:pt x="93" y="299"/>
                  </a:lnTo>
                  <a:lnTo>
                    <a:pt x="94" y="302"/>
                  </a:lnTo>
                  <a:lnTo>
                    <a:pt x="95" y="304"/>
                  </a:lnTo>
                  <a:lnTo>
                    <a:pt x="95" y="308"/>
                  </a:lnTo>
                  <a:lnTo>
                    <a:pt x="97" y="308"/>
                  </a:lnTo>
                  <a:lnTo>
                    <a:pt x="105" y="316"/>
                  </a:lnTo>
                  <a:lnTo>
                    <a:pt x="113" y="323"/>
                  </a:lnTo>
                  <a:lnTo>
                    <a:pt x="121" y="331"/>
                  </a:lnTo>
                  <a:lnTo>
                    <a:pt x="129" y="339"/>
                  </a:lnTo>
                  <a:lnTo>
                    <a:pt x="121" y="341"/>
                  </a:lnTo>
                  <a:lnTo>
                    <a:pt x="114" y="340"/>
                  </a:lnTo>
                  <a:lnTo>
                    <a:pt x="107" y="341"/>
                  </a:lnTo>
                  <a:lnTo>
                    <a:pt x="103" y="347"/>
                  </a:lnTo>
                  <a:lnTo>
                    <a:pt x="101" y="349"/>
                  </a:lnTo>
                  <a:lnTo>
                    <a:pt x="101" y="352"/>
                  </a:lnTo>
                  <a:lnTo>
                    <a:pt x="101" y="355"/>
                  </a:lnTo>
                  <a:lnTo>
                    <a:pt x="99" y="357"/>
                  </a:lnTo>
                  <a:lnTo>
                    <a:pt x="104" y="362"/>
                  </a:lnTo>
                  <a:lnTo>
                    <a:pt x="110" y="367"/>
                  </a:lnTo>
                  <a:lnTo>
                    <a:pt x="116" y="370"/>
                  </a:lnTo>
                  <a:lnTo>
                    <a:pt x="121" y="372"/>
                  </a:lnTo>
                  <a:lnTo>
                    <a:pt x="129" y="377"/>
                  </a:lnTo>
                  <a:lnTo>
                    <a:pt x="137" y="382"/>
                  </a:lnTo>
                  <a:lnTo>
                    <a:pt x="146" y="385"/>
                  </a:lnTo>
                  <a:lnTo>
                    <a:pt x="154" y="390"/>
                  </a:lnTo>
                  <a:lnTo>
                    <a:pt x="162" y="394"/>
                  </a:lnTo>
                  <a:lnTo>
                    <a:pt x="169" y="400"/>
                  </a:lnTo>
                  <a:lnTo>
                    <a:pt x="174" y="407"/>
                  </a:lnTo>
                  <a:lnTo>
                    <a:pt x="179" y="415"/>
                  </a:lnTo>
                  <a:lnTo>
                    <a:pt x="177" y="416"/>
                  </a:lnTo>
                  <a:lnTo>
                    <a:pt x="174" y="417"/>
                  </a:lnTo>
                  <a:lnTo>
                    <a:pt x="172" y="420"/>
                  </a:lnTo>
                  <a:lnTo>
                    <a:pt x="171" y="422"/>
                  </a:lnTo>
                  <a:lnTo>
                    <a:pt x="171" y="427"/>
                  </a:lnTo>
                  <a:lnTo>
                    <a:pt x="174" y="429"/>
                  </a:lnTo>
                  <a:lnTo>
                    <a:pt x="177" y="431"/>
                  </a:lnTo>
                  <a:lnTo>
                    <a:pt x="180" y="433"/>
                  </a:lnTo>
                  <a:lnTo>
                    <a:pt x="189" y="438"/>
                  </a:lnTo>
                  <a:lnTo>
                    <a:pt x="197" y="444"/>
                  </a:lnTo>
                  <a:lnTo>
                    <a:pt x="207" y="450"/>
                  </a:lnTo>
                  <a:lnTo>
                    <a:pt x="215" y="455"/>
                  </a:lnTo>
                  <a:lnTo>
                    <a:pt x="224" y="461"/>
                  </a:lnTo>
                  <a:lnTo>
                    <a:pt x="233" y="467"/>
                  </a:lnTo>
                  <a:lnTo>
                    <a:pt x="242" y="472"/>
                  </a:lnTo>
                  <a:lnTo>
                    <a:pt x="252" y="476"/>
                  </a:lnTo>
                  <a:lnTo>
                    <a:pt x="254" y="477"/>
                  </a:lnTo>
                  <a:lnTo>
                    <a:pt x="255" y="480"/>
                  </a:lnTo>
                  <a:lnTo>
                    <a:pt x="257" y="481"/>
                  </a:lnTo>
                  <a:lnTo>
                    <a:pt x="261" y="481"/>
                  </a:lnTo>
                  <a:lnTo>
                    <a:pt x="268" y="484"/>
                  </a:lnTo>
                  <a:lnTo>
                    <a:pt x="275" y="489"/>
                  </a:lnTo>
                  <a:lnTo>
                    <a:pt x="282" y="492"/>
                  </a:lnTo>
                  <a:lnTo>
                    <a:pt x="288" y="496"/>
                  </a:lnTo>
                  <a:lnTo>
                    <a:pt x="295" y="500"/>
                  </a:lnTo>
                  <a:lnTo>
                    <a:pt x="303" y="504"/>
                  </a:lnTo>
                  <a:lnTo>
                    <a:pt x="310" y="507"/>
                  </a:lnTo>
                  <a:lnTo>
                    <a:pt x="317" y="511"/>
                  </a:lnTo>
                  <a:lnTo>
                    <a:pt x="315" y="515"/>
                  </a:lnTo>
                  <a:lnTo>
                    <a:pt x="316" y="520"/>
                  </a:lnTo>
                  <a:lnTo>
                    <a:pt x="318" y="525"/>
                  </a:lnTo>
                  <a:lnTo>
                    <a:pt x="322" y="529"/>
                  </a:lnTo>
                  <a:lnTo>
                    <a:pt x="333" y="537"/>
                  </a:lnTo>
                  <a:lnTo>
                    <a:pt x="340" y="542"/>
                  </a:lnTo>
                  <a:lnTo>
                    <a:pt x="344" y="544"/>
                  </a:lnTo>
                  <a:lnTo>
                    <a:pt x="345" y="545"/>
                  </a:lnTo>
                  <a:lnTo>
                    <a:pt x="346" y="546"/>
                  </a:lnTo>
                  <a:lnTo>
                    <a:pt x="350" y="548"/>
                  </a:lnTo>
                  <a:lnTo>
                    <a:pt x="356" y="551"/>
                  </a:lnTo>
                  <a:lnTo>
                    <a:pt x="369" y="558"/>
                  </a:lnTo>
                  <a:lnTo>
                    <a:pt x="376" y="560"/>
                  </a:lnTo>
                  <a:lnTo>
                    <a:pt x="383" y="563"/>
                  </a:lnTo>
                  <a:lnTo>
                    <a:pt x="390" y="565"/>
                  </a:lnTo>
                  <a:lnTo>
                    <a:pt x="397" y="567"/>
                  </a:lnTo>
                  <a:lnTo>
                    <a:pt x="403" y="569"/>
                  </a:lnTo>
                  <a:lnTo>
                    <a:pt x="409" y="573"/>
                  </a:lnTo>
                  <a:lnTo>
                    <a:pt x="415" y="576"/>
                  </a:lnTo>
                  <a:lnTo>
                    <a:pt x="422" y="581"/>
                  </a:lnTo>
                  <a:lnTo>
                    <a:pt x="415" y="583"/>
                  </a:lnTo>
                  <a:lnTo>
                    <a:pt x="408" y="583"/>
                  </a:lnTo>
                  <a:lnTo>
                    <a:pt x="403" y="586"/>
                  </a:lnTo>
                  <a:lnTo>
                    <a:pt x="398" y="591"/>
                  </a:lnTo>
                  <a:lnTo>
                    <a:pt x="397" y="594"/>
                  </a:lnTo>
                  <a:lnTo>
                    <a:pt x="397" y="597"/>
                  </a:lnTo>
                  <a:lnTo>
                    <a:pt x="398" y="601"/>
                  </a:lnTo>
                  <a:lnTo>
                    <a:pt x="400" y="603"/>
                  </a:lnTo>
                  <a:lnTo>
                    <a:pt x="407" y="606"/>
                  </a:lnTo>
                  <a:lnTo>
                    <a:pt x="415" y="608"/>
                  </a:lnTo>
                  <a:lnTo>
                    <a:pt x="423" y="609"/>
                  </a:lnTo>
                  <a:lnTo>
                    <a:pt x="430" y="610"/>
                  </a:lnTo>
                  <a:lnTo>
                    <a:pt x="438" y="609"/>
                  </a:lnTo>
                  <a:lnTo>
                    <a:pt x="447" y="608"/>
                  </a:lnTo>
                  <a:lnTo>
                    <a:pt x="456" y="608"/>
                  </a:lnTo>
                  <a:lnTo>
                    <a:pt x="464" y="609"/>
                  </a:lnTo>
                  <a:lnTo>
                    <a:pt x="473" y="610"/>
                  </a:lnTo>
                  <a:lnTo>
                    <a:pt x="481" y="611"/>
                  </a:lnTo>
                  <a:lnTo>
                    <a:pt x="489" y="612"/>
                  </a:lnTo>
                  <a:lnTo>
                    <a:pt x="497" y="613"/>
                  </a:lnTo>
                  <a:lnTo>
                    <a:pt x="503" y="613"/>
                  </a:lnTo>
                  <a:lnTo>
                    <a:pt x="509" y="616"/>
                  </a:lnTo>
                  <a:lnTo>
                    <a:pt x="513" y="617"/>
                  </a:lnTo>
                  <a:lnTo>
                    <a:pt x="518" y="619"/>
                  </a:lnTo>
                  <a:lnTo>
                    <a:pt x="513" y="620"/>
                  </a:lnTo>
                  <a:lnTo>
                    <a:pt x="507" y="620"/>
                  </a:lnTo>
                  <a:lnTo>
                    <a:pt x="503" y="621"/>
                  </a:lnTo>
                  <a:lnTo>
                    <a:pt x="497" y="621"/>
                  </a:lnTo>
                  <a:lnTo>
                    <a:pt x="492" y="623"/>
                  </a:lnTo>
                  <a:lnTo>
                    <a:pt x="488" y="623"/>
                  </a:lnTo>
                  <a:lnTo>
                    <a:pt x="483" y="624"/>
                  </a:lnTo>
                  <a:lnTo>
                    <a:pt x="479" y="625"/>
                  </a:lnTo>
                  <a:lnTo>
                    <a:pt x="476" y="626"/>
                  </a:lnTo>
                  <a:lnTo>
                    <a:pt x="474" y="628"/>
                  </a:lnTo>
                  <a:lnTo>
                    <a:pt x="473" y="632"/>
                  </a:lnTo>
                  <a:lnTo>
                    <a:pt x="472" y="634"/>
                  </a:lnTo>
                  <a:lnTo>
                    <a:pt x="474" y="635"/>
                  </a:lnTo>
                  <a:lnTo>
                    <a:pt x="476" y="636"/>
                  </a:lnTo>
                  <a:lnTo>
                    <a:pt x="480" y="636"/>
                  </a:lnTo>
                  <a:lnTo>
                    <a:pt x="482" y="638"/>
                  </a:lnTo>
                  <a:lnTo>
                    <a:pt x="490" y="636"/>
                  </a:lnTo>
                  <a:lnTo>
                    <a:pt x="497" y="635"/>
                  </a:lnTo>
                  <a:lnTo>
                    <a:pt x="505" y="634"/>
                  </a:lnTo>
                  <a:lnTo>
                    <a:pt x="512" y="633"/>
                  </a:lnTo>
                  <a:lnTo>
                    <a:pt x="519" y="632"/>
                  </a:lnTo>
                  <a:lnTo>
                    <a:pt x="527" y="631"/>
                  </a:lnTo>
                  <a:lnTo>
                    <a:pt x="534" y="629"/>
                  </a:lnTo>
                  <a:lnTo>
                    <a:pt x="542" y="628"/>
                  </a:lnTo>
                  <a:lnTo>
                    <a:pt x="562" y="627"/>
                  </a:lnTo>
                  <a:lnTo>
                    <a:pt x="580" y="627"/>
                  </a:lnTo>
                  <a:lnTo>
                    <a:pt x="598" y="628"/>
                  </a:lnTo>
                  <a:lnTo>
                    <a:pt x="617" y="632"/>
                  </a:lnTo>
                  <a:lnTo>
                    <a:pt x="634" y="635"/>
                  </a:lnTo>
                  <a:lnTo>
                    <a:pt x="653" y="639"/>
                  </a:lnTo>
                  <a:lnTo>
                    <a:pt x="670" y="642"/>
                  </a:lnTo>
                  <a:lnTo>
                    <a:pt x="688" y="646"/>
                  </a:lnTo>
                  <a:lnTo>
                    <a:pt x="689" y="642"/>
                  </a:lnTo>
                  <a:lnTo>
                    <a:pt x="695" y="643"/>
                  </a:lnTo>
                  <a:lnTo>
                    <a:pt x="701" y="644"/>
                  </a:lnTo>
                  <a:lnTo>
                    <a:pt x="707" y="644"/>
                  </a:lnTo>
                  <a:lnTo>
                    <a:pt x="713" y="644"/>
                  </a:lnTo>
                  <a:lnTo>
                    <a:pt x="718" y="644"/>
                  </a:lnTo>
                  <a:lnTo>
                    <a:pt x="724" y="646"/>
                  </a:lnTo>
                  <a:lnTo>
                    <a:pt x="730" y="646"/>
                  </a:lnTo>
                  <a:lnTo>
                    <a:pt x="736" y="647"/>
                  </a:lnTo>
                  <a:lnTo>
                    <a:pt x="740" y="648"/>
                  </a:lnTo>
                  <a:lnTo>
                    <a:pt x="746" y="649"/>
                  </a:lnTo>
                  <a:lnTo>
                    <a:pt x="751" y="649"/>
                  </a:lnTo>
                  <a:lnTo>
                    <a:pt x="755" y="651"/>
                  </a:lnTo>
                  <a:lnTo>
                    <a:pt x="763" y="653"/>
                  </a:lnTo>
                  <a:lnTo>
                    <a:pt x="771" y="654"/>
                  </a:lnTo>
                  <a:lnTo>
                    <a:pt x="778" y="656"/>
                  </a:lnTo>
                  <a:lnTo>
                    <a:pt x="785" y="658"/>
                  </a:lnTo>
                  <a:lnTo>
                    <a:pt x="793" y="662"/>
                  </a:lnTo>
                  <a:lnTo>
                    <a:pt x="800" y="664"/>
                  </a:lnTo>
                  <a:lnTo>
                    <a:pt x="807" y="666"/>
                  </a:lnTo>
                  <a:lnTo>
                    <a:pt x="815" y="669"/>
                  </a:lnTo>
                  <a:lnTo>
                    <a:pt x="821" y="670"/>
                  </a:lnTo>
                  <a:lnTo>
                    <a:pt x="828" y="672"/>
                  </a:lnTo>
                  <a:lnTo>
                    <a:pt x="834" y="676"/>
                  </a:lnTo>
                  <a:lnTo>
                    <a:pt x="839" y="678"/>
                  </a:lnTo>
                  <a:lnTo>
                    <a:pt x="845" y="681"/>
                  </a:lnTo>
                  <a:lnTo>
                    <a:pt x="850" y="685"/>
                  </a:lnTo>
                  <a:lnTo>
                    <a:pt x="855" y="688"/>
                  </a:lnTo>
                  <a:lnTo>
                    <a:pt x="861" y="691"/>
                  </a:lnTo>
                  <a:lnTo>
                    <a:pt x="865" y="694"/>
                  </a:lnTo>
                  <a:lnTo>
                    <a:pt x="868" y="696"/>
                  </a:lnTo>
                  <a:lnTo>
                    <a:pt x="872" y="699"/>
                  </a:lnTo>
                  <a:lnTo>
                    <a:pt x="875" y="701"/>
                  </a:lnTo>
                  <a:lnTo>
                    <a:pt x="883" y="707"/>
                  </a:lnTo>
                  <a:lnTo>
                    <a:pt x="892" y="714"/>
                  </a:lnTo>
                  <a:lnTo>
                    <a:pt x="900" y="719"/>
                  </a:lnTo>
                  <a:lnTo>
                    <a:pt x="908" y="726"/>
                  </a:lnTo>
                  <a:lnTo>
                    <a:pt x="905" y="732"/>
                  </a:lnTo>
                  <a:lnTo>
                    <a:pt x="907" y="742"/>
                  </a:lnTo>
                  <a:lnTo>
                    <a:pt x="908" y="754"/>
                  </a:lnTo>
                  <a:lnTo>
                    <a:pt x="907" y="767"/>
                  </a:lnTo>
                  <a:lnTo>
                    <a:pt x="907" y="779"/>
                  </a:lnTo>
                  <a:lnTo>
                    <a:pt x="904" y="786"/>
                  </a:lnTo>
                  <a:lnTo>
                    <a:pt x="900" y="792"/>
                  </a:lnTo>
                  <a:lnTo>
                    <a:pt x="896" y="799"/>
                  </a:lnTo>
                  <a:lnTo>
                    <a:pt x="892" y="806"/>
                  </a:lnTo>
                  <a:lnTo>
                    <a:pt x="888" y="817"/>
                  </a:lnTo>
                  <a:lnTo>
                    <a:pt x="882" y="828"/>
                  </a:lnTo>
                  <a:lnTo>
                    <a:pt x="874" y="838"/>
                  </a:lnTo>
                  <a:lnTo>
                    <a:pt x="865" y="846"/>
                  </a:lnTo>
                  <a:lnTo>
                    <a:pt x="857" y="850"/>
                  </a:lnTo>
                  <a:lnTo>
                    <a:pt x="850" y="853"/>
                  </a:lnTo>
                  <a:lnTo>
                    <a:pt x="843" y="857"/>
                  </a:lnTo>
                  <a:lnTo>
                    <a:pt x="835" y="860"/>
                  </a:lnTo>
                  <a:lnTo>
                    <a:pt x="828" y="863"/>
                  </a:lnTo>
                  <a:lnTo>
                    <a:pt x="821" y="867"/>
                  </a:lnTo>
                  <a:lnTo>
                    <a:pt x="815" y="872"/>
                  </a:lnTo>
                  <a:lnTo>
                    <a:pt x="808" y="876"/>
                  </a:lnTo>
                  <a:lnTo>
                    <a:pt x="801" y="878"/>
                  </a:lnTo>
                  <a:lnTo>
                    <a:pt x="793" y="882"/>
                  </a:lnTo>
                  <a:lnTo>
                    <a:pt x="786" y="884"/>
                  </a:lnTo>
                  <a:lnTo>
                    <a:pt x="779" y="887"/>
                  </a:lnTo>
                  <a:lnTo>
                    <a:pt x="771" y="889"/>
                  </a:lnTo>
                  <a:lnTo>
                    <a:pt x="764" y="891"/>
                  </a:lnTo>
                  <a:lnTo>
                    <a:pt x="756" y="893"/>
                  </a:lnTo>
                  <a:lnTo>
                    <a:pt x="749" y="896"/>
                  </a:lnTo>
                  <a:lnTo>
                    <a:pt x="744" y="898"/>
                  </a:lnTo>
                  <a:lnTo>
                    <a:pt x="739" y="899"/>
                  </a:lnTo>
                  <a:lnTo>
                    <a:pt x="733" y="902"/>
                  </a:lnTo>
                  <a:lnTo>
                    <a:pt x="728" y="903"/>
                  </a:lnTo>
                  <a:lnTo>
                    <a:pt x="723" y="904"/>
                  </a:lnTo>
                  <a:lnTo>
                    <a:pt x="717" y="905"/>
                  </a:lnTo>
                  <a:lnTo>
                    <a:pt x="711" y="906"/>
                  </a:lnTo>
                  <a:lnTo>
                    <a:pt x="706" y="907"/>
                  </a:lnTo>
                  <a:lnTo>
                    <a:pt x="701" y="908"/>
                  </a:lnTo>
                  <a:lnTo>
                    <a:pt x="698" y="910"/>
                  </a:lnTo>
                  <a:lnTo>
                    <a:pt x="693" y="911"/>
                  </a:lnTo>
                  <a:lnTo>
                    <a:pt x="689" y="911"/>
                  </a:lnTo>
                  <a:lnTo>
                    <a:pt x="683" y="912"/>
                  </a:lnTo>
                  <a:lnTo>
                    <a:pt x="675" y="913"/>
                  </a:lnTo>
                  <a:lnTo>
                    <a:pt x="668" y="914"/>
                  </a:lnTo>
                  <a:lnTo>
                    <a:pt x="661" y="915"/>
                  </a:lnTo>
                  <a:lnTo>
                    <a:pt x="653" y="918"/>
                  </a:lnTo>
                  <a:lnTo>
                    <a:pt x="646" y="919"/>
                  </a:lnTo>
                  <a:lnTo>
                    <a:pt x="639" y="920"/>
                  </a:lnTo>
                  <a:lnTo>
                    <a:pt x="632" y="921"/>
                  </a:lnTo>
                  <a:lnTo>
                    <a:pt x="626" y="921"/>
                  </a:lnTo>
                  <a:lnTo>
                    <a:pt x="620" y="920"/>
                  </a:lnTo>
                  <a:lnTo>
                    <a:pt x="615" y="920"/>
                  </a:lnTo>
                  <a:lnTo>
                    <a:pt x="609" y="920"/>
                  </a:lnTo>
                  <a:lnTo>
                    <a:pt x="603" y="920"/>
                  </a:lnTo>
                  <a:lnTo>
                    <a:pt x="597" y="920"/>
                  </a:lnTo>
                  <a:lnTo>
                    <a:pt x="593" y="921"/>
                  </a:lnTo>
                  <a:lnTo>
                    <a:pt x="587" y="923"/>
                  </a:lnTo>
                  <a:lnTo>
                    <a:pt x="585" y="927"/>
                  </a:lnTo>
                  <a:lnTo>
                    <a:pt x="582" y="931"/>
                  </a:lnTo>
                  <a:lnTo>
                    <a:pt x="582" y="937"/>
                  </a:lnTo>
                  <a:lnTo>
                    <a:pt x="583" y="942"/>
                  </a:lnTo>
                  <a:lnTo>
                    <a:pt x="586" y="945"/>
                  </a:lnTo>
                  <a:lnTo>
                    <a:pt x="589" y="946"/>
                  </a:lnTo>
                  <a:lnTo>
                    <a:pt x="594" y="948"/>
                  </a:lnTo>
                  <a:lnTo>
                    <a:pt x="597" y="950"/>
                  </a:lnTo>
                  <a:lnTo>
                    <a:pt x="604" y="951"/>
                  </a:lnTo>
                  <a:lnTo>
                    <a:pt x="612" y="952"/>
                  </a:lnTo>
                  <a:lnTo>
                    <a:pt x="619" y="951"/>
                  </a:lnTo>
                  <a:lnTo>
                    <a:pt x="626" y="951"/>
                  </a:lnTo>
                  <a:lnTo>
                    <a:pt x="634" y="951"/>
                  </a:lnTo>
                  <a:lnTo>
                    <a:pt x="641" y="950"/>
                  </a:lnTo>
                  <a:lnTo>
                    <a:pt x="648" y="950"/>
                  </a:lnTo>
                  <a:lnTo>
                    <a:pt x="655" y="950"/>
                  </a:lnTo>
                  <a:lnTo>
                    <a:pt x="661" y="948"/>
                  </a:lnTo>
                  <a:lnTo>
                    <a:pt x="665" y="946"/>
                  </a:lnTo>
                  <a:lnTo>
                    <a:pt x="671" y="946"/>
                  </a:lnTo>
                  <a:lnTo>
                    <a:pt x="677" y="945"/>
                  </a:lnTo>
                  <a:lnTo>
                    <a:pt x="683" y="945"/>
                  </a:lnTo>
                  <a:lnTo>
                    <a:pt x="688" y="944"/>
                  </a:lnTo>
                  <a:lnTo>
                    <a:pt x="693" y="943"/>
                  </a:lnTo>
                  <a:lnTo>
                    <a:pt x="699" y="942"/>
                  </a:lnTo>
                  <a:lnTo>
                    <a:pt x="702" y="944"/>
                  </a:lnTo>
                  <a:lnTo>
                    <a:pt x="701" y="948"/>
                  </a:lnTo>
                  <a:lnTo>
                    <a:pt x="698" y="953"/>
                  </a:lnTo>
                  <a:lnTo>
                    <a:pt x="700" y="958"/>
                  </a:lnTo>
                  <a:lnTo>
                    <a:pt x="706" y="960"/>
                  </a:lnTo>
                  <a:lnTo>
                    <a:pt x="710" y="961"/>
                  </a:lnTo>
                  <a:lnTo>
                    <a:pt x="716" y="963"/>
                  </a:lnTo>
                  <a:lnTo>
                    <a:pt x="721" y="963"/>
                  </a:lnTo>
                  <a:lnTo>
                    <a:pt x="730" y="959"/>
                  </a:lnTo>
                  <a:lnTo>
                    <a:pt x="739" y="955"/>
                  </a:lnTo>
                  <a:lnTo>
                    <a:pt x="747" y="950"/>
                  </a:lnTo>
                  <a:lnTo>
                    <a:pt x="756" y="945"/>
                  </a:lnTo>
                  <a:lnTo>
                    <a:pt x="766" y="942"/>
                  </a:lnTo>
                  <a:lnTo>
                    <a:pt x="774" y="937"/>
                  </a:lnTo>
                  <a:lnTo>
                    <a:pt x="783" y="933"/>
                  </a:lnTo>
                  <a:lnTo>
                    <a:pt x="792" y="929"/>
                  </a:lnTo>
                  <a:lnTo>
                    <a:pt x="797" y="928"/>
                  </a:lnTo>
                  <a:lnTo>
                    <a:pt x="802" y="927"/>
                  </a:lnTo>
                  <a:lnTo>
                    <a:pt x="807" y="927"/>
                  </a:lnTo>
                  <a:lnTo>
                    <a:pt x="812" y="927"/>
                  </a:lnTo>
                  <a:lnTo>
                    <a:pt x="809" y="929"/>
                  </a:lnTo>
                  <a:lnTo>
                    <a:pt x="807" y="933"/>
                  </a:lnTo>
                  <a:lnTo>
                    <a:pt x="804" y="936"/>
                  </a:lnTo>
                  <a:lnTo>
                    <a:pt x="801" y="938"/>
                  </a:lnTo>
                  <a:lnTo>
                    <a:pt x="794" y="944"/>
                  </a:lnTo>
                  <a:lnTo>
                    <a:pt x="786" y="949"/>
                  </a:lnTo>
                  <a:lnTo>
                    <a:pt x="781" y="956"/>
                  </a:lnTo>
                  <a:lnTo>
                    <a:pt x="774" y="961"/>
                  </a:lnTo>
                  <a:lnTo>
                    <a:pt x="768" y="967"/>
                  </a:lnTo>
                  <a:lnTo>
                    <a:pt x="762" y="973"/>
                  </a:lnTo>
                  <a:lnTo>
                    <a:pt x="756" y="980"/>
                  </a:lnTo>
                  <a:lnTo>
                    <a:pt x="749" y="986"/>
                  </a:lnTo>
                  <a:lnTo>
                    <a:pt x="749" y="985"/>
                  </a:lnTo>
                  <a:lnTo>
                    <a:pt x="748" y="987"/>
                  </a:lnTo>
                  <a:lnTo>
                    <a:pt x="748" y="989"/>
                  </a:lnTo>
                  <a:lnTo>
                    <a:pt x="748" y="993"/>
                  </a:lnTo>
                  <a:lnTo>
                    <a:pt x="749" y="995"/>
                  </a:lnTo>
                  <a:lnTo>
                    <a:pt x="755" y="997"/>
                  </a:lnTo>
                  <a:lnTo>
                    <a:pt x="761" y="997"/>
                  </a:lnTo>
                  <a:lnTo>
                    <a:pt x="767" y="996"/>
                  </a:lnTo>
                  <a:lnTo>
                    <a:pt x="772" y="994"/>
                  </a:lnTo>
                  <a:lnTo>
                    <a:pt x="777" y="990"/>
                  </a:lnTo>
                  <a:lnTo>
                    <a:pt x="783" y="988"/>
                  </a:lnTo>
                  <a:lnTo>
                    <a:pt x="789" y="986"/>
                  </a:lnTo>
                  <a:lnTo>
                    <a:pt x="794" y="986"/>
                  </a:lnTo>
                  <a:lnTo>
                    <a:pt x="799" y="989"/>
                  </a:lnTo>
                  <a:lnTo>
                    <a:pt x="804" y="993"/>
                  </a:lnTo>
                  <a:lnTo>
                    <a:pt x="809" y="995"/>
                  </a:lnTo>
                  <a:lnTo>
                    <a:pt x="815" y="996"/>
                  </a:lnTo>
                  <a:lnTo>
                    <a:pt x="820" y="995"/>
                  </a:lnTo>
                  <a:lnTo>
                    <a:pt x="824" y="994"/>
                  </a:lnTo>
                  <a:lnTo>
                    <a:pt x="829" y="993"/>
                  </a:lnTo>
                  <a:lnTo>
                    <a:pt x="834" y="990"/>
                  </a:lnTo>
                  <a:lnTo>
                    <a:pt x="837" y="988"/>
                  </a:lnTo>
                  <a:lnTo>
                    <a:pt x="842" y="986"/>
                  </a:lnTo>
                  <a:lnTo>
                    <a:pt x="846" y="983"/>
                  </a:lnTo>
                  <a:lnTo>
                    <a:pt x="851" y="981"/>
                  </a:lnTo>
                  <a:lnTo>
                    <a:pt x="855" y="981"/>
                  </a:lnTo>
                  <a:lnTo>
                    <a:pt x="860" y="981"/>
                  </a:lnTo>
                  <a:lnTo>
                    <a:pt x="865" y="980"/>
                  </a:lnTo>
                  <a:lnTo>
                    <a:pt x="869" y="978"/>
                  </a:lnTo>
                  <a:lnTo>
                    <a:pt x="874" y="976"/>
                  </a:lnTo>
                  <a:lnTo>
                    <a:pt x="877" y="974"/>
                  </a:lnTo>
                  <a:lnTo>
                    <a:pt x="882" y="972"/>
                  </a:lnTo>
                  <a:lnTo>
                    <a:pt x="887" y="971"/>
                  </a:lnTo>
                  <a:lnTo>
                    <a:pt x="889" y="973"/>
                  </a:lnTo>
                  <a:lnTo>
                    <a:pt x="893" y="978"/>
                  </a:lnTo>
                  <a:lnTo>
                    <a:pt x="892" y="985"/>
                  </a:lnTo>
                  <a:lnTo>
                    <a:pt x="891" y="991"/>
                  </a:lnTo>
                  <a:lnTo>
                    <a:pt x="892" y="998"/>
                  </a:lnTo>
                  <a:lnTo>
                    <a:pt x="896" y="1002"/>
                  </a:lnTo>
                  <a:lnTo>
                    <a:pt x="896" y="1008"/>
                  </a:lnTo>
                  <a:lnTo>
                    <a:pt x="896" y="1013"/>
                  </a:lnTo>
                  <a:lnTo>
                    <a:pt x="895" y="1019"/>
                  </a:lnTo>
                  <a:lnTo>
                    <a:pt x="896" y="1023"/>
                  </a:lnTo>
                  <a:lnTo>
                    <a:pt x="897" y="1025"/>
                  </a:lnTo>
                  <a:lnTo>
                    <a:pt x="898" y="1027"/>
                  </a:lnTo>
                  <a:lnTo>
                    <a:pt x="896" y="1031"/>
                  </a:lnTo>
                  <a:lnTo>
                    <a:pt x="897" y="1033"/>
                  </a:lnTo>
                  <a:lnTo>
                    <a:pt x="899" y="1034"/>
                  </a:lnTo>
                  <a:lnTo>
                    <a:pt x="902" y="1035"/>
                  </a:lnTo>
                  <a:lnTo>
                    <a:pt x="904" y="1036"/>
                  </a:lnTo>
                  <a:lnTo>
                    <a:pt x="905" y="1039"/>
                  </a:lnTo>
                  <a:lnTo>
                    <a:pt x="905" y="1042"/>
                  </a:lnTo>
                  <a:lnTo>
                    <a:pt x="905" y="1046"/>
                  </a:lnTo>
                  <a:lnTo>
                    <a:pt x="906" y="1050"/>
                  </a:lnTo>
                  <a:lnTo>
                    <a:pt x="907" y="1053"/>
                  </a:lnTo>
                  <a:lnTo>
                    <a:pt x="910" y="1054"/>
                  </a:lnTo>
                  <a:lnTo>
                    <a:pt x="912" y="1055"/>
                  </a:lnTo>
                  <a:lnTo>
                    <a:pt x="914" y="1055"/>
                  </a:lnTo>
                  <a:lnTo>
                    <a:pt x="915" y="1063"/>
                  </a:lnTo>
                  <a:lnTo>
                    <a:pt x="915" y="1072"/>
                  </a:lnTo>
                  <a:lnTo>
                    <a:pt x="917" y="1080"/>
                  </a:lnTo>
                  <a:lnTo>
                    <a:pt x="920" y="1088"/>
                  </a:lnTo>
                  <a:lnTo>
                    <a:pt x="921" y="1088"/>
                  </a:lnTo>
                  <a:lnTo>
                    <a:pt x="925" y="1088"/>
                  </a:lnTo>
                  <a:lnTo>
                    <a:pt x="927" y="1087"/>
                  </a:lnTo>
                  <a:lnTo>
                    <a:pt x="928" y="1085"/>
                  </a:lnTo>
                  <a:lnTo>
                    <a:pt x="932" y="1089"/>
                  </a:lnTo>
                  <a:lnTo>
                    <a:pt x="932" y="1097"/>
                  </a:lnTo>
                  <a:lnTo>
                    <a:pt x="928" y="1103"/>
                  </a:lnTo>
                  <a:lnTo>
                    <a:pt x="923" y="1109"/>
                  </a:lnTo>
                  <a:lnTo>
                    <a:pt x="920" y="1116"/>
                  </a:lnTo>
                  <a:lnTo>
                    <a:pt x="917" y="1121"/>
                  </a:lnTo>
                  <a:lnTo>
                    <a:pt x="913" y="1124"/>
                  </a:lnTo>
                  <a:lnTo>
                    <a:pt x="911" y="1129"/>
                  </a:lnTo>
                  <a:lnTo>
                    <a:pt x="910" y="1133"/>
                  </a:lnTo>
                  <a:lnTo>
                    <a:pt x="907" y="1139"/>
                  </a:lnTo>
                  <a:lnTo>
                    <a:pt x="907" y="1145"/>
                  </a:lnTo>
                  <a:lnTo>
                    <a:pt x="907" y="1151"/>
                  </a:lnTo>
                  <a:lnTo>
                    <a:pt x="908" y="1156"/>
                  </a:lnTo>
                  <a:lnTo>
                    <a:pt x="907" y="1160"/>
                  </a:lnTo>
                  <a:lnTo>
                    <a:pt x="906" y="1163"/>
                  </a:lnTo>
                  <a:lnTo>
                    <a:pt x="906" y="1168"/>
                  </a:lnTo>
                  <a:lnTo>
                    <a:pt x="907" y="1171"/>
                  </a:lnTo>
                  <a:lnTo>
                    <a:pt x="910" y="1169"/>
                  </a:lnTo>
                  <a:lnTo>
                    <a:pt x="912" y="1166"/>
                  </a:lnTo>
                  <a:lnTo>
                    <a:pt x="913" y="1163"/>
                  </a:lnTo>
                  <a:lnTo>
                    <a:pt x="917" y="1161"/>
                  </a:lnTo>
                  <a:lnTo>
                    <a:pt x="918" y="1159"/>
                  </a:lnTo>
                  <a:lnTo>
                    <a:pt x="919" y="1156"/>
                  </a:lnTo>
                  <a:lnTo>
                    <a:pt x="921" y="1155"/>
                  </a:lnTo>
                  <a:lnTo>
                    <a:pt x="923" y="1154"/>
                  </a:lnTo>
                  <a:lnTo>
                    <a:pt x="926" y="1151"/>
                  </a:lnTo>
                  <a:lnTo>
                    <a:pt x="929" y="1149"/>
                  </a:lnTo>
                  <a:lnTo>
                    <a:pt x="933" y="1147"/>
                  </a:lnTo>
                  <a:lnTo>
                    <a:pt x="935" y="1145"/>
                  </a:lnTo>
                  <a:lnTo>
                    <a:pt x="937" y="1144"/>
                  </a:lnTo>
                  <a:lnTo>
                    <a:pt x="940" y="1144"/>
                  </a:lnTo>
                  <a:lnTo>
                    <a:pt x="942" y="1144"/>
                  </a:lnTo>
                  <a:lnTo>
                    <a:pt x="944" y="1146"/>
                  </a:lnTo>
                  <a:lnTo>
                    <a:pt x="945" y="1146"/>
                  </a:lnTo>
                  <a:lnTo>
                    <a:pt x="947" y="1146"/>
                  </a:lnTo>
                  <a:lnTo>
                    <a:pt x="949" y="1159"/>
                  </a:lnTo>
                  <a:lnTo>
                    <a:pt x="951" y="1171"/>
                  </a:lnTo>
                  <a:lnTo>
                    <a:pt x="952" y="1185"/>
                  </a:lnTo>
                  <a:lnTo>
                    <a:pt x="952" y="1198"/>
                  </a:lnTo>
                  <a:lnTo>
                    <a:pt x="953" y="1201"/>
                  </a:lnTo>
                  <a:lnTo>
                    <a:pt x="956" y="1205"/>
                  </a:lnTo>
                  <a:lnTo>
                    <a:pt x="957" y="1208"/>
                  </a:lnTo>
                  <a:lnTo>
                    <a:pt x="956" y="1212"/>
                  </a:lnTo>
                  <a:lnTo>
                    <a:pt x="958" y="1214"/>
                  </a:lnTo>
                  <a:lnTo>
                    <a:pt x="958" y="1217"/>
                  </a:lnTo>
                  <a:lnTo>
                    <a:pt x="959" y="1220"/>
                  </a:lnTo>
                  <a:lnTo>
                    <a:pt x="963" y="1220"/>
                  </a:lnTo>
                  <a:lnTo>
                    <a:pt x="964" y="1215"/>
                  </a:lnTo>
                  <a:lnTo>
                    <a:pt x="965" y="1212"/>
                  </a:lnTo>
                  <a:lnTo>
                    <a:pt x="967" y="1207"/>
                  </a:lnTo>
                  <a:lnTo>
                    <a:pt x="971" y="1204"/>
                  </a:lnTo>
                  <a:lnTo>
                    <a:pt x="975" y="1202"/>
                  </a:lnTo>
                  <a:lnTo>
                    <a:pt x="979" y="1198"/>
                  </a:lnTo>
                  <a:lnTo>
                    <a:pt x="980" y="1193"/>
                  </a:lnTo>
                  <a:lnTo>
                    <a:pt x="982" y="1189"/>
                  </a:lnTo>
                  <a:lnTo>
                    <a:pt x="983" y="1177"/>
                  </a:lnTo>
                  <a:lnTo>
                    <a:pt x="985" y="1167"/>
                  </a:lnTo>
                  <a:lnTo>
                    <a:pt x="985" y="1156"/>
                  </a:lnTo>
                  <a:lnTo>
                    <a:pt x="987" y="1145"/>
                  </a:lnTo>
                  <a:lnTo>
                    <a:pt x="990" y="1140"/>
                  </a:lnTo>
                  <a:lnTo>
                    <a:pt x="993" y="1139"/>
                  </a:lnTo>
                  <a:lnTo>
                    <a:pt x="995" y="1140"/>
                  </a:lnTo>
                  <a:lnTo>
                    <a:pt x="996" y="1141"/>
                  </a:lnTo>
                  <a:lnTo>
                    <a:pt x="998" y="1141"/>
                  </a:lnTo>
                  <a:lnTo>
                    <a:pt x="1000" y="1148"/>
                  </a:lnTo>
                  <a:lnTo>
                    <a:pt x="1003" y="1155"/>
                  </a:lnTo>
                  <a:lnTo>
                    <a:pt x="1008" y="1161"/>
                  </a:lnTo>
                  <a:lnTo>
                    <a:pt x="1011" y="1167"/>
                  </a:lnTo>
                  <a:lnTo>
                    <a:pt x="1014" y="1172"/>
                  </a:lnTo>
                  <a:lnTo>
                    <a:pt x="1014" y="1178"/>
                  </a:lnTo>
                  <a:lnTo>
                    <a:pt x="1014" y="1185"/>
                  </a:lnTo>
                  <a:lnTo>
                    <a:pt x="1014" y="1192"/>
                  </a:lnTo>
                  <a:lnTo>
                    <a:pt x="1014" y="1193"/>
                  </a:lnTo>
                  <a:lnTo>
                    <a:pt x="1016" y="1194"/>
                  </a:lnTo>
                  <a:lnTo>
                    <a:pt x="1017" y="1194"/>
                  </a:lnTo>
                  <a:lnTo>
                    <a:pt x="1018" y="1193"/>
                  </a:lnTo>
                  <a:lnTo>
                    <a:pt x="1020" y="1191"/>
                  </a:lnTo>
                  <a:lnTo>
                    <a:pt x="1021" y="1187"/>
                  </a:lnTo>
                  <a:lnTo>
                    <a:pt x="1021" y="1184"/>
                  </a:lnTo>
                  <a:lnTo>
                    <a:pt x="1021" y="1180"/>
                  </a:lnTo>
                  <a:lnTo>
                    <a:pt x="1023" y="1178"/>
                  </a:lnTo>
                  <a:lnTo>
                    <a:pt x="1024" y="1176"/>
                  </a:lnTo>
                  <a:lnTo>
                    <a:pt x="1026" y="1175"/>
                  </a:lnTo>
                  <a:lnTo>
                    <a:pt x="1028" y="1174"/>
                  </a:lnTo>
                  <a:lnTo>
                    <a:pt x="1034" y="1168"/>
                  </a:lnTo>
                  <a:lnTo>
                    <a:pt x="1035" y="1160"/>
                  </a:lnTo>
                  <a:lnTo>
                    <a:pt x="1034" y="1152"/>
                  </a:lnTo>
                  <a:lnTo>
                    <a:pt x="1033" y="1145"/>
                  </a:lnTo>
                  <a:lnTo>
                    <a:pt x="1029" y="1136"/>
                  </a:lnTo>
                  <a:lnTo>
                    <a:pt x="1026" y="1126"/>
                  </a:lnTo>
                  <a:lnTo>
                    <a:pt x="1023" y="1118"/>
                  </a:lnTo>
                  <a:lnTo>
                    <a:pt x="1018" y="1110"/>
                  </a:lnTo>
                  <a:lnTo>
                    <a:pt x="1012" y="1102"/>
                  </a:lnTo>
                  <a:lnTo>
                    <a:pt x="1008" y="1095"/>
                  </a:lnTo>
                  <a:lnTo>
                    <a:pt x="1001" y="1088"/>
                  </a:lnTo>
                  <a:lnTo>
                    <a:pt x="995" y="1081"/>
                  </a:lnTo>
                  <a:lnTo>
                    <a:pt x="993" y="1071"/>
                  </a:lnTo>
                  <a:lnTo>
                    <a:pt x="990" y="1061"/>
                  </a:lnTo>
                  <a:lnTo>
                    <a:pt x="990" y="1050"/>
                  </a:lnTo>
                  <a:lnTo>
                    <a:pt x="991" y="1040"/>
                  </a:lnTo>
                  <a:lnTo>
                    <a:pt x="996" y="1035"/>
                  </a:lnTo>
                  <a:lnTo>
                    <a:pt x="996" y="1028"/>
                  </a:lnTo>
                  <a:lnTo>
                    <a:pt x="994" y="1023"/>
                  </a:lnTo>
                  <a:lnTo>
                    <a:pt x="994" y="1017"/>
                  </a:lnTo>
                  <a:lnTo>
                    <a:pt x="998" y="1012"/>
                  </a:lnTo>
                  <a:lnTo>
                    <a:pt x="998" y="1008"/>
                  </a:lnTo>
                  <a:lnTo>
                    <a:pt x="997" y="1002"/>
                  </a:lnTo>
                  <a:lnTo>
                    <a:pt x="998" y="996"/>
                  </a:lnTo>
                  <a:lnTo>
                    <a:pt x="1003" y="993"/>
                  </a:lnTo>
                  <a:lnTo>
                    <a:pt x="1004" y="988"/>
                  </a:lnTo>
                  <a:lnTo>
                    <a:pt x="1004" y="982"/>
                  </a:lnTo>
                  <a:lnTo>
                    <a:pt x="1008" y="979"/>
                  </a:lnTo>
                  <a:lnTo>
                    <a:pt x="1011" y="986"/>
                  </a:lnTo>
                  <a:lnTo>
                    <a:pt x="1012" y="993"/>
                  </a:lnTo>
                  <a:lnTo>
                    <a:pt x="1014" y="1000"/>
                  </a:lnTo>
                  <a:lnTo>
                    <a:pt x="1017" y="1006"/>
                  </a:lnTo>
                  <a:lnTo>
                    <a:pt x="1025" y="1009"/>
                  </a:lnTo>
                  <a:lnTo>
                    <a:pt x="1029" y="1014"/>
                  </a:lnTo>
                  <a:lnTo>
                    <a:pt x="1034" y="1023"/>
                  </a:lnTo>
                  <a:lnTo>
                    <a:pt x="1040" y="1027"/>
                  </a:lnTo>
                  <a:lnTo>
                    <a:pt x="1043" y="1026"/>
                  </a:lnTo>
                  <a:lnTo>
                    <a:pt x="1044" y="1023"/>
                  </a:lnTo>
                  <a:lnTo>
                    <a:pt x="1046" y="1019"/>
                  </a:lnTo>
                  <a:lnTo>
                    <a:pt x="1047" y="1016"/>
                  </a:lnTo>
                  <a:lnTo>
                    <a:pt x="1058" y="1001"/>
                  </a:lnTo>
                  <a:lnTo>
                    <a:pt x="1064" y="983"/>
                  </a:lnTo>
                  <a:lnTo>
                    <a:pt x="1066" y="964"/>
                  </a:lnTo>
                  <a:lnTo>
                    <a:pt x="1070" y="945"/>
                  </a:lnTo>
                  <a:lnTo>
                    <a:pt x="1071" y="944"/>
                  </a:lnTo>
                  <a:lnTo>
                    <a:pt x="1072" y="945"/>
                  </a:lnTo>
                  <a:lnTo>
                    <a:pt x="1073" y="946"/>
                  </a:lnTo>
                  <a:lnTo>
                    <a:pt x="1073" y="948"/>
                  </a:lnTo>
                  <a:lnTo>
                    <a:pt x="1074" y="949"/>
                  </a:lnTo>
                  <a:lnTo>
                    <a:pt x="1074" y="950"/>
                  </a:lnTo>
                  <a:lnTo>
                    <a:pt x="1073" y="951"/>
                  </a:lnTo>
                  <a:lnTo>
                    <a:pt x="1072" y="951"/>
                  </a:lnTo>
                  <a:lnTo>
                    <a:pt x="1071" y="959"/>
                  </a:lnTo>
                  <a:lnTo>
                    <a:pt x="1073" y="965"/>
                  </a:lnTo>
                  <a:lnTo>
                    <a:pt x="1076" y="970"/>
                  </a:lnTo>
                  <a:lnTo>
                    <a:pt x="1077" y="975"/>
                  </a:lnTo>
                  <a:lnTo>
                    <a:pt x="1077" y="981"/>
                  </a:lnTo>
                  <a:lnTo>
                    <a:pt x="1079" y="990"/>
                  </a:lnTo>
                  <a:lnTo>
                    <a:pt x="1078" y="1001"/>
                  </a:lnTo>
                  <a:lnTo>
                    <a:pt x="1076" y="1011"/>
                  </a:lnTo>
                  <a:lnTo>
                    <a:pt x="1077" y="1023"/>
                  </a:lnTo>
                  <a:lnTo>
                    <a:pt x="1080" y="1025"/>
                  </a:lnTo>
                  <a:lnTo>
                    <a:pt x="1082" y="1028"/>
                  </a:lnTo>
                  <a:lnTo>
                    <a:pt x="1084" y="1031"/>
                  </a:lnTo>
                  <a:lnTo>
                    <a:pt x="1085" y="1034"/>
                  </a:lnTo>
                  <a:lnTo>
                    <a:pt x="1086" y="1035"/>
                  </a:lnTo>
                  <a:lnTo>
                    <a:pt x="1088" y="1036"/>
                  </a:lnTo>
                  <a:lnTo>
                    <a:pt x="1091" y="1038"/>
                  </a:lnTo>
                  <a:lnTo>
                    <a:pt x="1093" y="1038"/>
                  </a:lnTo>
                  <a:lnTo>
                    <a:pt x="1094" y="1043"/>
                  </a:lnTo>
                  <a:lnTo>
                    <a:pt x="1094" y="1049"/>
                  </a:lnTo>
                  <a:lnTo>
                    <a:pt x="1095" y="1055"/>
                  </a:lnTo>
                  <a:lnTo>
                    <a:pt x="1097" y="1059"/>
                  </a:lnTo>
                  <a:lnTo>
                    <a:pt x="1097" y="1064"/>
                  </a:lnTo>
                  <a:lnTo>
                    <a:pt x="1096" y="1069"/>
                  </a:lnTo>
                  <a:lnTo>
                    <a:pt x="1094" y="1072"/>
                  </a:lnTo>
                  <a:lnTo>
                    <a:pt x="1092" y="1076"/>
                  </a:lnTo>
                  <a:lnTo>
                    <a:pt x="1089" y="1080"/>
                  </a:lnTo>
                  <a:lnTo>
                    <a:pt x="1089" y="1085"/>
                  </a:lnTo>
                  <a:lnTo>
                    <a:pt x="1089" y="1088"/>
                  </a:lnTo>
                  <a:lnTo>
                    <a:pt x="1093" y="1091"/>
                  </a:lnTo>
                  <a:lnTo>
                    <a:pt x="1093" y="1094"/>
                  </a:lnTo>
                  <a:lnTo>
                    <a:pt x="1094" y="1097"/>
                  </a:lnTo>
                  <a:lnTo>
                    <a:pt x="1095" y="1101"/>
                  </a:lnTo>
                  <a:lnTo>
                    <a:pt x="1096" y="1103"/>
                  </a:lnTo>
                  <a:lnTo>
                    <a:pt x="1102" y="1101"/>
                  </a:lnTo>
                  <a:lnTo>
                    <a:pt x="1103" y="1096"/>
                  </a:lnTo>
                  <a:lnTo>
                    <a:pt x="1104" y="1089"/>
                  </a:lnTo>
                  <a:lnTo>
                    <a:pt x="1107" y="1085"/>
                  </a:lnTo>
                  <a:lnTo>
                    <a:pt x="1109" y="1091"/>
                  </a:lnTo>
                  <a:lnTo>
                    <a:pt x="1111" y="1096"/>
                  </a:lnTo>
                  <a:lnTo>
                    <a:pt x="1115" y="1101"/>
                  </a:lnTo>
                  <a:lnTo>
                    <a:pt x="1119" y="1104"/>
                  </a:lnTo>
                  <a:lnTo>
                    <a:pt x="1121" y="1108"/>
                  </a:lnTo>
                  <a:lnTo>
                    <a:pt x="1121" y="1111"/>
                  </a:lnTo>
                  <a:lnTo>
                    <a:pt x="1121" y="1116"/>
                  </a:lnTo>
                  <a:lnTo>
                    <a:pt x="1119" y="1119"/>
                  </a:lnTo>
                  <a:lnTo>
                    <a:pt x="1122" y="1125"/>
                  </a:lnTo>
                  <a:lnTo>
                    <a:pt x="1123" y="1131"/>
                  </a:lnTo>
                  <a:lnTo>
                    <a:pt x="1123" y="1138"/>
                  </a:lnTo>
                  <a:lnTo>
                    <a:pt x="1123" y="1144"/>
                  </a:lnTo>
                  <a:lnTo>
                    <a:pt x="1121" y="1147"/>
                  </a:lnTo>
                  <a:lnTo>
                    <a:pt x="1121" y="1151"/>
                  </a:lnTo>
                  <a:lnTo>
                    <a:pt x="1121" y="1155"/>
                  </a:lnTo>
                  <a:lnTo>
                    <a:pt x="1121" y="1159"/>
                  </a:lnTo>
                  <a:lnTo>
                    <a:pt x="1124" y="1159"/>
                  </a:lnTo>
                  <a:lnTo>
                    <a:pt x="1127" y="1155"/>
                  </a:lnTo>
                  <a:lnTo>
                    <a:pt x="1130" y="1152"/>
                  </a:lnTo>
                  <a:lnTo>
                    <a:pt x="1131" y="1147"/>
                  </a:lnTo>
                  <a:lnTo>
                    <a:pt x="1134" y="1142"/>
                  </a:lnTo>
                  <a:lnTo>
                    <a:pt x="1139" y="1140"/>
                  </a:lnTo>
                  <a:lnTo>
                    <a:pt x="1145" y="1137"/>
                  </a:lnTo>
                  <a:lnTo>
                    <a:pt x="1149" y="1133"/>
                  </a:lnTo>
                  <a:lnTo>
                    <a:pt x="1152" y="1127"/>
                  </a:lnTo>
                  <a:lnTo>
                    <a:pt x="1159" y="1130"/>
                  </a:lnTo>
                  <a:lnTo>
                    <a:pt x="1162" y="1136"/>
                  </a:lnTo>
                  <a:lnTo>
                    <a:pt x="1165" y="1142"/>
                  </a:lnTo>
                  <a:lnTo>
                    <a:pt x="1169" y="1149"/>
                  </a:lnTo>
                  <a:lnTo>
                    <a:pt x="1169" y="1154"/>
                  </a:lnTo>
                  <a:lnTo>
                    <a:pt x="1171" y="1159"/>
                  </a:lnTo>
                  <a:lnTo>
                    <a:pt x="1172" y="1162"/>
                  </a:lnTo>
                  <a:lnTo>
                    <a:pt x="1176" y="1166"/>
                  </a:lnTo>
                  <a:lnTo>
                    <a:pt x="1177" y="1184"/>
                  </a:lnTo>
                  <a:lnTo>
                    <a:pt x="1178" y="1184"/>
                  </a:lnTo>
                  <a:lnTo>
                    <a:pt x="1179" y="1184"/>
                  </a:lnTo>
                  <a:lnTo>
                    <a:pt x="1180" y="1184"/>
                  </a:lnTo>
                  <a:lnTo>
                    <a:pt x="1182" y="1183"/>
                  </a:lnTo>
                  <a:lnTo>
                    <a:pt x="1187" y="1169"/>
                  </a:lnTo>
                  <a:lnTo>
                    <a:pt x="1191" y="1163"/>
                  </a:lnTo>
                  <a:lnTo>
                    <a:pt x="1193" y="1156"/>
                  </a:lnTo>
                  <a:lnTo>
                    <a:pt x="1194" y="1149"/>
                  </a:lnTo>
                  <a:lnTo>
                    <a:pt x="1195" y="1141"/>
                  </a:lnTo>
                  <a:lnTo>
                    <a:pt x="1200" y="1145"/>
                  </a:lnTo>
                  <a:lnTo>
                    <a:pt x="1206" y="1148"/>
                  </a:lnTo>
                  <a:lnTo>
                    <a:pt x="1210" y="1153"/>
                  </a:lnTo>
                  <a:lnTo>
                    <a:pt x="1214" y="1157"/>
                  </a:lnTo>
                  <a:lnTo>
                    <a:pt x="1217" y="1159"/>
                  </a:lnTo>
                  <a:lnTo>
                    <a:pt x="1221" y="1160"/>
                  </a:lnTo>
                  <a:lnTo>
                    <a:pt x="1223" y="1162"/>
                  </a:lnTo>
                  <a:lnTo>
                    <a:pt x="1224" y="1166"/>
                  </a:lnTo>
                  <a:lnTo>
                    <a:pt x="1225" y="1169"/>
                  </a:lnTo>
                  <a:lnTo>
                    <a:pt x="1225" y="1172"/>
                  </a:lnTo>
                  <a:lnTo>
                    <a:pt x="1225" y="1176"/>
                  </a:lnTo>
                  <a:lnTo>
                    <a:pt x="1230" y="1175"/>
                  </a:lnTo>
                  <a:lnTo>
                    <a:pt x="1231" y="1168"/>
                  </a:lnTo>
                  <a:lnTo>
                    <a:pt x="1231" y="1161"/>
                  </a:lnTo>
                  <a:lnTo>
                    <a:pt x="1230" y="1154"/>
                  </a:lnTo>
                  <a:lnTo>
                    <a:pt x="1229" y="1146"/>
                  </a:lnTo>
                  <a:lnTo>
                    <a:pt x="1229" y="1145"/>
                  </a:lnTo>
                  <a:lnTo>
                    <a:pt x="1230" y="1144"/>
                  </a:lnTo>
                  <a:lnTo>
                    <a:pt x="1230" y="1142"/>
                  </a:lnTo>
                  <a:lnTo>
                    <a:pt x="1229" y="1141"/>
                  </a:lnTo>
                  <a:lnTo>
                    <a:pt x="1229" y="1138"/>
                  </a:lnTo>
                  <a:lnTo>
                    <a:pt x="1227" y="1134"/>
                  </a:lnTo>
                  <a:lnTo>
                    <a:pt x="1225" y="1131"/>
                  </a:lnTo>
                  <a:lnTo>
                    <a:pt x="1224" y="1127"/>
                  </a:lnTo>
                  <a:lnTo>
                    <a:pt x="1218" y="1121"/>
                  </a:lnTo>
                  <a:lnTo>
                    <a:pt x="1213" y="1114"/>
                  </a:lnTo>
                  <a:lnTo>
                    <a:pt x="1206" y="1108"/>
                  </a:lnTo>
                  <a:lnTo>
                    <a:pt x="1199" y="1103"/>
                  </a:lnTo>
                  <a:lnTo>
                    <a:pt x="1193" y="1099"/>
                  </a:lnTo>
                  <a:lnTo>
                    <a:pt x="1186" y="1095"/>
                  </a:lnTo>
                  <a:lnTo>
                    <a:pt x="1179" y="1091"/>
                  </a:lnTo>
                  <a:lnTo>
                    <a:pt x="1172" y="1085"/>
                  </a:lnTo>
                  <a:lnTo>
                    <a:pt x="1171" y="1071"/>
                  </a:lnTo>
                  <a:lnTo>
                    <a:pt x="1171" y="1069"/>
                  </a:lnTo>
                  <a:lnTo>
                    <a:pt x="1172" y="1066"/>
                  </a:lnTo>
                  <a:lnTo>
                    <a:pt x="1172" y="1064"/>
                  </a:lnTo>
                  <a:lnTo>
                    <a:pt x="1172" y="1062"/>
                  </a:lnTo>
                  <a:lnTo>
                    <a:pt x="1172" y="1051"/>
                  </a:lnTo>
                  <a:lnTo>
                    <a:pt x="1172" y="1041"/>
                  </a:lnTo>
                  <a:lnTo>
                    <a:pt x="1174" y="1032"/>
                  </a:lnTo>
                  <a:lnTo>
                    <a:pt x="1176" y="1021"/>
                  </a:lnTo>
                  <a:lnTo>
                    <a:pt x="1176" y="1017"/>
                  </a:lnTo>
                  <a:lnTo>
                    <a:pt x="1177" y="1011"/>
                  </a:lnTo>
                  <a:lnTo>
                    <a:pt x="1178" y="1006"/>
                  </a:lnTo>
                  <a:lnTo>
                    <a:pt x="1180" y="1002"/>
                  </a:lnTo>
                  <a:lnTo>
                    <a:pt x="1184" y="1004"/>
                  </a:lnTo>
                  <a:lnTo>
                    <a:pt x="1189" y="1008"/>
                  </a:lnTo>
                  <a:lnTo>
                    <a:pt x="1193" y="1010"/>
                  </a:lnTo>
                  <a:lnTo>
                    <a:pt x="1198" y="1012"/>
                  </a:lnTo>
                  <a:lnTo>
                    <a:pt x="1202" y="1014"/>
                  </a:lnTo>
                  <a:lnTo>
                    <a:pt x="1208" y="1017"/>
                  </a:lnTo>
                  <a:lnTo>
                    <a:pt x="1213" y="1018"/>
                  </a:lnTo>
                  <a:lnTo>
                    <a:pt x="1218" y="1018"/>
                  </a:lnTo>
                  <a:lnTo>
                    <a:pt x="1221" y="1017"/>
                  </a:lnTo>
                  <a:lnTo>
                    <a:pt x="1222" y="1016"/>
                  </a:lnTo>
                  <a:lnTo>
                    <a:pt x="1224" y="1014"/>
                  </a:lnTo>
                  <a:lnTo>
                    <a:pt x="1224" y="1013"/>
                  </a:lnTo>
                  <a:lnTo>
                    <a:pt x="1225" y="1011"/>
                  </a:lnTo>
                  <a:lnTo>
                    <a:pt x="1225" y="1008"/>
                  </a:lnTo>
                  <a:lnTo>
                    <a:pt x="1223" y="1004"/>
                  </a:lnTo>
                  <a:lnTo>
                    <a:pt x="1223" y="1001"/>
                  </a:lnTo>
                  <a:lnTo>
                    <a:pt x="1231" y="1001"/>
                  </a:lnTo>
                  <a:lnTo>
                    <a:pt x="1240" y="1002"/>
                  </a:lnTo>
                  <a:lnTo>
                    <a:pt x="1248" y="1004"/>
                  </a:lnTo>
                  <a:lnTo>
                    <a:pt x="1257" y="1004"/>
                  </a:lnTo>
                  <a:lnTo>
                    <a:pt x="1262" y="1006"/>
                  </a:lnTo>
                  <a:lnTo>
                    <a:pt x="1268" y="1008"/>
                  </a:lnTo>
                  <a:lnTo>
                    <a:pt x="1274" y="1009"/>
                  </a:lnTo>
                  <a:lnTo>
                    <a:pt x="1280" y="1008"/>
                  </a:lnTo>
                  <a:lnTo>
                    <a:pt x="1285" y="1006"/>
                  </a:lnTo>
                  <a:lnTo>
                    <a:pt x="1290" y="1004"/>
                  </a:lnTo>
                  <a:lnTo>
                    <a:pt x="1296" y="1001"/>
                  </a:lnTo>
                  <a:lnTo>
                    <a:pt x="1300" y="997"/>
                  </a:lnTo>
                  <a:lnTo>
                    <a:pt x="1300" y="995"/>
                  </a:lnTo>
                  <a:lnTo>
                    <a:pt x="1300" y="994"/>
                  </a:lnTo>
                  <a:lnTo>
                    <a:pt x="1299" y="991"/>
                  </a:lnTo>
                  <a:lnTo>
                    <a:pt x="1299" y="990"/>
                  </a:lnTo>
                  <a:lnTo>
                    <a:pt x="1295" y="987"/>
                  </a:lnTo>
                  <a:lnTo>
                    <a:pt x="1290" y="982"/>
                  </a:lnTo>
                  <a:lnTo>
                    <a:pt x="1285" y="979"/>
                  </a:lnTo>
                  <a:lnTo>
                    <a:pt x="1280" y="975"/>
                  </a:lnTo>
                  <a:lnTo>
                    <a:pt x="1275" y="972"/>
                  </a:lnTo>
                  <a:lnTo>
                    <a:pt x="1269" y="970"/>
                  </a:lnTo>
                  <a:lnTo>
                    <a:pt x="1265" y="967"/>
                  </a:lnTo>
                  <a:lnTo>
                    <a:pt x="1259" y="965"/>
                  </a:lnTo>
                  <a:lnTo>
                    <a:pt x="1254" y="961"/>
                  </a:lnTo>
                  <a:lnTo>
                    <a:pt x="1250" y="958"/>
                  </a:lnTo>
                  <a:lnTo>
                    <a:pt x="1245" y="953"/>
                  </a:lnTo>
                  <a:lnTo>
                    <a:pt x="1240" y="950"/>
                  </a:lnTo>
                  <a:lnTo>
                    <a:pt x="1236" y="945"/>
                  </a:lnTo>
                  <a:lnTo>
                    <a:pt x="1232" y="941"/>
                  </a:lnTo>
                  <a:lnTo>
                    <a:pt x="1228" y="937"/>
                  </a:lnTo>
                  <a:lnTo>
                    <a:pt x="1224" y="933"/>
                  </a:lnTo>
                  <a:lnTo>
                    <a:pt x="1220" y="923"/>
                  </a:lnTo>
                  <a:lnTo>
                    <a:pt x="1215" y="914"/>
                  </a:lnTo>
                  <a:lnTo>
                    <a:pt x="1209" y="906"/>
                  </a:lnTo>
                  <a:lnTo>
                    <a:pt x="1206" y="896"/>
                  </a:lnTo>
                  <a:lnTo>
                    <a:pt x="1200" y="888"/>
                  </a:lnTo>
                  <a:lnTo>
                    <a:pt x="1195" y="880"/>
                  </a:lnTo>
                  <a:lnTo>
                    <a:pt x="1194" y="870"/>
                  </a:lnTo>
                  <a:lnTo>
                    <a:pt x="1195" y="860"/>
                  </a:lnTo>
                  <a:lnTo>
                    <a:pt x="1197" y="860"/>
                  </a:lnTo>
                  <a:lnTo>
                    <a:pt x="1197" y="859"/>
                  </a:lnTo>
                  <a:lnTo>
                    <a:pt x="1197" y="857"/>
                  </a:lnTo>
                  <a:lnTo>
                    <a:pt x="1197" y="855"/>
                  </a:lnTo>
                  <a:lnTo>
                    <a:pt x="1200" y="846"/>
                  </a:lnTo>
                  <a:lnTo>
                    <a:pt x="1204" y="837"/>
                  </a:lnTo>
                  <a:lnTo>
                    <a:pt x="1207" y="829"/>
                  </a:lnTo>
                  <a:lnTo>
                    <a:pt x="1207" y="819"/>
                  </a:lnTo>
                  <a:lnTo>
                    <a:pt x="1212" y="808"/>
                  </a:lnTo>
                  <a:lnTo>
                    <a:pt x="1217" y="798"/>
                  </a:lnTo>
                  <a:lnTo>
                    <a:pt x="1222" y="787"/>
                  </a:lnTo>
                  <a:lnTo>
                    <a:pt x="1227" y="777"/>
                  </a:lnTo>
                  <a:lnTo>
                    <a:pt x="1229" y="770"/>
                  </a:lnTo>
                  <a:lnTo>
                    <a:pt x="1232" y="764"/>
                  </a:lnTo>
                  <a:lnTo>
                    <a:pt x="1235" y="759"/>
                  </a:lnTo>
                  <a:lnTo>
                    <a:pt x="1235" y="752"/>
                  </a:lnTo>
                  <a:lnTo>
                    <a:pt x="1242" y="746"/>
                  </a:lnTo>
                  <a:lnTo>
                    <a:pt x="1250" y="740"/>
                  </a:lnTo>
                  <a:lnTo>
                    <a:pt x="1259" y="737"/>
                  </a:lnTo>
                  <a:lnTo>
                    <a:pt x="1268" y="736"/>
                  </a:lnTo>
                  <a:lnTo>
                    <a:pt x="1275" y="733"/>
                  </a:lnTo>
                  <a:lnTo>
                    <a:pt x="1283" y="733"/>
                  </a:lnTo>
                  <a:lnTo>
                    <a:pt x="1291" y="733"/>
                  </a:lnTo>
                  <a:lnTo>
                    <a:pt x="1298" y="733"/>
                  </a:lnTo>
                  <a:lnTo>
                    <a:pt x="1308" y="736"/>
                  </a:lnTo>
                  <a:lnTo>
                    <a:pt x="1319" y="737"/>
                  </a:lnTo>
                  <a:lnTo>
                    <a:pt x="1329" y="739"/>
                  </a:lnTo>
                  <a:lnTo>
                    <a:pt x="1341" y="740"/>
                  </a:lnTo>
                  <a:lnTo>
                    <a:pt x="1351" y="741"/>
                  </a:lnTo>
                  <a:lnTo>
                    <a:pt x="1361" y="740"/>
                  </a:lnTo>
                  <a:lnTo>
                    <a:pt x="1372" y="739"/>
                  </a:lnTo>
                  <a:lnTo>
                    <a:pt x="1382" y="736"/>
                  </a:lnTo>
                  <a:lnTo>
                    <a:pt x="1384" y="734"/>
                  </a:lnTo>
                  <a:lnTo>
                    <a:pt x="1388" y="733"/>
                  </a:lnTo>
                  <a:lnTo>
                    <a:pt x="1390" y="733"/>
                  </a:lnTo>
                  <a:lnTo>
                    <a:pt x="1393" y="732"/>
                  </a:lnTo>
                  <a:lnTo>
                    <a:pt x="1401" y="729"/>
                  </a:lnTo>
                  <a:lnTo>
                    <a:pt x="1409" y="725"/>
                  </a:lnTo>
                  <a:lnTo>
                    <a:pt x="1418" y="722"/>
                  </a:lnTo>
                  <a:lnTo>
                    <a:pt x="1426" y="718"/>
                  </a:lnTo>
                  <a:lnTo>
                    <a:pt x="1448" y="712"/>
                  </a:lnTo>
                  <a:lnTo>
                    <a:pt x="1470" y="707"/>
                  </a:lnTo>
                  <a:lnTo>
                    <a:pt x="1493" y="702"/>
                  </a:lnTo>
                  <a:lnTo>
                    <a:pt x="1516" y="697"/>
                  </a:lnTo>
                  <a:lnTo>
                    <a:pt x="1538" y="694"/>
                  </a:lnTo>
                  <a:lnTo>
                    <a:pt x="1562" y="691"/>
                  </a:lnTo>
                  <a:lnTo>
                    <a:pt x="1585" y="688"/>
                  </a:lnTo>
                  <a:lnTo>
                    <a:pt x="1608" y="687"/>
                  </a:lnTo>
                  <a:lnTo>
                    <a:pt x="1654" y="685"/>
                  </a:lnTo>
                  <a:lnTo>
                    <a:pt x="1669" y="687"/>
                  </a:lnTo>
                  <a:lnTo>
                    <a:pt x="1677" y="686"/>
                  </a:lnTo>
                  <a:lnTo>
                    <a:pt x="1686" y="686"/>
                  </a:lnTo>
                  <a:lnTo>
                    <a:pt x="1694" y="686"/>
                  </a:lnTo>
                  <a:lnTo>
                    <a:pt x="1704" y="686"/>
                  </a:lnTo>
                  <a:lnTo>
                    <a:pt x="1712" y="687"/>
                  </a:lnTo>
                  <a:lnTo>
                    <a:pt x="1721" y="687"/>
                  </a:lnTo>
                  <a:lnTo>
                    <a:pt x="1729" y="687"/>
                  </a:lnTo>
                  <a:lnTo>
                    <a:pt x="1738" y="686"/>
                  </a:lnTo>
                  <a:lnTo>
                    <a:pt x="1743" y="685"/>
                  </a:lnTo>
                  <a:lnTo>
                    <a:pt x="1749" y="682"/>
                  </a:lnTo>
                  <a:lnTo>
                    <a:pt x="1752" y="679"/>
                  </a:lnTo>
                  <a:lnTo>
                    <a:pt x="1754" y="674"/>
                  </a:lnTo>
                  <a:lnTo>
                    <a:pt x="1753" y="669"/>
                  </a:lnTo>
                  <a:lnTo>
                    <a:pt x="1750" y="664"/>
                  </a:lnTo>
                  <a:lnTo>
                    <a:pt x="1747" y="661"/>
                  </a:lnTo>
                  <a:lnTo>
                    <a:pt x="1750" y="655"/>
                  </a:lnTo>
                  <a:lnTo>
                    <a:pt x="1759" y="651"/>
                  </a:lnTo>
                  <a:lnTo>
                    <a:pt x="1767" y="648"/>
                  </a:lnTo>
                  <a:lnTo>
                    <a:pt x="1776" y="643"/>
                  </a:lnTo>
                  <a:lnTo>
                    <a:pt x="1784" y="640"/>
                  </a:lnTo>
                  <a:lnTo>
                    <a:pt x="1794" y="636"/>
                  </a:lnTo>
                  <a:lnTo>
                    <a:pt x="1802" y="633"/>
                  </a:lnTo>
                  <a:lnTo>
                    <a:pt x="1811" y="628"/>
                  </a:lnTo>
                  <a:lnTo>
                    <a:pt x="1820" y="624"/>
                  </a:lnTo>
                  <a:lnTo>
                    <a:pt x="1820" y="621"/>
                  </a:lnTo>
                  <a:lnTo>
                    <a:pt x="1827" y="619"/>
                  </a:lnTo>
                  <a:lnTo>
                    <a:pt x="1833" y="616"/>
                  </a:lnTo>
                  <a:lnTo>
                    <a:pt x="1840" y="612"/>
                  </a:lnTo>
                  <a:lnTo>
                    <a:pt x="1845" y="608"/>
                  </a:lnTo>
                  <a:lnTo>
                    <a:pt x="1851" y="604"/>
                  </a:lnTo>
                  <a:lnTo>
                    <a:pt x="1856" y="599"/>
                  </a:lnTo>
                  <a:lnTo>
                    <a:pt x="1862" y="595"/>
                  </a:lnTo>
                  <a:lnTo>
                    <a:pt x="1867" y="590"/>
                  </a:lnTo>
                  <a:lnTo>
                    <a:pt x="1870" y="579"/>
                  </a:lnTo>
                  <a:lnTo>
                    <a:pt x="1874" y="576"/>
                  </a:lnTo>
                  <a:lnTo>
                    <a:pt x="1880" y="574"/>
                  </a:lnTo>
                  <a:lnTo>
                    <a:pt x="1885" y="572"/>
                  </a:lnTo>
                  <a:lnTo>
                    <a:pt x="1890" y="569"/>
                  </a:lnTo>
                  <a:lnTo>
                    <a:pt x="1895" y="567"/>
                  </a:lnTo>
                  <a:lnTo>
                    <a:pt x="1901" y="565"/>
                  </a:lnTo>
                  <a:lnTo>
                    <a:pt x="1905" y="563"/>
                  </a:lnTo>
                  <a:lnTo>
                    <a:pt x="1911" y="560"/>
                  </a:lnTo>
                  <a:lnTo>
                    <a:pt x="1918" y="557"/>
                  </a:lnTo>
                  <a:lnTo>
                    <a:pt x="1925" y="553"/>
                  </a:lnTo>
                  <a:lnTo>
                    <a:pt x="1932" y="550"/>
                  </a:lnTo>
                  <a:lnTo>
                    <a:pt x="1939" y="545"/>
                  </a:lnTo>
                  <a:lnTo>
                    <a:pt x="1945" y="541"/>
                  </a:lnTo>
                  <a:lnTo>
                    <a:pt x="1949" y="536"/>
                  </a:lnTo>
                  <a:lnTo>
                    <a:pt x="1955" y="530"/>
                  </a:lnTo>
                  <a:lnTo>
                    <a:pt x="1958" y="523"/>
                  </a:lnTo>
                  <a:lnTo>
                    <a:pt x="1957" y="520"/>
                  </a:lnTo>
                  <a:lnTo>
                    <a:pt x="1956" y="518"/>
                  </a:lnTo>
                  <a:lnTo>
                    <a:pt x="1954" y="514"/>
                  </a:lnTo>
                  <a:lnTo>
                    <a:pt x="1953" y="512"/>
                  </a:lnTo>
                  <a:lnTo>
                    <a:pt x="1954" y="507"/>
                  </a:lnTo>
                  <a:lnTo>
                    <a:pt x="1957" y="504"/>
                  </a:lnTo>
                  <a:lnTo>
                    <a:pt x="1962" y="501"/>
                  </a:lnTo>
                  <a:lnTo>
                    <a:pt x="1966" y="500"/>
                  </a:lnTo>
                  <a:lnTo>
                    <a:pt x="1971" y="498"/>
                  </a:lnTo>
                  <a:lnTo>
                    <a:pt x="1977" y="496"/>
                  </a:lnTo>
                  <a:lnTo>
                    <a:pt x="1981" y="492"/>
                  </a:lnTo>
                  <a:lnTo>
                    <a:pt x="1986" y="489"/>
                  </a:lnTo>
                  <a:lnTo>
                    <a:pt x="1991" y="486"/>
                  </a:lnTo>
                  <a:lnTo>
                    <a:pt x="1996" y="483"/>
                  </a:lnTo>
                  <a:lnTo>
                    <a:pt x="2001" y="481"/>
                  </a:lnTo>
                  <a:lnTo>
                    <a:pt x="2007" y="478"/>
                  </a:lnTo>
                  <a:lnTo>
                    <a:pt x="2015" y="475"/>
                  </a:lnTo>
                  <a:lnTo>
                    <a:pt x="2022" y="473"/>
                  </a:lnTo>
                  <a:lnTo>
                    <a:pt x="2030" y="469"/>
                  </a:lnTo>
                  <a:lnTo>
                    <a:pt x="2038" y="466"/>
                  </a:lnTo>
                  <a:lnTo>
                    <a:pt x="2046" y="462"/>
                  </a:lnTo>
                  <a:lnTo>
                    <a:pt x="2053" y="459"/>
                  </a:lnTo>
                  <a:lnTo>
                    <a:pt x="2061" y="455"/>
                  </a:lnTo>
                  <a:lnTo>
                    <a:pt x="2068" y="452"/>
                  </a:lnTo>
                  <a:lnTo>
                    <a:pt x="2069" y="450"/>
                  </a:lnTo>
                  <a:lnTo>
                    <a:pt x="2069" y="446"/>
                  </a:lnTo>
                  <a:lnTo>
                    <a:pt x="2070" y="443"/>
                  </a:lnTo>
                  <a:lnTo>
                    <a:pt x="2071" y="439"/>
                  </a:lnTo>
                  <a:lnTo>
                    <a:pt x="2081" y="437"/>
                  </a:lnTo>
                  <a:lnTo>
                    <a:pt x="2089" y="433"/>
                  </a:lnTo>
                  <a:lnTo>
                    <a:pt x="2098" y="430"/>
                  </a:lnTo>
                  <a:lnTo>
                    <a:pt x="2107" y="427"/>
                  </a:lnTo>
                  <a:lnTo>
                    <a:pt x="2115" y="423"/>
                  </a:lnTo>
                  <a:lnTo>
                    <a:pt x="2124" y="421"/>
                  </a:lnTo>
                  <a:lnTo>
                    <a:pt x="2132" y="417"/>
                  </a:lnTo>
                  <a:lnTo>
                    <a:pt x="2142" y="415"/>
                  </a:lnTo>
                  <a:lnTo>
                    <a:pt x="2147" y="413"/>
                  </a:lnTo>
                  <a:lnTo>
                    <a:pt x="2152" y="410"/>
                  </a:lnTo>
                  <a:lnTo>
                    <a:pt x="2158" y="408"/>
                  </a:lnTo>
                  <a:lnTo>
                    <a:pt x="2164" y="406"/>
                  </a:lnTo>
                  <a:lnTo>
                    <a:pt x="2168" y="403"/>
                  </a:lnTo>
                  <a:lnTo>
                    <a:pt x="2173" y="400"/>
                  </a:lnTo>
                  <a:lnTo>
                    <a:pt x="2177" y="395"/>
                  </a:lnTo>
                  <a:lnTo>
                    <a:pt x="2181" y="391"/>
                  </a:lnTo>
                  <a:lnTo>
                    <a:pt x="2181" y="389"/>
                  </a:lnTo>
                  <a:lnTo>
                    <a:pt x="2180" y="387"/>
                  </a:lnTo>
                  <a:lnTo>
                    <a:pt x="2177" y="385"/>
                  </a:lnTo>
                  <a:lnTo>
                    <a:pt x="2176" y="385"/>
                  </a:lnTo>
                  <a:lnTo>
                    <a:pt x="2169" y="385"/>
                  </a:lnTo>
                  <a:lnTo>
                    <a:pt x="2162" y="385"/>
                  </a:lnTo>
                  <a:lnTo>
                    <a:pt x="2155" y="386"/>
                  </a:lnTo>
                  <a:lnTo>
                    <a:pt x="2149" y="387"/>
                  </a:lnTo>
                  <a:lnTo>
                    <a:pt x="2142" y="390"/>
                  </a:lnTo>
                  <a:lnTo>
                    <a:pt x="2135" y="390"/>
                  </a:lnTo>
                  <a:lnTo>
                    <a:pt x="2129" y="391"/>
                  </a:lnTo>
                  <a:lnTo>
                    <a:pt x="2122" y="391"/>
                  </a:lnTo>
                  <a:lnTo>
                    <a:pt x="2121" y="389"/>
                  </a:lnTo>
                  <a:lnTo>
                    <a:pt x="2127" y="385"/>
                  </a:lnTo>
                  <a:lnTo>
                    <a:pt x="2132" y="383"/>
                  </a:lnTo>
                  <a:lnTo>
                    <a:pt x="2138" y="379"/>
                  </a:lnTo>
                  <a:lnTo>
                    <a:pt x="2145" y="377"/>
                  </a:lnTo>
                  <a:lnTo>
                    <a:pt x="2151" y="374"/>
                  </a:lnTo>
                  <a:lnTo>
                    <a:pt x="2158" y="371"/>
                  </a:lnTo>
                  <a:lnTo>
                    <a:pt x="2165" y="369"/>
                  </a:lnTo>
                  <a:lnTo>
                    <a:pt x="2172" y="367"/>
                  </a:lnTo>
                  <a:lnTo>
                    <a:pt x="2179" y="363"/>
                  </a:lnTo>
                  <a:lnTo>
                    <a:pt x="2187" y="361"/>
                  </a:lnTo>
                  <a:lnTo>
                    <a:pt x="2195" y="359"/>
                  </a:lnTo>
                  <a:lnTo>
                    <a:pt x="2202" y="356"/>
                  </a:lnTo>
                  <a:lnTo>
                    <a:pt x="2210" y="354"/>
                  </a:lnTo>
                  <a:lnTo>
                    <a:pt x="2218" y="352"/>
                  </a:lnTo>
                  <a:lnTo>
                    <a:pt x="2225" y="347"/>
                  </a:lnTo>
                  <a:lnTo>
                    <a:pt x="2232" y="342"/>
                  </a:lnTo>
                  <a:lnTo>
                    <a:pt x="2234" y="340"/>
                  </a:lnTo>
                  <a:lnTo>
                    <a:pt x="2235" y="337"/>
                  </a:lnTo>
                  <a:lnTo>
                    <a:pt x="2235" y="332"/>
                  </a:lnTo>
                  <a:lnTo>
                    <a:pt x="2233" y="327"/>
                  </a:lnTo>
                  <a:lnTo>
                    <a:pt x="2227" y="325"/>
                  </a:lnTo>
                  <a:lnTo>
                    <a:pt x="2219" y="324"/>
                  </a:lnTo>
                  <a:lnTo>
                    <a:pt x="2212" y="324"/>
                  </a:lnTo>
                  <a:lnTo>
                    <a:pt x="2205" y="323"/>
                  </a:lnTo>
                  <a:lnTo>
                    <a:pt x="2199" y="324"/>
                  </a:lnTo>
                  <a:lnTo>
                    <a:pt x="2193" y="326"/>
                  </a:lnTo>
                  <a:lnTo>
                    <a:pt x="2188" y="327"/>
                  </a:lnTo>
                  <a:lnTo>
                    <a:pt x="2181" y="329"/>
                  </a:lnTo>
                  <a:lnTo>
                    <a:pt x="2175" y="330"/>
                  </a:lnTo>
                  <a:lnTo>
                    <a:pt x="2169" y="331"/>
                  </a:lnTo>
                  <a:lnTo>
                    <a:pt x="2162" y="333"/>
                  </a:lnTo>
                  <a:lnTo>
                    <a:pt x="2157" y="334"/>
                  </a:lnTo>
                  <a:lnTo>
                    <a:pt x="2159" y="331"/>
                  </a:lnTo>
                  <a:lnTo>
                    <a:pt x="2162" y="327"/>
                  </a:lnTo>
                  <a:lnTo>
                    <a:pt x="2166" y="325"/>
                  </a:lnTo>
                  <a:lnTo>
                    <a:pt x="2168" y="322"/>
                  </a:lnTo>
                  <a:lnTo>
                    <a:pt x="2170" y="318"/>
                  </a:lnTo>
                  <a:lnTo>
                    <a:pt x="2170" y="314"/>
                  </a:lnTo>
                  <a:lnTo>
                    <a:pt x="2170" y="310"/>
                  </a:lnTo>
                  <a:lnTo>
                    <a:pt x="2169" y="306"/>
                  </a:lnTo>
                  <a:lnTo>
                    <a:pt x="2176" y="300"/>
                  </a:lnTo>
                  <a:lnTo>
                    <a:pt x="2183" y="296"/>
                  </a:lnTo>
                  <a:lnTo>
                    <a:pt x="2190" y="294"/>
                  </a:lnTo>
                  <a:lnTo>
                    <a:pt x="2197" y="288"/>
                  </a:lnTo>
                  <a:lnTo>
                    <a:pt x="2200" y="286"/>
                  </a:lnTo>
                  <a:lnTo>
                    <a:pt x="2205" y="284"/>
                  </a:lnTo>
                  <a:lnTo>
                    <a:pt x="2208" y="282"/>
                  </a:lnTo>
                  <a:lnTo>
                    <a:pt x="2212" y="279"/>
                  </a:lnTo>
                  <a:lnTo>
                    <a:pt x="2219" y="276"/>
                  </a:lnTo>
                  <a:lnTo>
                    <a:pt x="2226" y="271"/>
                  </a:lnTo>
                  <a:lnTo>
                    <a:pt x="2233" y="269"/>
                  </a:lnTo>
                  <a:lnTo>
                    <a:pt x="2241" y="265"/>
                  </a:lnTo>
                  <a:lnTo>
                    <a:pt x="2248" y="262"/>
                  </a:lnTo>
                  <a:lnTo>
                    <a:pt x="2255" y="258"/>
                  </a:lnTo>
                  <a:lnTo>
                    <a:pt x="2261" y="255"/>
                  </a:lnTo>
                  <a:lnTo>
                    <a:pt x="2268" y="250"/>
                  </a:lnTo>
                  <a:lnTo>
                    <a:pt x="2285" y="239"/>
                  </a:lnTo>
                  <a:lnTo>
                    <a:pt x="2287" y="235"/>
                  </a:lnTo>
                  <a:lnTo>
                    <a:pt x="2287" y="232"/>
                  </a:lnTo>
                  <a:lnTo>
                    <a:pt x="2286" y="229"/>
                  </a:lnTo>
                  <a:lnTo>
                    <a:pt x="2285" y="226"/>
                  </a:lnTo>
                  <a:close/>
                </a:path>
              </a:pathLst>
            </a:custGeom>
            <a:solidFill>
              <a:srgbClr val="D28C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71" name="Freeform 16"/>
            <p:cNvSpPr>
              <a:spLocks noChangeAspect="1"/>
            </p:cNvSpPr>
            <p:nvPr/>
          </p:nvSpPr>
          <p:spPr bwMode="auto">
            <a:xfrm>
              <a:off x="3398" y="990"/>
              <a:ext cx="70" cy="57"/>
            </a:xfrm>
            <a:custGeom>
              <a:avLst/>
              <a:gdLst>
                <a:gd name="T0" fmla="*/ 24 w 141"/>
                <a:gd name="T1" fmla="*/ 13 h 114"/>
                <a:gd name="T2" fmla="*/ 28 w 141"/>
                <a:gd name="T3" fmla="*/ 16 h 114"/>
                <a:gd name="T4" fmla="*/ 32 w 141"/>
                <a:gd name="T5" fmla="*/ 18 h 114"/>
                <a:gd name="T6" fmla="*/ 35 w 141"/>
                <a:gd name="T7" fmla="*/ 20 h 114"/>
                <a:gd name="T8" fmla="*/ 38 w 141"/>
                <a:gd name="T9" fmla="*/ 23 h 114"/>
                <a:gd name="T10" fmla="*/ 41 w 141"/>
                <a:gd name="T11" fmla="*/ 25 h 114"/>
                <a:gd name="T12" fmla="*/ 45 w 141"/>
                <a:gd name="T13" fmla="*/ 28 h 114"/>
                <a:gd name="T14" fmla="*/ 48 w 141"/>
                <a:gd name="T15" fmla="*/ 31 h 114"/>
                <a:gd name="T16" fmla="*/ 51 w 141"/>
                <a:gd name="T17" fmla="*/ 33 h 114"/>
                <a:gd name="T18" fmla="*/ 54 w 141"/>
                <a:gd name="T19" fmla="*/ 36 h 114"/>
                <a:gd name="T20" fmla="*/ 56 w 141"/>
                <a:gd name="T21" fmla="*/ 39 h 114"/>
                <a:gd name="T22" fmla="*/ 59 w 141"/>
                <a:gd name="T23" fmla="*/ 41 h 114"/>
                <a:gd name="T24" fmla="*/ 61 w 141"/>
                <a:gd name="T25" fmla="*/ 43 h 114"/>
                <a:gd name="T26" fmla="*/ 64 w 141"/>
                <a:gd name="T27" fmla="*/ 47 h 114"/>
                <a:gd name="T28" fmla="*/ 66 w 141"/>
                <a:gd name="T29" fmla="*/ 50 h 114"/>
                <a:gd name="T30" fmla="*/ 68 w 141"/>
                <a:gd name="T31" fmla="*/ 54 h 114"/>
                <a:gd name="T32" fmla="*/ 70 w 141"/>
                <a:gd name="T33" fmla="*/ 57 h 114"/>
                <a:gd name="T34" fmla="*/ 67 w 141"/>
                <a:gd name="T35" fmla="*/ 55 h 114"/>
                <a:gd name="T36" fmla="*/ 63 w 141"/>
                <a:gd name="T37" fmla="*/ 53 h 114"/>
                <a:gd name="T38" fmla="*/ 60 w 141"/>
                <a:gd name="T39" fmla="*/ 50 h 114"/>
                <a:gd name="T40" fmla="*/ 56 w 141"/>
                <a:gd name="T41" fmla="*/ 48 h 114"/>
                <a:gd name="T42" fmla="*/ 53 w 141"/>
                <a:gd name="T43" fmla="*/ 45 h 114"/>
                <a:gd name="T44" fmla="*/ 50 w 141"/>
                <a:gd name="T45" fmla="*/ 42 h 114"/>
                <a:gd name="T46" fmla="*/ 47 w 141"/>
                <a:gd name="T47" fmla="*/ 40 h 114"/>
                <a:gd name="T48" fmla="*/ 43 w 141"/>
                <a:gd name="T49" fmla="*/ 38 h 114"/>
                <a:gd name="T50" fmla="*/ 39 w 141"/>
                <a:gd name="T51" fmla="*/ 35 h 114"/>
                <a:gd name="T52" fmla="*/ 36 w 141"/>
                <a:gd name="T53" fmla="*/ 32 h 114"/>
                <a:gd name="T54" fmla="*/ 32 w 141"/>
                <a:gd name="T55" fmla="*/ 30 h 114"/>
                <a:gd name="T56" fmla="*/ 28 w 141"/>
                <a:gd name="T57" fmla="*/ 27 h 114"/>
                <a:gd name="T58" fmla="*/ 24 w 141"/>
                <a:gd name="T59" fmla="*/ 24 h 114"/>
                <a:gd name="T60" fmla="*/ 21 w 141"/>
                <a:gd name="T61" fmla="*/ 22 h 114"/>
                <a:gd name="T62" fmla="*/ 17 w 141"/>
                <a:gd name="T63" fmla="*/ 19 h 114"/>
                <a:gd name="T64" fmla="*/ 14 w 141"/>
                <a:gd name="T65" fmla="*/ 16 h 114"/>
                <a:gd name="T66" fmla="*/ 0 w 141"/>
                <a:gd name="T67" fmla="*/ 0 h 114"/>
                <a:gd name="T68" fmla="*/ 2 w 141"/>
                <a:gd name="T69" fmla="*/ 1 h 114"/>
                <a:gd name="T70" fmla="*/ 5 w 141"/>
                <a:gd name="T71" fmla="*/ 2 h 114"/>
                <a:gd name="T72" fmla="*/ 9 w 141"/>
                <a:gd name="T73" fmla="*/ 4 h 114"/>
                <a:gd name="T74" fmla="*/ 13 w 141"/>
                <a:gd name="T75" fmla="*/ 6 h 114"/>
                <a:gd name="T76" fmla="*/ 17 w 141"/>
                <a:gd name="T77" fmla="*/ 8 h 114"/>
                <a:gd name="T78" fmla="*/ 20 w 141"/>
                <a:gd name="T79" fmla="*/ 10 h 114"/>
                <a:gd name="T80" fmla="*/ 23 w 141"/>
                <a:gd name="T81" fmla="*/ 12 h 114"/>
                <a:gd name="T82" fmla="*/ 24 w 141"/>
                <a:gd name="T83" fmla="*/ 13 h 11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1"/>
                <a:gd name="T127" fmla="*/ 0 h 114"/>
                <a:gd name="T128" fmla="*/ 141 w 141"/>
                <a:gd name="T129" fmla="*/ 114 h 11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1" h="114">
                  <a:moveTo>
                    <a:pt x="49" y="26"/>
                  </a:moveTo>
                  <a:lnTo>
                    <a:pt x="56" y="31"/>
                  </a:lnTo>
                  <a:lnTo>
                    <a:pt x="64" y="35"/>
                  </a:lnTo>
                  <a:lnTo>
                    <a:pt x="71" y="40"/>
                  </a:lnTo>
                  <a:lnTo>
                    <a:pt x="76" y="45"/>
                  </a:lnTo>
                  <a:lnTo>
                    <a:pt x="83" y="50"/>
                  </a:lnTo>
                  <a:lnTo>
                    <a:pt x="90" y="55"/>
                  </a:lnTo>
                  <a:lnTo>
                    <a:pt x="96" y="61"/>
                  </a:lnTo>
                  <a:lnTo>
                    <a:pt x="103" y="66"/>
                  </a:lnTo>
                  <a:lnTo>
                    <a:pt x="108" y="71"/>
                  </a:lnTo>
                  <a:lnTo>
                    <a:pt x="113" y="77"/>
                  </a:lnTo>
                  <a:lnTo>
                    <a:pt x="119" y="81"/>
                  </a:lnTo>
                  <a:lnTo>
                    <a:pt x="123" y="86"/>
                  </a:lnTo>
                  <a:lnTo>
                    <a:pt x="128" y="93"/>
                  </a:lnTo>
                  <a:lnTo>
                    <a:pt x="133" y="100"/>
                  </a:lnTo>
                  <a:lnTo>
                    <a:pt x="136" y="107"/>
                  </a:lnTo>
                  <a:lnTo>
                    <a:pt x="141" y="114"/>
                  </a:lnTo>
                  <a:lnTo>
                    <a:pt x="134" y="110"/>
                  </a:lnTo>
                  <a:lnTo>
                    <a:pt x="127" y="106"/>
                  </a:lnTo>
                  <a:lnTo>
                    <a:pt x="120" y="100"/>
                  </a:lnTo>
                  <a:lnTo>
                    <a:pt x="113" y="95"/>
                  </a:lnTo>
                  <a:lnTo>
                    <a:pt x="106" y="90"/>
                  </a:lnTo>
                  <a:lnTo>
                    <a:pt x="101" y="84"/>
                  </a:lnTo>
                  <a:lnTo>
                    <a:pt x="94" y="79"/>
                  </a:lnTo>
                  <a:lnTo>
                    <a:pt x="87" y="75"/>
                  </a:lnTo>
                  <a:lnTo>
                    <a:pt x="79" y="70"/>
                  </a:lnTo>
                  <a:lnTo>
                    <a:pt x="72" y="64"/>
                  </a:lnTo>
                  <a:lnTo>
                    <a:pt x="64" y="60"/>
                  </a:lnTo>
                  <a:lnTo>
                    <a:pt x="57" y="54"/>
                  </a:lnTo>
                  <a:lnTo>
                    <a:pt x="49" y="48"/>
                  </a:lnTo>
                  <a:lnTo>
                    <a:pt x="42" y="43"/>
                  </a:lnTo>
                  <a:lnTo>
                    <a:pt x="35" y="37"/>
                  </a:lnTo>
                  <a:lnTo>
                    <a:pt x="29" y="31"/>
                  </a:lnTo>
                  <a:lnTo>
                    <a:pt x="0" y="0"/>
                  </a:lnTo>
                  <a:lnTo>
                    <a:pt x="4" y="1"/>
                  </a:lnTo>
                  <a:lnTo>
                    <a:pt x="10" y="4"/>
                  </a:lnTo>
                  <a:lnTo>
                    <a:pt x="18" y="8"/>
                  </a:lnTo>
                  <a:lnTo>
                    <a:pt x="26" y="12"/>
                  </a:lnTo>
                  <a:lnTo>
                    <a:pt x="34" y="16"/>
                  </a:lnTo>
                  <a:lnTo>
                    <a:pt x="41" y="20"/>
                  </a:lnTo>
                  <a:lnTo>
                    <a:pt x="46" y="24"/>
                  </a:lnTo>
                  <a:lnTo>
                    <a:pt x="49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2" name="Freeform 17"/>
            <p:cNvSpPr>
              <a:spLocks noChangeAspect="1"/>
            </p:cNvSpPr>
            <p:nvPr/>
          </p:nvSpPr>
          <p:spPr bwMode="auto">
            <a:xfrm>
              <a:off x="3483" y="1023"/>
              <a:ext cx="359" cy="180"/>
            </a:xfrm>
            <a:custGeom>
              <a:avLst/>
              <a:gdLst>
                <a:gd name="T0" fmla="*/ 51 w 718"/>
                <a:gd name="T1" fmla="*/ 29 h 361"/>
                <a:gd name="T2" fmla="*/ 58 w 718"/>
                <a:gd name="T3" fmla="*/ 32 h 361"/>
                <a:gd name="T4" fmla="*/ 68 w 718"/>
                <a:gd name="T5" fmla="*/ 35 h 361"/>
                <a:gd name="T6" fmla="*/ 79 w 718"/>
                <a:gd name="T7" fmla="*/ 39 h 361"/>
                <a:gd name="T8" fmla="*/ 91 w 718"/>
                <a:gd name="T9" fmla="*/ 43 h 361"/>
                <a:gd name="T10" fmla="*/ 106 w 718"/>
                <a:gd name="T11" fmla="*/ 46 h 361"/>
                <a:gd name="T12" fmla="*/ 120 w 718"/>
                <a:gd name="T13" fmla="*/ 50 h 361"/>
                <a:gd name="T14" fmla="*/ 134 w 718"/>
                <a:gd name="T15" fmla="*/ 53 h 361"/>
                <a:gd name="T16" fmla="*/ 152 w 718"/>
                <a:gd name="T17" fmla="*/ 57 h 361"/>
                <a:gd name="T18" fmla="*/ 170 w 718"/>
                <a:gd name="T19" fmla="*/ 63 h 361"/>
                <a:gd name="T20" fmla="*/ 188 w 718"/>
                <a:gd name="T21" fmla="*/ 67 h 361"/>
                <a:gd name="T22" fmla="*/ 207 w 718"/>
                <a:gd name="T23" fmla="*/ 71 h 361"/>
                <a:gd name="T24" fmla="*/ 219 w 718"/>
                <a:gd name="T25" fmla="*/ 73 h 361"/>
                <a:gd name="T26" fmla="*/ 229 w 718"/>
                <a:gd name="T27" fmla="*/ 74 h 361"/>
                <a:gd name="T28" fmla="*/ 239 w 718"/>
                <a:gd name="T29" fmla="*/ 75 h 361"/>
                <a:gd name="T30" fmla="*/ 250 w 718"/>
                <a:gd name="T31" fmla="*/ 77 h 361"/>
                <a:gd name="T32" fmla="*/ 263 w 718"/>
                <a:gd name="T33" fmla="*/ 79 h 361"/>
                <a:gd name="T34" fmla="*/ 276 w 718"/>
                <a:gd name="T35" fmla="*/ 83 h 361"/>
                <a:gd name="T36" fmla="*/ 285 w 718"/>
                <a:gd name="T37" fmla="*/ 85 h 361"/>
                <a:gd name="T38" fmla="*/ 298 w 718"/>
                <a:gd name="T39" fmla="*/ 91 h 361"/>
                <a:gd name="T40" fmla="*/ 306 w 718"/>
                <a:gd name="T41" fmla="*/ 96 h 361"/>
                <a:gd name="T42" fmla="*/ 323 w 718"/>
                <a:gd name="T43" fmla="*/ 108 h 361"/>
                <a:gd name="T44" fmla="*/ 332 w 718"/>
                <a:gd name="T45" fmla="*/ 116 h 361"/>
                <a:gd name="T46" fmla="*/ 341 w 718"/>
                <a:gd name="T47" fmla="*/ 126 h 361"/>
                <a:gd name="T48" fmla="*/ 349 w 718"/>
                <a:gd name="T49" fmla="*/ 132 h 361"/>
                <a:gd name="T50" fmla="*/ 343 w 718"/>
                <a:gd name="T51" fmla="*/ 129 h 361"/>
                <a:gd name="T52" fmla="*/ 323 w 718"/>
                <a:gd name="T53" fmla="*/ 120 h 361"/>
                <a:gd name="T54" fmla="*/ 305 w 718"/>
                <a:gd name="T55" fmla="*/ 109 h 361"/>
                <a:gd name="T56" fmla="*/ 287 w 718"/>
                <a:gd name="T57" fmla="*/ 101 h 361"/>
                <a:gd name="T58" fmla="*/ 276 w 718"/>
                <a:gd name="T59" fmla="*/ 98 h 361"/>
                <a:gd name="T60" fmla="*/ 277 w 718"/>
                <a:gd name="T61" fmla="*/ 103 h 361"/>
                <a:gd name="T62" fmla="*/ 289 w 718"/>
                <a:gd name="T63" fmla="*/ 108 h 361"/>
                <a:gd name="T64" fmla="*/ 306 w 718"/>
                <a:gd name="T65" fmla="*/ 117 h 361"/>
                <a:gd name="T66" fmla="*/ 311 w 718"/>
                <a:gd name="T67" fmla="*/ 122 h 361"/>
                <a:gd name="T68" fmla="*/ 321 w 718"/>
                <a:gd name="T69" fmla="*/ 132 h 361"/>
                <a:gd name="T70" fmla="*/ 333 w 718"/>
                <a:gd name="T71" fmla="*/ 141 h 361"/>
                <a:gd name="T72" fmla="*/ 344 w 718"/>
                <a:gd name="T73" fmla="*/ 152 h 361"/>
                <a:gd name="T74" fmla="*/ 356 w 718"/>
                <a:gd name="T75" fmla="*/ 175 h 361"/>
                <a:gd name="T76" fmla="*/ 359 w 718"/>
                <a:gd name="T77" fmla="*/ 180 h 361"/>
                <a:gd name="T78" fmla="*/ 357 w 718"/>
                <a:gd name="T79" fmla="*/ 180 h 361"/>
                <a:gd name="T80" fmla="*/ 344 w 718"/>
                <a:gd name="T81" fmla="*/ 168 h 361"/>
                <a:gd name="T82" fmla="*/ 315 w 718"/>
                <a:gd name="T83" fmla="*/ 137 h 361"/>
                <a:gd name="T84" fmla="*/ 296 w 718"/>
                <a:gd name="T85" fmla="*/ 122 h 361"/>
                <a:gd name="T86" fmla="*/ 278 w 718"/>
                <a:gd name="T87" fmla="*/ 108 h 361"/>
                <a:gd name="T88" fmla="*/ 257 w 718"/>
                <a:gd name="T89" fmla="*/ 98 h 361"/>
                <a:gd name="T90" fmla="*/ 241 w 718"/>
                <a:gd name="T91" fmla="*/ 94 h 361"/>
                <a:gd name="T92" fmla="*/ 212 w 718"/>
                <a:gd name="T93" fmla="*/ 89 h 361"/>
                <a:gd name="T94" fmla="*/ 199 w 718"/>
                <a:gd name="T95" fmla="*/ 86 h 361"/>
                <a:gd name="T96" fmla="*/ 170 w 718"/>
                <a:gd name="T97" fmla="*/ 79 h 361"/>
                <a:gd name="T98" fmla="*/ 127 w 718"/>
                <a:gd name="T99" fmla="*/ 63 h 361"/>
                <a:gd name="T100" fmla="*/ 99 w 718"/>
                <a:gd name="T101" fmla="*/ 52 h 361"/>
                <a:gd name="T102" fmla="*/ 84 w 718"/>
                <a:gd name="T103" fmla="*/ 46 h 361"/>
                <a:gd name="T104" fmla="*/ 74 w 718"/>
                <a:gd name="T105" fmla="*/ 43 h 361"/>
                <a:gd name="T106" fmla="*/ 58 w 718"/>
                <a:gd name="T107" fmla="*/ 37 h 361"/>
                <a:gd name="T108" fmla="*/ 55 w 718"/>
                <a:gd name="T109" fmla="*/ 40 h 361"/>
                <a:gd name="T110" fmla="*/ 50 w 718"/>
                <a:gd name="T111" fmla="*/ 40 h 361"/>
                <a:gd name="T112" fmla="*/ 37 w 718"/>
                <a:gd name="T113" fmla="*/ 32 h 361"/>
                <a:gd name="T114" fmla="*/ 24 w 718"/>
                <a:gd name="T115" fmla="*/ 22 h 361"/>
                <a:gd name="T116" fmla="*/ 8 w 718"/>
                <a:gd name="T117" fmla="*/ 7 h 361"/>
                <a:gd name="T118" fmla="*/ 30 w 718"/>
                <a:gd name="T119" fmla="*/ 18 h 361"/>
                <a:gd name="T120" fmla="*/ 37 w 718"/>
                <a:gd name="T121" fmla="*/ 22 h 36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718"/>
                <a:gd name="T184" fmla="*/ 0 h 361"/>
                <a:gd name="T185" fmla="*/ 718 w 718"/>
                <a:gd name="T186" fmla="*/ 361 h 36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718" h="361">
                  <a:moveTo>
                    <a:pt x="88" y="52"/>
                  </a:moveTo>
                  <a:lnTo>
                    <a:pt x="93" y="55"/>
                  </a:lnTo>
                  <a:lnTo>
                    <a:pt x="98" y="56"/>
                  </a:lnTo>
                  <a:lnTo>
                    <a:pt x="101" y="58"/>
                  </a:lnTo>
                  <a:lnTo>
                    <a:pt x="107" y="60"/>
                  </a:lnTo>
                  <a:lnTo>
                    <a:pt x="111" y="61"/>
                  </a:lnTo>
                  <a:lnTo>
                    <a:pt x="114" y="63"/>
                  </a:lnTo>
                  <a:lnTo>
                    <a:pt x="116" y="64"/>
                  </a:lnTo>
                  <a:lnTo>
                    <a:pt x="120" y="64"/>
                  </a:lnTo>
                  <a:lnTo>
                    <a:pt x="126" y="66"/>
                  </a:lnTo>
                  <a:lnTo>
                    <a:pt x="130" y="68"/>
                  </a:lnTo>
                  <a:lnTo>
                    <a:pt x="135" y="71"/>
                  </a:lnTo>
                  <a:lnTo>
                    <a:pt x="142" y="73"/>
                  </a:lnTo>
                  <a:lnTo>
                    <a:pt x="146" y="74"/>
                  </a:lnTo>
                  <a:lnTo>
                    <a:pt x="152" y="75"/>
                  </a:lnTo>
                  <a:lnTo>
                    <a:pt x="157" y="78"/>
                  </a:lnTo>
                  <a:lnTo>
                    <a:pt x="161" y="80"/>
                  </a:lnTo>
                  <a:lnTo>
                    <a:pt x="168" y="82"/>
                  </a:lnTo>
                  <a:lnTo>
                    <a:pt x="175" y="83"/>
                  </a:lnTo>
                  <a:lnTo>
                    <a:pt x="182" y="86"/>
                  </a:lnTo>
                  <a:lnTo>
                    <a:pt x="190" y="88"/>
                  </a:lnTo>
                  <a:lnTo>
                    <a:pt x="197" y="89"/>
                  </a:lnTo>
                  <a:lnTo>
                    <a:pt x="204" y="91"/>
                  </a:lnTo>
                  <a:lnTo>
                    <a:pt x="211" y="93"/>
                  </a:lnTo>
                  <a:lnTo>
                    <a:pt x="218" y="94"/>
                  </a:lnTo>
                  <a:lnTo>
                    <a:pt x="225" y="96"/>
                  </a:lnTo>
                  <a:lnTo>
                    <a:pt x="232" y="98"/>
                  </a:lnTo>
                  <a:lnTo>
                    <a:pt x="239" y="101"/>
                  </a:lnTo>
                  <a:lnTo>
                    <a:pt x="245" y="102"/>
                  </a:lnTo>
                  <a:lnTo>
                    <a:pt x="252" y="103"/>
                  </a:lnTo>
                  <a:lnTo>
                    <a:pt x="260" y="104"/>
                  </a:lnTo>
                  <a:lnTo>
                    <a:pt x="267" y="106"/>
                  </a:lnTo>
                  <a:lnTo>
                    <a:pt x="274" y="109"/>
                  </a:lnTo>
                  <a:lnTo>
                    <a:pt x="283" y="110"/>
                  </a:lnTo>
                  <a:lnTo>
                    <a:pt x="294" y="112"/>
                  </a:lnTo>
                  <a:lnTo>
                    <a:pt x="303" y="114"/>
                  </a:lnTo>
                  <a:lnTo>
                    <a:pt x="312" y="118"/>
                  </a:lnTo>
                  <a:lnTo>
                    <a:pt x="320" y="121"/>
                  </a:lnTo>
                  <a:lnTo>
                    <a:pt x="330" y="124"/>
                  </a:lnTo>
                  <a:lnTo>
                    <a:pt x="340" y="126"/>
                  </a:lnTo>
                  <a:lnTo>
                    <a:pt x="349" y="128"/>
                  </a:lnTo>
                  <a:lnTo>
                    <a:pt x="358" y="131"/>
                  </a:lnTo>
                  <a:lnTo>
                    <a:pt x="366" y="133"/>
                  </a:lnTo>
                  <a:lnTo>
                    <a:pt x="376" y="135"/>
                  </a:lnTo>
                  <a:lnTo>
                    <a:pt x="385" y="138"/>
                  </a:lnTo>
                  <a:lnTo>
                    <a:pt x="394" y="139"/>
                  </a:lnTo>
                  <a:lnTo>
                    <a:pt x="403" y="141"/>
                  </a:lnTo>
                  <a:lnTo>
                    <a:pt x="413" y="142"/>
                  </a:lnTo>
                  <a:lnTo>
                    <a:pt x="422" y="144"/>
                  </a:lnTo>
                  <a:lnTo>
                    <a:pt x="426" y="146"/>
                  </a:lnTo>
                  <a:lnTo>
                    <a:pt x="431" y="147"/>
                  </a:lnTo>
                  <a:lnTo>
                    <a:pt x="437" y="147"/>
                  </a:lnTo>
                  <a:lnTo>
                    <a:pt x="441" y="148"/>
                  </a:lnTo>
                  <a:lnTo>
                    <a:pt x="447" y="148"/>
                  </a:lnTo>
                  <a:lnTo>
                    <a:pt x="452" y="149"/>
                  </a:lnTo>
                  <a:lnTo>
                    <a:pt x="457" y="149"/>
                  </a:lnTo>
                  <a:lnTo>
                    <a:pt x="462" y="150"/>
                  </a:lnTo>
                  <a:lnTo>
                    <a:pt x="468" y="150"/>
                  </a:lnTo>
                  <a:lnTo>
                    <a:pt x="474" y="150"/>
                  </a:lnTo>
                  <a:lnTo>
                    <a:pt x="478" y="151"/>
                  </a:lnTo>
                  <a:lnTo>
                    <a:pt x="484" y="151"/>
                  </a:lnTo>
                  <a:lnTo>
                    <a:pt x="489" y="153"/>
                  </a:lnTo>
                  <a:lnTo>
                    <a:pt x="494" y="154"/>
                  </a:lnTo>
                  <a:lnTo>
                    <a:pt x="499" y="154"/>
                  </a:lnTo>
                  <a:lnTo>
                    <a:pt x="505" y="155"/>
                  </a:lnTo>
                  <a:lnTo>
                    <a:pt x="512" y="156"/>
                  </a:lnTo>
                  <a:lnTo>
                    <a:pt x="519" y="157"/>
                  </a:lnTo>
                  <a:lnTo>
                    <a:pt x="525" y="159"/>
                  </a:lnTo>
                  <a:lnTo>
                    <a:pt x="532" y="161"/>
                  </a:lnTo>
                  <a:lnTo>
                    <a:pt x="538" y="163"/>
                  </a:lnTo>
                  <a:lnTo>
                    <a:pt x="545" y="164"/>
                  </a:lnTo>
                  <a:lnTo>
                    <a:pt x="552" y="166"/>
                  </a:lnTo>
                  <a:lnTo>
                    <a:pt x="559" y="168"/>
                  </a:lnTo>
                  <a:lnTo>
                    <a:pt x="562" y="169"/>
                  </a:lnTo>
                  <a:lnTo>
                    <a:pt x="567" y="170"/>
                  </a:lnTo>
                  <a:lnTo>
                    <a:pt x="570" y="171"/>
                  </a:lnTo>
                  <a:lnTo>
                    <a:pt x="575" y="172"/>
                  </a:lnTo>
                  <a:lnTo>
                    <a:pt x="582" y="176"/>
                  </a:lnTo>
                  <a:lnTo>
                    <a:pt x="589" y="179"/>
                  </a:lnTo>
                  <a:lnTo>
                    <a:pt x="596" y="182"/>
                  </a:lnTo>
                  <a:lnTo>
                    <a:pt x="603" y="186"/>
                  </a:lnTo>
                  <a:lnTo>
                    <a:pt x="605" y="188"/>
                  </a:lnTo>
                  <a:lnTo>
                    <a:pt x="608" y="191"/>
                  </a:lnTo>
                  <a:lnTo>
                    <a:pt x="611" y="192"/>
                  </a:lnTo>
                  <a:lnTo>
                    <a:pt x="614" y="192"/>
                  </a:lnTo>
                  <a:lnTo>
                    <a:pt x="635" y="207"/>
                  </a:lnTo>
                  <a:lnTo>
                    <a:pt x="640" y="211"/>
                  </a:lnTo>
                  <a:lnTo>
                    <a:pt x="645" y="216"/>
                  </a:lnTo>
                  <a:lnTo>
                    <a:pt x="650" y="219"/>
                  </a:lnTo>
                  <a:lnTo>
                    <a:pt x="655" y="224"/>
                  </a:lnTo>
                  <a:lnTo>
                    <a:pt x="659" y="229"/>
                  </a:lnTo>
                  <a:lnTo>
                    <a:pt x="664" y="233"/>
                  </a:lnTo>
                  <a:lnTo>
                    <a:pt x="668" y="238"/>
                  </a:lnTo>
                  <a:lnTo>
                    <a:pt x="672" y="242"/>
                  </a:lnTo>
                  <a:lnTo>
                    <a:pt x="676" y="247"/>
                  </a:lnTo>
                  <a:lnTo>
                    <a:pt x="681" y="252"/>
                  </a:lnTo>
                  <a:lnTo>
                    <a:pt x="686" y="255"/>
                  </a:lnTo>
                  <a:lnTo>
                    <a:pt x="691" y="259"/>
                  </a:lnTo>
                  <a:lnTo>
                    <a:pt x="694" y="262"/>
                  </a:lnTo>
                  <a:lnTo>
                    <a:pt x="697" y="264"/>
                  </a:lnTo>
                  <a:lnTo>
                    <a:pt x="701" y="267"/>
                  </a:lnTo>
                  <a:lnTo>
                    <a:pt x="703" y="270"/>
                  </a:lnTo>
                  <a:lnTo>
                    <a:pt x="695" y="264"/>
                  </a:lnTo>
                  <a:lnTo>
                    <a:pt x="686" y="259"/>
                  </a:lnTo>
                  <a:lnTo>
                    <a:pt x="675" y="254"/>
                  </a:lnTo>
                  <a:lnTo>
                    <a:pt x="666" y="251"/>
                  </a:lnTo>
                  <a:lnTo>
                    <a:pt x="656" y="246"/>
                  </a:lnTo>
                  <a:lnTo>
                    <a:pt x="646" y="241"/>
                  </a:lnTo>
                  <a:lnTo>
                    <a:pt x="636" y="236"/>
                  </a:lnTo>
                  <a:lnTo>
                    <a:pt x="628" y="229"/>
                  </a:lnTo>
                  <a:lnTo>
                    <a:pt x="619" y="224"/>
                  </a:lnTo>
                  <a:lnTo>
                    <a:pt x="610" y="219"/>
                  </a:lnTo>
                  <a:lnTo>
                    <a:pt x="600" y="215"/>
                  </a:lnTo>
                  <a:lnTo>
                    <a:pt x="591" y="210"/>
                  </a:lnTo>
                  <a:lnTo>
                    <a:pt x="582" y="207"/>
                  </a:lnTo>
                  <a:lnTo>
                    <a:pt x="573" y="202"/>
                  </a:lnTo>
                  <a:lnTo>
                    <a:pt x="564" y="197"/>
                  </a:lnTo>
                  <a:lnTo>
                    <a:pt x="554" y="194"/>
                  </a:lnTo>
                  <a:lnTo>
                    <a:pt x="553" y="195"/>
                  </a:lnTo>
                  <a:lnTo>
                    <a:pt x="551" y="196"/>
                  </a:lnTo>
                  <a:lnTo>
                    <a:pt x="550" y="197"/>
                  </a:lnTo>
                  <a:lnTo>
                    <a:pt x="550" y="199"/>
                  </a:lnTo>
                  <a:lnTo>
                    <a:pt x="551" y="203"/>
                  </a:lnTo>
                  <a:lnTo>
                    <a:pt x="554" y="206"/>
                  </a:lnTo>
                  <a:lnTo>
                    <a:pt x="559" y="208"/>
                  </a:lnTo>
                  <a:lnTo>
                    <a:pt x="562" y="209"/>
                  </a:lnTo>
                  <a:lnTo>
                    <a:pt x="570" y="212"/>
                  </a:lnTo>
                  <a:lnTo>
                    <a:pt x="578" y="217"/>
                  </a:lnTo>
                  <a:lnTo>
                    <a:pt x="587" y="221"/>
                  </a:lnTo>
                  <a:lnTo>
                    <a:pt x="596" y="225"/>
                  </a:lnTo>
                  <a:lnTo>
                    <a:pt x="603" y="230"/>
                  </a:lnTo>
                  <a:lnTo>
                    <a:pt x="611" y="234"/>
                  </a:lnTo>
                  <a:lnTo>
                    <a:pt x="618" y="240"/>
                  </a:lnTo>
                  <a:lnTo>
                    <a:pt x="625" y="246"/>
                  </a:lnTo>
                  <a:lnTo>
                    <a:pt x="623" y="246"/>
                  </a:lnTo>
                  <a:lnTo>
                    <a:pt x="621" y="245"/>
                  </a:lnTo>
                  <a:lnTo>
                    <a:pt x="618" y="246"/>
                  </a:lnTo>
                  <a:lnTo>
                    <a:pt x="617" y="248"/>
                  </a:lnTo>
                  <a:lnTo>
                    <a:pt x="618" y="252"/>
                  </a:lnTo>
                  <a:lnTo>
                    <a:pt x="641" y="265"/>
                  </a:lnTo>
                  <a:lnTo>
                    <a:pt x="645" y="271"/>
                  </a:lnTo>
                  <a:lnTo>
                    <a:pt x="651" y="276"/>
                  </a:lnTo>
                  <a:lnTo>
                    <a:pt x="658" y="279"/>
                  </a:lnTo>
                  <a:lnTo>
                    <a:pt x="666" y="283"/>
                  </a:lnTo>
                  <a:lnTo>
                    <a:pt x="673" y="287"/>
                  </a:lnTo>
                  <a:lnTo>
                    <a:pt x="680" y="292"/>
                  </a:lnTo>
                  <a:lnTo>
                    <a:pt x="685" y="297"/>
                  </a:lnTo>
                  <a:lnTo>
                    <a:pt x="688" y="304"/>
                  </a:lnTo>
                  <a:lnTo>
                    <a:pt x="695" y="315"/>
                  </a:lnTo>
                  <a:lnTo>
                    <a:pt x="700" y="327"/>
                  </a:lnTo>
                  <a:lnTo>
                    <a:pt x="705" y="338"/>
                  </a:lnTo>
                  <a:lnTo>
                    <a:pt x="711" y="350"/>
                  </a:lnTo>
                  <a:lnTo>
                    <a:pt x="712" y="352"/>
                  </a:lnTo>
                  <a:lnTo>
                    <a:pt x="714" y="354"/>
                  </a:lnTo>
                  <a:lnTo>
                    <a:pt x="716" y="358"/>
                  </a:lnTo>
                  <a:lnTo>
                    <a:pt x="718" y="360"/>
                  </a:lnTo>
                  <a:lnTo>
                    <a:pt x="717" y="361"/>
                  </a:lnTo>
                  <a:lnTo>
                    <a:pt x="716" y="361"/>
                  </a:lnTo>
                  <a:lnTo>
                    <a:pt x="714" y="361"/>
                  </a:lnTo>
                  <a:lnTo>
                    <a:pt x="714" y="360"/>
                  </a:lnTo>
                  <a:lnTo>
                    <a:pt x="708" y="354"/>
                  </a:lnTo>
                  <a:lnTo>
                    <a:pt x="701" y="347"/>
                  </a:lnTo>
                  <a:lnTo>
                    <a:pt x="693" y="342"/>
                  </a:lnTo>
                  <a:lnTo>
                    <a:pt x="687" y="336"/>
                  </a:lnTo>
                  <a:lnTo>
                    <a:pt x="660" y="294"/>
                  </a:lnTo>
                  <a:lnTo>
                    <a:pt x="650" y="287"/>
                  </a:lnTo>
                  <a:lnTo>
                    <a:pt x="641" y="280"/>
                  </a:lnTo>
                  <a:lnTo>
                    <a:pt x="630" y="274"/>
                  </a:lnTo>
                  <a:lnTo>
                    <a:pt x="620" y="267"/>
                  </a:lnTo>
                  <a:lnTo>
                    <a:pt x="611" y="260"/>
                  </a:lnTo>
                  <a:lnTo>
                    <a:pt x="602" y="253"/>
                  </a:lnTo>
                  <a:lnTo>
                    <a:pt x="592" y="245"/>
                  </a:lnTo>
                  <a:lnTo>
                    <a:pt x="583" y="236"/>
                  </a:lnTo>
                  <a:lnTo>
                    <a:pt x="574" y="229"/>
                  </a:lnTo>
                  <a:lnTo>
                    <a:pt x="565" y="222"/>
                  </a:lnTo>
                  <a:lnTo>
                    <a:pt x="555" y="216"/>
                  </a:lnTo>
                  <a:lnTo>
                    <a:pt x="545" y="210"/>
                  </a:lnTo>
                  <a:lnTo>
                    <a:pt x="535" y="206"/>
                  </a:lnTo>
                  <a:lnTo>
                    <a:pt x="524" y="201"/>
                  </a:lnTo>
                  <a:lnTo>
                    <a:pt x="514" y="196"/>
                  </a:lnTo>
                  <a:lnTo>
                    <a:pt x="504" y="192"/>
                  </a:lnTo>
                  <a:lnTo>
                    <a:pt x="496" y="192"/>
                  </a:lnTo>
                  <a:lnTo>
                    <a:pt x="489" y="191"/>
                  </a:lnTo>
                  <a:lnTo>
                    <a:pt x="481" y="188"/>
                  </a:lnTo>
                  <a:lnTo>
                    <a:pt x="474" y="186"/>
                  </a:lnTo>
                  <a:lnTo>
                    <a:pt x="436" y="181"/>
                  </a:lnTo>
                  <a:lnTo>
                    <a:pt x="430" y="179"/>
                  </a:lnTo>
                  <a:lnTo>
                    <a:pt x="423" y="178"/>
                  </a:lnTo>
                  <a:lnTo>
                    <a:pt x="417" y="177"/>
                  </a:lnTo>
                  <a:lnTo>
                    <a:pt x="410" y="176"/>
                  </a:lnTo>
                  <a:lnTo>
                    <a:pt x="403" y="174"/>
                  </a:lnTo>
                  <a:lnTo>
                    <a:pt x="398" y="173"/>
                  </a:lnTo>
                  <a:lnTo>
                    <a:pt x="391" y="172"/>
                  </a:lnTo>
                  <a:lnTo>
                    <a:pt x="385" y="171"/>
                  </a:lnTo>
                  <a:lnTo>
                    <a:pt x="362" y="165"/>
                  </a:lnTo>
                  <a:lnTo>
                    <a:pt x="339" y="158"/>
                  </a:lnTo>
                  <a:lnTo>
                    <a:pt x="317" y="151"/>
                  </a:lnTo>
                  <a:lnTo>
                    <a:pt x="296" y="143"/>
                  </a:lnTo>
                  <a:lnTo>
                    <a:pt x="274" y="136"/>
                  </a:lnTo>
                  <a:lnTo>
                    <a:pt x="253" y="127"/>
                  </a:lnTo>
                  <a:lnTo>
                    <a:pt x="232" y="119"/>
                  </a:lnTo>
                  <a:lnTo>
                    <a:pt x="210" y="110"/>
                  </a:lnTo>
                  <a:lnTo>
                    <a:pt x="204" y="108"/>
                  </a:lnTo>
                  <a:lnTo>
                    <a:pt x="197" y="104"/>
                  </a:lnTo>
                  <a:lnTo>
                    <a:pt x="190" y="101"/>
                  </a:lnTo>
                  <a:lnTo>
                    <a:pt x="182" y="98"/>
                  </a:lnTo>
                  <a:lnTo>
                    <a:pt x="175" y="95"/>
                  </a:lnTo>
                  <a:lnTo>
                    <a:pt x="167" y="93"/>
                  </a:lnTo>
                  <a:lnTo>
                    <a:pt x="160" y="91"/>
                  </a:lnTo>
                  <a:lnTo>
                    <a:pt x="153" y="90"/>
                  </a:lnTo>
                  <a:lnTo>
                    <a:pt x="152" y="89"/>
                  </a:lnTo>
                  <a:lnTo>
                    <a:pt x="147" y="87"/>
                  </a:lnTo>
                  <a:lnTo>
                    <a:pt x="141" y="85"/>
                  </a:lnTo>
                  <a:lnTo>
                    <a:pt x="132" y="81"/>
                  </a:lnTo>
                  <a:lnTo>
                    <a:pt x="124" y="78"/>
                  </a:lnTo>
                  <a:lnTo>
                    <a:pt x="116" y="74"/>
                  </a:lnTo>
                  <a:lnTo>
                    <a:pt x="111" y="73"/>
                  </a:lnTo>
                  <a:lnTo>
                    <a:pt x="108" y="73"/>
                  </a:lnTo>
                  <a:lnTo>
                    <a:pt x="105" y="75"/>
                  </a:lnTo>
                  <a:lnTo>
                    <a:pt x="109" y="81"/>
                  </a:lnTo>
                  <a:lnTo>
                    <a:pt x="113" y="87"/>
                  </a:lnTo>
                  <a:lnTo>
                    <a:pt x="109" y="87"/>
                  </a:lnTo>
                  <a:lnTo>
                    <a:pt x="106" y="85"/>
                  </a:lnTo>
                  <a:lnTo>
                    <a:pt x="100" y="81"/>
                  </a:lnTo>
                  <a:lnTo>
                    <a:pt x="94" y="78"/>
                  </a:lnTo>
                  <a:lnTo>
                    <a:pt x="86" y="73"/>
                  </a:lnTo>
                  <a:lnTo>
                    <a:pt x="79" y="68"/>
                  </a:lnTo>
                  <a:lnTo>
                    <a:pt x="73" y="64"/>
                  </a:lnTo>
                  <a:lnTo>
                    <a:pt x="68" y="60"/>
                  </a:lnTo>
                  <a:lnTo>
                    <a:pt x="64" y="57"/>
                  </a:lnTo>
                  <a:lnTo>
                    <a:pt x="55" y="50"/>
                  </a:lnTo>
                  <a:lnTo>
                    <a:pt x="47" y="44"/>
                  </a:lnTo>
                  <a:lnTo>
                    <a:pt x="39" y="37"/>
                  </a:lnTo>
                  <a:lnTo>
                    <a:pt x="31" y="30"/>
                  </a:lnTo>
                  <a:lnTo>
                    <a:pt x="23" y="22"/>
                  </a:lnTo>
                  <a:lnTo>
                    <a:pt x="16" y="15"/>
                  </a:lnTo>
                  <a:lnTo>
                    <a:pt x="8" y="8"/>
                  </a:lnTo>
                  <a:lnTo>
                    <a:pt x="0" y="0"/>
                  </a:lnTo>
                  <a:lnTo>
                    <a:pt x="52" y="34"/>
                  </a:lnTo>
                  <a:lnTo>
                    <a:pt x="59" y="37"/>
                  </a:lnTo>
                  <a:lnTo>
                    <a:pt x="63" y="40"/>
                  </a:lnTo>
                  <a:lnTo>
                    <a:pt x="67" y="42"/>
                  </a:lnTo>
                  <a:lnTo>
                    <a:pt x="69" y="43"/>
                  </a:lnTo>
                  <a:lnTo>
                    <a:pt x="73" y="45"/>
                  </a:lnTo>
                  <a:lnTo>
                    <a:pt x="76" y="46"/>
                  </a:lnTo>
                  <a:lnTo>
                    <a:pt x="81" y="49"/>
                  </a:lnTo>
                  <a:lnTo>
                    <a:pt x="88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3" name="Freeform 18"/>
            <p:cNvSpPr>
              <a:spLocks noChangeAspect="1"/>
            </p:cNvSpPr>
            <p:nvPr/>
          </p:nvSpPr>
          <p:spPr bwMode="auto">
            <a:xfrm>
              <a:off x="3928" y="1045"/>
              <a:ext cx="536" cy="150"/>
            </a:xfrm>
            <a:custGeom>
              <a:avLst/>
              <a:gdLst>
                <a:gd name="T0" fmla="*/ 522 w 1070"/>
                <a:gd name="T1" fmla="*/ 11 h 300"/>
                <a:gd name="T2" fmla="*/ 494 w 1070"/>
                <a:gd name="T3" fmla="*/ 23 h 300"/>
                <a:gd name="T4" fmla="*/ 454 w 1070"/>
                <a:gd name="T5" fmla="*/ 41 h 300"/>
                <a:gd name="T6" fmla="*/ 470 w 1070"/>
                <a:gd name="T7" fmla="*/ 35 h 300"/>
                <a:gd name="T8" fmla="*/ 486 w 1070"/>
                <a:gd name="T9" fmla="*/ 29 h 300"/>
                <a:gd name="T10" fmla="*/ 502 w 1070"/>
                <a:gd name="T11" fmla="*/ 27 h 300"/>
                <a:gd name="T12" fmla="*/ 498 w 1070"/>
                <a:gd name="T13" fmla="*/ 34 h 300"/>
                <a:gd name="T14" fmla="*/ 483 w 1070"/>
                <a:gd name="T15" fmla="*/ 38 h 300"/>
                <a:gd name="T16" fmla="*/ 478 w 1070"/>
                <a:gd name="T17" fmla="*/ 39 h 300"/>
                <a:gd name="T18" fmla="*/ 464 w 1070"/>
                <a:gd name="T19" fmla="*/ 45 h 300"/>
                <a:gd name="T20" fmla="*/ 454 w 1070"/>
                <a:gd name="T21" fmla="*/ 45 h 300"/>
                <a:gd name="T22" fmla="*/ 443 w 1070"/>
                <a:gd name="T23" fmla="*/ 47 h 300"/>
                <a:gd name="T24" fmla="*/ 417 w 1070"/>
                <a:gd name="T25" fmla="*/ 52 h 300"/>
                <a:gd name="T26" fmla="*/ 387 w 1070"/>
                <a:gd name="T27" fmla="*/ 60 h 300"/>
                <a:gd name="T28" fmla="*/ 362 w 1070"/>
                <a:gd name="T29" fmla="*/ 66 h 300"/>
                <a:gd name="T30" fmla="*/ 345 w 1070"/>
                <a:gd name="T31" fmla="*/ 69 h 300"/>
                <a:gd name="T32" fmla="*/ 320 w 1070"/>
                <a:gd name="T33" fmla="*/ 74 h 300"/>
                <a:gd name="T34" fmla="*/ 283 w 1070"/>
                <a:gd name="T35" fmla="*/ 85 h 300"/>
                <a:gd name="T36" fmla="*/ 254 w 1070"/>
                <a:gd name="T37" fmla="*/ 87 h 300"/>
                <a:gd name="T38" fmla="*/ 237 w 1070"/>
                <a:gd name="T39" fmla="*/ 87 h 300"/>
                <a:gd name="T40" fmla="*/ 212 w 1070"/>
                <a:gd name="T41" fmla="*/ 88 h 300"/>
                <a:gd name="T42" fmla="*/ 182 w 1070"/>
                <a:gd name="T43" fmla="*/ 90 h 300"/>
                <a:gd name="T44" fmla="*/ 153 w 1070"/>
                <a:gd name="T45" fmla="*/ 95 h 300"/>
                <a:gd name="T46" fmla="*/ 133 w 1070"/>
                <a:gd name="T47" fmla="*/ 102 h 300"/>
                <a:gd name="T48" fmla="*/ 124 w 1070"/>
                <a:gd name="T49" fmla="*/ 102 h 300"/>
                <a:gd name="T50" fmla="*/ 113 w 1070"/>
                <a:gd name="T51" fmla="*/ 102 h 300"/>
                <a:gd name="T52" fmla="*/ 96 w 1070"/>
                <a:gd name="T53" fmla="*/ 108 h 300"/>
                <a:gd name="T54" fmla="*/ 74 w 1070"/>
                <a:gd name="T55" fmla="*/ 119 h 300"/>
                <a:gd name="T56" fmla="*/ 59 w 1070"/>
                <a:gd name="T57" fmla="*/ 129 h 300"/>
                <a:gd name="T58" fmla="*/ 40 w 1070"/>
                <a:gd name="T59" fmla="*/ 140 h 300"/>
                <a:gd name="T60" fmla="*/ 21 w 1070"/>
                <a:gd name="T61" fmla="*/ 146 h 300"/>
                <a:gd name="T62" fmla="*/ 6 w 1070"/>
                <a:gd name="T63" fmla="*/ 148 h 300"/>
                <a:gd name="T64" fmla="*/ 0 w 1070"/>
                <a:gd name="T65" fmla="*/ 142 h 300"/>
                <a:gd name="T66" fmla="*/ 40 w 1070"/>
                <a:gd name="T67" fmla="*/ 130 h 300"/>
                <a:gd name="T68" fmla="*/ 52 w 1070"/>
                <a:gd name="T69" fmla="*/ 124 h 300"/>
                <a:gd name="T70" fmla="*/ 74 w 1070"/>
                <a:gd name="T71" fmla="*/ 110 h 300"/>
                <a:gd name="T72" fmla="*/ 96 w 1070"/>
                <a:gd name="T73" fmla="*/ 94 h 300"/>
                <a:gd name="T74" fmla="*/ 116 w 1070"/>
                <a:gd name="T75" fmla="*/ 83 h 300"/>
                <a:gd name="T76" fmla="*/ 137 w 1070"/>
                <a:gd name="T77" fmla="*/ 79 h 300"/>
                <a:gd name="T78" fmla="*/ 165 w 1070"/>
                <a:gd name="T79" fmla="*/ 75 h 300"/>
                <a:gd name="T80" fmla="*/ 165 w 1070"/>
                <a:gd name="T81" fmla="*/ 78 h 300"/>
                <a:gd name="T82" fmla="*/ 145 w 1070"/>
                <a:gd name="T83" fmla="*/ 82 h 300"/>
                <a:gd name="T84" fmla="*/ 146 w 1070"/>
                <a:gd name="T85" fmla="*/ 86 h 300"/>
                <a:gd name="T86" fmla="*/ 169 w 1070"/>
                <a:gd name="T87" fmla="*/ 83 h 300"/>
                <a:gd name="T88" fmla="*/ 190 w 1070"/>
                <a:gd name="T89" fmla="*/ 82 h 300"/>
                <a:gd name="T90" fmla="*/ 216 w 1070"/>
                <a:gd name="T91" fmla="*/ 80 h 300"/>
                <a:gd name="T92" fmla="*/ 254 w 1070"/>
                <a:gd name="T93" fmla="*/ 77 h 300"/>
                <a:gd name="T94" fmla="*/ 286 w 1070"/>
                <a:gd name="T95" fmla="*/ 69 h 300"/>
                <a:gd name="T96" fmla="*/ 325 w 1070"/>
                <a:gd name="T97" fmla="*/ 60 h 300"/>
                <a:gd name="T98" fmla="*/ 345 w 1070"/>
                <a:gd name="T99" fmla="*/ 57 h 300"/>
                <a:gd name="T100" fmla="*/ 364 w 1070"/>
                <a:gd name="T101" fmla="*/ 55 h 300"/>
                <a:gd name="T102" fmla="*/ 377 w 1070"/>
                <a:gd name="T103" fmla="*/ 48 h 300"/>
                <a:gd name="T104" fmla="*/ 397 w 1070"/>
                <a:gd name="T105" fmla="*/ 44 h 300"/>
                <a:gd name="T106" fmla="*/ 418 w 1070"/>
                <a:gd name="T107" fmla="*/ 41 h 300"/>
                <a:gd name="T108" fmla="*/ 438 w 1070"/>
                <a:gd name="T109" fmla="*/ 38 h 300"/>
                <a:gd name="T110" fmla="*/ 463 w 1070"/>
                <a:gd name="T111" fmla="*/ 32 h 300"/>
                <a:gd name="T112" fmla="*/ 477 w 1070"/>
                <a:gd name="T113" fmla="*/ 25 h 300"/>
                <a:gd name="T114" fmla="*/ 511 w 1070"/>
                <a:gd name="T115" fmla="*/ 13 h 300"/>
                <a:gd name="T116" fmla="*/ 535 w 1070"/>
                <a:gd name="T117" fmla="*/ 0 h 30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070"/>
                <a:gd name="T178" fmla="*/ 0 h 300"/>
                <a:gd name="T179" fmla="*/ 1070 w 1070"/>
                <a:gd name="T180" fmla="*/ 300 h 30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070" h="300">
                  <a:moveTo>
                    <a:pt x="1070" y="5"/>
                  </a:moveTo>
                  <a:lnTo>
                    <a:pt x="1066" y="10"/>
                  </a:lnTo>
                  <a:lnTo>
                    <a:pt x="1060" y="13"/>
                  </a:lnTo>
                  <a:lnTo>
                    <a:pt x="1054" y="16"/>
                  </a:lnTo>
                  <a:lnTo>
                    <a:pt x="1048" y="19"/>
                  </a:lnTo>
                  <a:lnTo>
                    <a:pt x="1043" y="22"/>
                  </a:lnTo>
                  <a:lnTo>
                    <a:pt x="1037" y="26"/>
                  </a:lnTo>
                  <a:lnTo>
                    <a:pt x="1031" y="29"/>
                  </a:lnTo>
                  <a:lnTo>
                    <a:pt x="1027" y="33"/>
                  </a:lnTo>
                  <a:lnTo>
                    <a:pt x="1013" y="37"/>
                  </a:lnTo>
                  <a:lnTo>
                    <a:pt x="999" y="42"/>
                  </a:lnTo>
                  <a:lnTo>
                    <a:pt x="986" y="46"/>
                  </a:lnTo>
                  <a:lnTo>
                    <a:pt x="972" y="51"/>
                  </a:lnTo>
                  <a:lnTo>
                    <a:pt x="959" y="56"/>
                  </a:lnTo>
                  <a:lnTo>
                    <a:pt x="945" y="61"/>
                  </a:lnTo>
                  <a:lnTo>
                    <a:pt x="931" y="67"/>
                  </a:lnTo>
                  <a:lnTo>
                    <a:pt x="918" y="73"/>
                  </a:lnTo>
                  <a:lnTo>
                    <a:pt x="907" y="81"/>
                  </a:lnTo>
                  <a:lnTo>
                    <a:pt x="912" y="80"/>
                  </a:lnTo>
                  <a:lnTo>
                    <a:pt x="917" y="78"/>
                  </a:lnTo>
                  <a:lnTo>
                    <a:pt x="923" y="76"/>
                  </a:lnTo>
                  <a:lnTo>
                    <a:pt x="927" y="74"/>
                  </a:lnTo>
                  <a:lnTo>
                    <a:pt x="933" y="72"/>
                  </a:lnTo>
                  <a:lnTo>
                    <a:pt x="938" y="69"/>
                  </a:lnTo>
                  <a:lnTo>
                    <a:pt x="944" y="67"/>
                  </a:lnTo>
                  <a:lnTo>
                    <a:pt x="949" y="65"/>
                  </a:lnTo>
                  <a:lnTo>
                    <a:pt x="955" y="63"/>
                  </a:lnTo>
                  <a:lnTo>
                    <a:pt x="960" y="60"/>
                  </a:lnTo>
                  <a:lnTo>
                    <a:pt x="965" y="59"/>
                  </a:lnTo>
                  <a:lnTo>
                    <a:pt x="971" y="57"/>
                  </a:lnTo>
                  <a:lnTo>
                    <a:pt x="977" y="56"/>
                  </a:lnTo>
                  <a:lnTo>
                    <a:pt x="983" y="53"/>
                  </a:lnTo>
                  <a:lnTo>
                    <a:pt x="988" y="53"/>
                  </a:lnTo>
                  <a:lnTo>
                    <a:pt x="995" y="52"/>
                  </a:lnTo>
                  <a:lnTo>
                    <a:pt x="999" y="54"/>
                  </a:lnTo>
                  <a:lnTo>
                    <a:pt x="1003" y="53"/>
                  </a:lnTo>
                  <a:lnTo>
                    <a:pt x="1009" y="52"/>
                  </a:lnTo>
                  <a:lnTo>
                    <a:pt x="1014" y="52"/>
                  </a:lnTo>
                  <a:lnTo>
                    <a:pt x="1012" y="57"/>
                  </a:lnTo>
                  <a:lnTo>
                    <a:pt x="1007" y="60"/>
                  </a:lnTo>
                  <a:lnTo>
                    <a:pt x="1001" y="64"/>
                  </a:lnTo>
                  <a:lnTo>
                    <a:pt x="995" y="67"/>
                  </a:lnTo>
                  <a:lnTo>
                    <a:pt x="990" y="71"/>
                  </a:lnTo>
                  <a:lnTo>
                    <a:pt x="984" y="73"/>
                  </a:lnTo>
                  <a:lnTo>
                    <a:pt x="977" y="73"/>
                  </a:lnTo>
                  <a:lnTo>
                    <a:pt x="970" y="73"/>
                  </a:lnTo>
                  <a:lnTo>
                    <a:pt x="968" y="75"/>
                  </a:lnTo>
                  <a:lnTo>
                    <a:pt x="964" y="75"/>
                  </a:lnTo>
                  <a:lnTo>
                    <a:pt x="962" y="75"/>
                  </a:lnTo>
                  <a:lnTo>
                    <a:pt x="960" y="75"/>
                  </a:lnTo>
                  <a:lnTo>
                    <a:pt x="959" y="76"/>
                  </a:lnTo>
                  <a:lnTo>
                    <a:pt x="957" y="76"/>
                  </a:lnTo>
                  <a:lnTo>
                    <a:pt x="956" y="76"/>
                  </a:lnTo>
                  <a:lnTo>
                    <a:pt x="955" y="78"/>
                  </a:lnTo>
                  <a:lnTo>
                    <a:pt x="950" y="80"/>
                  </a:lnTo>
                  <a:lnTo>
                    <a:pt x="946" y="82"/>
                  </a:lnTo>
                  <a:lnTo>
                    <a:pt x="940" y="83"/>
                  </a:lnTo>
                  <a:lnTo>
                    <a:pt x="935" y="86"/>
                  </a:lnTo>
                  <a:lnTo>
                    <a:pt x="931" y="87"/>
                  </a:lnTo>
                  <a:lnTo>
                    <a:pt x="926" y="89"/>
                  </a:lnTo>
                  <a:lnTo>
                    <a:pt x="922" y="90"/>
                  </a:lnTo>
                  <a:lnTo>
                    <a:pt x="917" y="93"/>
                  </a:lnTo>
                  <a:lnTo>
                    <a:pt x="914" y="94"/>
                  </a:lnTo>
                  <a:lnTo>
                    <a:pt x="910" y="94"/>
                  </a:lnTo>
                  <a:lnTo>
                    <a:pt x="909" y="91"/>
                  </a:lnTo>
                  <a:lnTo>
                    <a:pt x="907" y="89"/>
                  </a:lnTo>
                  <a:lnTo>
                    <a:pt x="906" y="90"/>
                  </a:lnTo>
                  <a:lnTo>
                    <a:pt x="904" y="90"/>
                  </a:lnTo>
                  <a:lnTo>
                    <a:pt x="903" y="89"/>
                  </a:lnTo>
                  <a:lnTo>
                    <a:pt x="902" y="89"/>
                  </a:lnTo>
                  <a:lnTo>
                    <a:pt x="893" y="91"/>
                  </a:lnTo>
                  <a:lnTo>
                    <a:pt x="885" y="93"/>
                  </a:lnTo>
                  <a:lnTo>
                    <a:pt x="876" y="95"/>
                  </a:lnTo>
                  <a:lnTo>
                    <a:pt x="866" y="96"/>
                  </a:lnTo>
                  <a:lnTo>
                    <a:pt x="857" y="97"/>
                  </a:lnTo>
                  <a:lnTo>
                    <a:pt x="849" y="98"/>
                  </a:lnTo>
                  <a:lnTo>
                    <a:pt x="840" y="101"/>
                  </a:lnTo>
                  <a:lnTo>
                    <a:pt x="832" y="103"/>
                  </a:lnTo>
                  <a:lnTo>
                    <a:pt x="823" y="106"/>
                  </a:lnTo>
                  <a:lnTo>
                    <a:pt x="812" y="110"/>
                  </a:lnTo>
                  <a:lnTo>
                    <a:pt x="802" y="112"/>
                  </a:lnTo>
                  <a:lnTo>
                    <a:pt x="791" y="116"/>
                  </a:lnTo>
                  <a:lnTo>
                    <a:pt x="781" y="117"/>
                  </a:lnTo>
                  <a:lnTo>
                    <a:pt x="772" y="119"/>
                  </a:lnTo>
                  <a:lnTo>
                    <a:pt x="761" y="119"/>
                  </a:lnTo>
                  <a:lnTo>
                    <a:pt x="751" y="118"/>
                  </a:lnTo>
                  <a:lnTo>
                    <a:pt x="742" y="119"/>
                  </a:lnTo>
                  <a:lnTo>
                    <a:pt x="737" y="125"/>
                  </a:lnTo>
                  <a:lnTo>
                    <a:pt x="731" y="129"/>
                  </a:lnTo>
                  <a:lnTo>
                    <a:pt x="723" y="131"/>
                  </a:lnTo>
                  <a:lnTo>
                    <a:pt x="717" y="133"/>
                  </a:lnTo>
                  <a:lnTo>
                    <a:pt x="711" y="134"/>
                  </a:lnTo>
                  <a:lnTo>
                    <a:pt x="705" y="135"/>
                  </a:lnTo>
                  <a:lnTo>
                    <a:pt x="699" y="136"/>
                  </a:lnTo>
                  <a:lnTo>
                    <a:pt x="693" y="136"/>
                  </a:lnTo>
                  <a:lnTo>
                    <a:pt x="688" y="137"/>
                  </a:lnTo>
                  <a:lnTo>
                    <a:pt x="682" y="137"/>
                  </a:lnTo>
                  <a:lnTo>
                    <a:pt x="675" y="139"/>
                  </a:lnTo>
                  <a:lnTo>
                    <a:pt x="653" y="143"/>
                  </a:lnTo>
                  <a:lnTo>
                    <a:pt x="644" y="148"/>
                  </a:lnTo>
                  <a:lnTo>
                    <a:pt x="642" y="148"/>
                  </a:lnTo>
                  <a:lnTo>
                    <a:pt x="638" y="148"/>
                  </a:lnTo>
                  <a:lnTo>
                    <a:pt x="630" y="151"/>
                  </a:lnTo>
                  <a:lnTo>
                    <a:pt x="617" y="156"/>
                  </a:lnTo>
                  <a:lnTo>
                    <a:pt x="605" y="159"/>
                  </a:lnTo>
                  <a:lnTo>
                    <a:pt x="592" y="163"/>
                  </a:lnTo>
                  <a:lnTo>
                    <a:pt x="578" y="165"/>
                  </a:lnTo>
                  <a:lnTo>
                    <a:pt x="564" y="169"/>
                  </a:lnTo>
                  <a:lnTo>
                    <a:pt x="552" y="171"/>
                  </a:lnTo>
                  <a:lnTo>
                    <a:pt x="538" y="172"/>
                  </a:lnTo>
                  <a:lnTo>
                    <a:pt x="524" y="173"/>
                  </a:lnTo>
                  <a:lnTo>
                    <a:pt x="518" y="173"/>
                  </a:lnTo>
                  <a:lnTo>
                    <a:pt x="513" y="174"/>
                  </a:lnTo>
                  <a:lnTo>
                    <a:pt x="508" y="174"/>
                  </a:lnTo>
                  <a:lnTo>
                    <a:pt x="502" y="176"/>
                  </a:lnTo>
                  <a:lnTo>
                    <a:pt x="496" y="176"/>
                  </a:lnTo>
                  <a:lnTo>
                    <a:pt x="492" y="177"/>
                  </a:lnTo>
                  <a:lnTo>
                    <a:pt x="486" y="176"/>
                  </a:lnTo>
                  <a:lnTo>
                    <a:pt x="480" y="176"/>
                  </a:lnTo>
                  <a:lnTo>
                    <a:pt x="473" y="174"/>
                  </a:lnTo>
                  <a:lnTo>
                    <a:pt x="468" y="174"/>
                  </a:lnTo>
                  <a:lnTo>
                    <a:pt x="461" y="176"/>
                  </a:lnTo>
                  <a:lnTo>
                    <a:pt x="454" y="176"/>
                  </a:lnTo>
                  <a:lnTo>
                    <a:pt x="443" y="176"/>
                  </a:lnTo>
                  <a:lnTo>
                    <a:pt x="434" y="176"/>
                  </a:lnTo>
                  <a:lnTo>
                    <a:pt x="424" y="176"/>
                  </a:lnTo>
                  <a:lnTo>
                    <a:pt x="415" y="176"/>
                  </a:lnTo>
                  <a:lnTo>
                    <a:pt x="404" y="176"/>
                  </a:lnTo>
                  <a:lnTo>
                    <a:pt x="394" y="177"/>
                  </a:lnTo>
                  <a:lnTo>
                    <a:pt x="385" y="178"/>
                  </a:lnTo>
                  <a:lnTo>
                    <a:pt x="374" y="179"/>
                  </a:lnTo>
                  <a:lnTo>
                    <a:pt x="364" y="179"/>
                  </a:lnTo>
                  <a:lnTo>
                    <a:pt x="355" y="180"/>
                  </a:lnTo>
                  <a:lnTo>
                    <a:pt x="344" y="181"/>
                  </a:lnTo>
                  <a:lnTo>
                    <a:pt x="335" y="184"/>
                  </a:lnTo>
                  <a:lnTo>
                    <a:pt x="325" y="185"/>
                  </a:lnTo>
                  <a:lnTo>
                    <a:pt x="315" y="187"/>
                  </a:lnTo>
                  <a:lnTo>
                    <a:pt x="305" y="189"/>
                  </a:lnTo>
                  <a:lnTo>
                    <a:pt x="296" y="192"/>
                  </a:lnTo>
                  <a:lnTo>
                    <a:pt x="289" y="194"/>
                  </a:lnTo>
                  <a:lnTo>
                    <a:pt x="283" y="197"/>
                  </a:lnTo>
                  <a:lnTo>
                    <a:pt x="276" y="200"/>
                  </a:lnTo>
                  <a:lnTo>
                    <a:pt x="269" y="202"/>
                  </a:lnTo>
                  <a:lnTo>
                    <a:pt x="266" y="204"/>
                  </a:lnTo>
                  <a:lnTo>
                    <a:pt x="261" y="207"/>
                  </a:lnTo>
                  <a:lnTo>
                    <a:pt x="257" y="208"/>
                  </a:lnTo>
                  <a:lnTo>
                    <a:pt x="252" y="209"/>
                  </a:lnTo>
                  <a:lnTo>
                    <a:pt x="251" y="208"/>
                  </a:lnTo>
                  <a:lnTo>
                    <a:pt x="250" y="206"/>
                  </a:lnTo>
                  <a:lnTo>
                    <a:pt x="247" y="204"/>
                  </a:lnTo>
                  <a:lnTo>
                    <a:pt x="245" y="203"/>
                  </a:lnTo>
                  <a:lnTo>
                    <a:pt x="242" y="203"/>
                  </a:lnTo>
                  <a:lnTo>
                    <a:pt x="238" y="203"/>
                  </a:lnTo>
                  <a:lnTo>
                    <a:pt x="235" y="204"/>
                  </a:lnTo>
                  <a:lnTo>
                    <a:pt x="231" y="204"/>
                  </a:lnTo>
                  <a:lnTo>
                    <a:pt x="226" y="204"/>
                  </a:lnTo>
                  <a:lnTo>
                    <a:pt x="220" y="206"/>
                  </a:lnTo>
                  <a:lnTo>
                    <a:pt x="215" y="207"/>
                  </a:lnTo>
                  <a:lnTo>
                    <a:pt x="209" y="209"/>
                  </a:lnTo>
                  <a:lnTo>
                    <a:pt x="204" y="211"/>
                  </a:lnTo>
                  <a:lnTo>
                    <a:pt x="198" y="212"/>
                  </a:lnTo>
                  <a:lnTo>
                    <a:pt x="192" y="215"/>
                  </a:lnTo>
                  <a:lnTo>
                    <a:pt x="186" y="216"/>
                  </a:lnTo>
                  <a:lnTo>
                    <a:pt x="178" y="218"/>
                  </a:lnTo>
                  <a:lnTo>
                    <a:pt x="170" y="222"/>
                  </a:lnTo>
                  <a:lnTo>
                    <a:pt x="163" y="226"/>
                  </a:lnTo>
                  <a:lnTo>
                    <a:pt x="156" y="232"/>
                  </a:lnTo>
                  <a:lnTo>
                    <a:pt x="147" y="238"/>
                  </a:lnTo>
                  <a:lnTo>
                    <a:pt x="147" y="237"/>
                  </a:lnTo>
                  <a:lnTo>
                    <a:pt x="141" y="240"/>
                  </a:lnTo>
                  <a:lnTo>
                    <a:pt x="135" y="245"/>
                  </a:lnTo>
                  <a:lnTo>
                    <a:pt x="129" y="249"/>
                  </a:lnTo>
                  <a:lnTo>
                    <a:pt x="123" y="253"/>
                  </a:lnTo>
                  <a:lnTo>
                    <a:pt x="117" y="257"/>
                  </a:lnTo>
                  <a:lnTo>
                    <a:pt x="111" y="261"/>
                  </a:lnTo>
                  <a:lnTo>
                    <a:pt x="106" y="264"/>
                  </a:lnTo>
                  <a:lnTo>
                    <a:pt x="99" y="267"/>
                  </a:lnTo>
                  <a:lnTo>
                    <a:pt x="92" y="271"/>
                  </a:lnTo>
                  <a:lnTo>
                    <a:pt x="86" y="276"/>
                  </a:lnTo>
                  <a:lnTo>
                    <a:pt x="79" y="279"/>
                  </a:lnTo>
                  <a:lnTo>
                    <a:pt x="72" y="280"/>
                  </a:lnTo>
                  <a:lnTo>
                    <a:pt x="61" y="286"/>
                  </a:lnTo>
                  <a:lnTo>
                    <a:pt x="56" y="287"/>
                  </a:lnTo>
                  <a:lnTo>
                    <a:pt x="52" y="290"/>
                  </a:lnTo>
                  <a:lnTo>
                    <a:pt x="46" y="291"/>
                  </a:lnTo>
                  <a:lnTo>
                    <a:pt x="41" y="292"/>
                  </a:lnTo>
                  <a:lnTo>
                    <a:pt x="35" y="294"/>
                  </a:lnTo>
                  <a:lnTo>
                    <a:pt x="31" y="295"/>
                  </a:lnTo>
                  <a:lnTo>
                    <a:pt x="25" y="298"/>
                  </a:lnTo>
                  <a:lnTo>
                    <a:pt x="20" y="300"/>
                  </a:lnTo>
                  <a:lnTo>
                    <a:pt x="16" y="299"/>
                  </a:lnTo>
                  <a:lnTo>
                    <a:pt x="11" y="295"/>
                  </a:lnTo>
                  <a:lnTo>
                    <a:pt x="7" y="291"/>
                  </a:lnTo>
                  <a:lnTo>
                    <a:pt x="3" y="287"/>
                  </a:lnTo>
                  <a:lnTo>
                    <a:pt x="2" y="286"/>
                  </a:lnTo>
                  <a:lnTo>
                    <a:pt x="2" y="285"/>
                  </a:lnTo>
                  <a:lnTo>
                    <a:pt x="1" y="284"/>
                  </a:lnTo>
                  <a:lnTo>
                    <a:pt x="0" y="283"/>
                  </a:lnTo>
                  <a:lnTo>
                    <a:pt x="20" y="280"/>
                  </a:lnTo>
                  <a:lnTo>
                    <a:pt x="46" y="274"/>
                  </a:lnTo>
                  <a:lnTo>
                    <a:pt x="54" y="270"/>
                  </a:lnTo>
                  <a:lnTo>
                    <a:pt x="62" y="267"/>
                  </a:lnTo>
                  <a:lnTo>
                    <a:pt x="70" y="263"/>
                  </a:lnTo>
                  <a:lnTo>
                    <a:pt x="79" y="260"/>
                  </a:lnTo>
                  <a:lnTo>
                    <a:pt x="81" y="259"/>
                  </a:lnTo>
                  <a:lnTo>
                    <a:pt x="84" y="257"/>
                  </a:lnTo>
                  <a:lnTo>
                    <a:pt x="86" y="256"/>
                  </a:lnTo>
                  <a:lnTo>
                    <a:pt x="87" y="254"/>
                  </a:lnTo>
                  <a:lnTo>
                    <a:pt x="95" y="250"/>
                  </a:lnTo>
                  <a:lnTo>
                    <a:pt x="103" y="247"/>
                  </a:lnTo>
                  <a:lnTo>
                    <a:pt x="111" y="244"/>
                  </a:lnTo>
                  <a:lnTo>
                    <a:pt x="118" y="240"/>
                  </a:lnTo>
                  <a:lnTo>
                    <a:pt x="126" y="235"/>
                  </a:lnTo>
                  <a:lnTo>
                    <a:pt x="133" y="231"/>
                  </a:lnTo>
                  <a:lnTo>
                    <a:pt x="140" y="225"/>
                  </a:lnTo>
                  <a:lnTo>
                    <a:pt x="147" y="219"/>
                  </a:lnTo>
                  <a:lnTo>
                    <a:pt x="155" y="214"/>
                  </a:lnTo>
                  <a:lnTo>
                    <a:pt x="162" y="209"/>
                  </a:lnTo>
                  <a:lnTo>
                    <a:pt x="170" y="203"/>
                  </a:lnTo>
                  <a:lnTo>
                    <a:pt x="177" y="199"/>
                  </a:lnTo>
                  <a:lnTo>
                    <a:pt x="185" y="193"/>
                  </a:lnTo>
                  <a:lnTo>
                    <a:pt x="192" y="188"/>
                  </a:lnTo>
                  <a:lnTo>
                    <a:pt x="200" y="182"/>
                  </a:lnTo>
                  <a:lnTo>
                    <a:pt x="207" y="177"/>
                  </a:lnTo>
                  <a:lnTo>
                    <a:pt x="213" y="174"/>
                  </a:lnTo>
                  <a:lnTo>
                    <a:pt x="220" y="172"/>
                  </a:lnTo>
                  <a:lnTo>
                    <a:pt x="226" y="169"/>
                  </a:lnTo>
                  <a:lnTo>
                    <a:pt x="231" y="165"/>
                  </a:lnTo>
                  <a:lnTo>
                    <a:pt x="238" y="164"/>
                  </a:lnTo>
                  <a:lnTo>
                    <a:pt x="244" y="163"/>
                  </a:lnTo>
                  <a:lnTo>
                    <a:pt x="249" y="161"/>
                  </a:lnTo>
                  <a:lnTo>
                    <a:pt x="254" y="158"/>
                  </a:lnTo>
                  <a:lnTo>
                    <a:pt x="264" y="158"/>
                  </a:lnTo>
                  <a:lnTo>
                    <a:pt x="274" y="157"/>
                  </a:lnTo>
                  <a:lnTo>
                    <a:pt x="283" y="156"/>
                  </a:lnTo>
                  <a:lnTo>
                    <a:pt x="292" y="155"/>
                  </a:lnTo>
                  <a:lnTo>
                    <a:pt x="303" y="154"/>
                  </a:lnTo>
                  <a:lnTo>
                    <a:pt x="312" y="152"/>
                  </a:lnTo>
                  <a:lnTo>
                    <a:pt x="321" y="150"/>
                  </a:lnTo>
                  <a:lnTo>
                    <a:pt x="330" y="149"/>
                  </a:lnTo>
                  <a:lnTo>
                    <a:pt x="342" y="149"/>
                  </a:lnTo>
                  <a:lnTo>
                    <a:pt x="342" y="151"/>
                  </a:lnTo>
                  <a:lnTo>
                    <a:pt x="341" y="152"/>
                  </a:lnTo>
                  <a:lnTo>
                    <a:pt x="337" y="152"/>
                  </a:lnTo>
                  <a:lnTo>
                    <a:pt x="335" y="154"/>
                  </a:lnTo>
                  <a:lnTo>
                    <a:pt x="329" y="156"/>
                  </a:lnTo>
                  <a:lnTo>
                    <a:pt x="322" y="157"/>
                  </a:lnTo>
                  <a:lnTo>
                    <a:pt x="317" y="158"/>
                  </a:lnTo>
                  <a:lnTo>
                    <a:pt x="310" y="159"/>
                  </a:lnTo>
                  <a:lnTo>
                    <a:pt x="303" y="161"/>
                  </a:lnTo>
                  <a:lnTo>
                    <a:pt x="296" y="162"/>
                  </a:lnTo>
                  <a:lnTo>
                    <a:pt x="290" y="164"/>
                  </a:lnTo>
                  <a:lnTo>
                    <a:pt x="283" y="166"/>
                  </a:lnTo>
                  <a:lnTo>
                    <a:pt x="282" y="167"/>
                  </a:lnTo>
                  <a:lnTo>
                    <a:pt x="283" y="170"/>
                  </a:lnTo>
                  <a:lnTo>
                    <a:pt x="284" y="171"/>
                  </a:lnTo>
                  <a:lnTo>
                    <a:pt x="285" y="172"/>
                  </a:lnTo>
                  <a:lnTo>
                    <a:pt x="292" y="172"/>
                  </a:lnTo>
                  <a:lnTo>
                    <a:pt x="300" y="170"/>
                  </a:lnTo>
                  <a:lnTo>
                    <a:pt x="307" y="169"/>
                  </a:lnTo>
                  <a:lnTo>
                    <a:pt x="315" y="167"/>
                  </a:lnTo>
                  <a:lnTo>
                    <a:pt x="322" y="166"/>
                  </a:lnTo>
                  <a:lnTo>
                    <a:pt x="329" y="166"/>
                  </a:lnTo>
                  <a:lnTo>
                    <a:pt x="337" y="165"/>
                  </a:lnTo>
                  <a:lnTo>
                    <a:pt x="345" y="165"/>
                  </a:lnTo>
                  <a:lnTo>
                    <a:pt x="352" y="165"/>
                  </a:lnTo>
                  <a:lnTo>
                    <a:pt x="360" y="164"/>
                  </a:lnTo>
                  <a:lnTo>
                    <a:pt x="368" y="164"/>
                  </a:lnTo>
                  <a:lnTo>
                    <a:pt x="375" y="163"/>
                  </a:lnTo>
                  <a:lnTo>
                    <a:pt x="379" y="164"/>
                  </a:lnTo>
                  <a:lnTo>
                    <a:pt x="382" y="163"/>
                  </a:lnTo>
                  <a:lnTo>
                    <a:pt x="386" y="162"/>
                  </a:lnTo>
                  <a:lnTo>
                    <a:pt x="389" y="162"/>
                  </a:lnTo>
                  <a:lnTo>
                    <a:pt x="403" y="161"/>
                  </a:lnTo>
                  <a:lnTo>
                    <a:pt x="417" y="161"/>
                  </a:lnTo>
                  <a:lnTo>
                    <a:pt x="431" y="159"/>
                  </a:lnTo>
                  <a:lnTo>
                    <a:pt x="446" y="158"/>
                  </a:lnTo>
                  <a:lnTo>
                    <a:pt x="460" y="158"/>
                  </a:lnTo>
                  <a:lnTo>
                    <a:pt x="473" y="157"/>
                  </a:lnTo>
                  <a:lnTo>
                    <a:pt x="487" y="156"/>
                  </a:lnTo>
                  <a:lnTo>
                    <a:pt x="501" y="155"/>
                  </a:lnTo>
                  <a:lnTo>
                    <a:pt x="508" y="154"/>
                  </a:lnTo>
                  <a:lnTo>
                    <a:pt x="516" y="151"/>
                  </a:lnTo>
                  <a:lnTo>
                    <a:pt x="524" y="150"/>
                  </a:lnTo>
                  <a:lnTo>
                    <a:pt x="532" y="150"/>
                  </a:lnTo>
                  <a:lnTo>
                    <a:pt x="546" y="146"/>
                  </a:lnTo>
                  <a:lnTo>
                    <a:pt x="559" y="141"/>
                  </a:lnTo>
                  <a:lnTo>
                    <a:pt x="571" y="137"/>
                  </a:lnTo>
                  <a:lnTo>
                    <a:pt x="585" y="133"/>
                  </a:lnTo>
                  <a:lnTo>
                    <a:pt x="598" y="129"/>
                  </a:lnTo>
                  <a:lnTo>
                    <a:pt x="612" y="127"/>
                  </a:lnTo>
                  <a:lnTo>
                    <a:pt x="625" y="124"/>
                  </a:lnTo>
                  <a:lnTo>
                    <a:pt x="640" y="123"/>
                  </a:lnTo>
                  <a:lnTo>
                    <a:pt x="649" y="120"/>
                  </a:lnTo>
                  <a:lnTo>
                    <a:pt x="655" y="118"/>
                  </a:lnTo>
                  <a:lnTo>
                    <a:pt x="661" y="116"/>
                  </a:lnTo>
                  <a:lnTo>
                    <a:pt x="669" y="114"/>
                  </a:lnTo>
                  <a:lnTo>
                    <a:pt x="674" y="113"/>
                  </a:lnTo>
                  <a:lnTo>
                    <a:pt x="682" y="113"/>
                  </a:lnTo>
                  <a:lnTo>
                    <a:pt x="689" y="113"/>
                  </a:lnTo>
                  <a:lnTo>
                    <a:pt x="693" y="114"/>
                  </a:lnTo>
                  <a:lnTo>
                    <a:pt x="699" y="112"/>
                  </a:lnTo>
                  <a:lnTo>
                    <a:pt x="706" y="111"/>
                  </a:lnTo>
                  <a:lnTo>
                    <a:pt x="712" y="110"/>
                  </a:lnTo>
                  <a:lnTo>
                    <a:pt x="719" y="110"/>
                  </a:lnTo>
                  <a:lnTo>
                    <a:pt x="726" y="110"/>
                  </a:lnTo>
                  <a:lnTo>
                    <a:pt x="731" y="109"/>
                  </a:lnTo>
                  <a:lnTo>
                    <a:pt x="738" y="108"/>
                  </a:lnTo>
                  <a:lnTo>
                    <a:pt x="744" y="105"/>
                  </a:lnTo>
                  <a:lnTo>
                    <a:pt x="745" y="101"/>
                  </a:lnTo>
                  <a:lnTo>
                    <a:pt x="750" y="98"/>
                  </a:lnTo>
                  <a:lnTo>
                    <a:pt x="753" y="96"/>
                  </a:lnTo>
                  <a:lnTo>
                    <a:pt x="758" y="95"/>
                  </a:lnTo>
                  <a:lnTo>
                    <a:pt x="765" y="94"/>
                  </a:lnTo>
                  <a:lnTo>
                    <a:pt x="772" y="91"/>
                  </a:lnTo>
                  <a:lnTo>
                    <a:pt x="779" y="90"/>
                  </a:lnTo>
                  <a:lnTo>
                    <a:pt x="786" y="89"/>
                  </a:lnTo>
                  <a:lnTo>
                    <a:pt x="793" y="88"/>
                  </a:lnTo>
                  <a:lnTo>
                    <a:pt x="799" y="87"/>
                  </a:lnTo>
                  <a:lnTo>
                    <a:pt x="805" y="84"/>
                  </a:lnTo>
                  <a:lnTo>
                    <a:pt x="812" y="82"/>
                  </a:lnTo>
                  <a:lnTo>
                    <a:pt x="819" y="82"/>
                  </a:lnTo>
                  <a:lnTo>
                    <a:pt x="827" y="81"/>
                  </a:lnTo>
                  <a:lnTo>
                    <a:pt x="834" y="81"/>
                  </a:lnTo>
                  <a:lnTo>
                    <a:pt x="841" y="80"/>
                  </a:lnTo>
                  <a:lnTo>
                    <a:pt x="849" y="79"/>
                  </a:lnTo>
                  <a:lnTo>
                    <a:pt x="856" y="78"/>
                  </a:lnTo>
                  <a:lnTo>
                    <a:pt x="863" y="76"/>
                  </a:lnTo>
                  <a:lnTo>
                    <a:pt x="870" y="75"/>
                  </a:lnTo>
                  <a:lnTo>
                    <a:pt x="874" y="76"/>
                  </a:lnTo>
                  <a:lnTo>
                    <a:pt x="882" y="74"/>
                  </a:lnTo>
                  <a:lnTo>
                    <a:pt x="891" y="72"/>
                  </a:lnTo>
                  <a:lnTo>
                    <a:pt x="900" y="71"/>
                  </a:lnTo>
                  <a:lnTo>
                    <a:pt x="908" y="68"/>
                  </a:lnTo>
                  <a:lnTo>
                    <a:pt x="916" y="66"/>
                  </a:lnTo>
                  <a:lnTo>
                    <a:pt x="924" y="63"/>
                  </a:lnTo>
                  <a:lnTo>
                    <a:pt x="932" y="59"/>
                  </a:lnTo>
                  <a:lnTo>
                    <a:pt x="940" y="56"/>
                  </a:lnTo>
                  <a:lnTo>
                    <a:pt x="944" y="54"/>
                  </a:lnTo>
                  <a:lnTo>
                    <a:pt x="946" y="52"/>
                  </a:lnTo>
                  <a:lnTo>
                    <a:pt x="949" y="51"/>
                  </a:lnTo>
                  <a:lnTo>
                    <a:pt x="952" y="50"/>
                  </a:lnTo>
                  <a:lnTo>
                    <a:pt x="963" y="45"/>
                  </a:lnTo>
                  <a:lnTo>
                    <a:pt x="974" y="41"/>
                  </a:lnTo>
                  <a:lnTo>
                    <a:pt x="985" y="37"/>
                  </a:lnTo>
                  <a:lnTo>
                    <a:pt x="997" y="33"/>
                  </a:lnTo>
                  <a:lnTo>
                    <a:pt x="1008" y="29"/>
                  </a:lnTo>
                  <a:lnTo>
                    <a:pt x="1020" y="25"/>
                  </a:lnTo>
                  <a:lnTo>
                    <a:pt x="1030" y="20"/>
                  </a:lnTo>
                  <a:lnTo>
                    <a:pt x="1042" y="14"/>
                  </a:lnTo>
                  <a:lnTo>
                    <a:pt x="1048" y="12"/>
                  </a:lnTo>
                  <a:lnTo>
                    <a:pt x="1055" y="8"/>
                  </a:lnTo>
                  <a:lnTo>
                    <a:pt x="1062" y="4"/>
                  </a:lnTo>
                  <a:lnTo>
                    <a:pt x="1069" y="0"/>
                  </a:lnTo>
                  <a:lnTo>
                    <a:pt x="107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4" name="Freeform 19"/>
            <p:cNvSpPr>
              <a:spLocks noChangeAspect="1"/>
            </p:cNvSpPr>
            <p:nvPr/>
          </p:nvSpPr>
          <p:spPr bwMode="auto">
            <a:xfrm>
              <a:off x="4454" y="1078"/>
              <a:ext cx="18" cy="9"/>
            </a:xfrm>
            <a:custGeom>
              <a:avLst/>
              <a:gdLst>
                <a:gd name="T0" fmla="*/ 18 w 34"/>
                <a:gd name="T1" fmla="*/ 1 h 17"/>
                <a:gd name="T2" fmla="*/ 15 w 34"/>
                <a:gd name="T3" fmla="*/ 5 h 17"/>
                <a:gd name="T4" fmla="*/ 10 w 34"/>
                <a:gd name="T5" fmla="*/ 7 h 17"/>
                <a:gd name="T6" fmla="*/ 5 w 34"/>
                <a:gd name="T7" fmla="*/ 8 h 17"/>
                <a:gd name="T8" fmla="*/ 1 w 34"/>
                <a:gd name="T9" fmla="*/ 9 h 17"/>
                <a:gd name="T10" fmla="*/ 0 w 34"/>
                <a:gd name="T11" fmla="*/ 7 h 17"/>
                <a:gd name="T12" fmla="*/ 1 w 34"/>
                <a:gd name="T13" fmla="*/ 5 h 17"/>
                <a:gd name="T14" fmla="*/ 1 w 34"/>
                <a:gd name="T15" fmla="*/ 4 h 17"/>
                <a:gd name="T16" fmla="*/ 0 w 34"/>
                <a:gd name="T17" fmla="*/ 3 h 17"/>
                <a:gd name="T18" fmla="*/ 2 w 34"/>
                <a:gd name="T19" fmla="*/ 1 h 17"/>
                <a:gd name="T20" fmla="*/ 4 w 34"/>
                <a:gd name="T21" fmla="*/ 1 h 17"/>
                <a:gd name="T22" fmla="*/ 6 w 34"/>
                <a:gd name="T23" fmla="*/ 0 h 17"/>
                <a:gd name="T24" fmla="*/ 8 w 34"/>
                <a:gd name="T25" fmla="*/ 0 h 17"/>
                <a:gd name="T26" fmla="*/ 11 w 34"/>
                <a:gd name="T27" fmla="*/ 0 h 17"/>
                <a:gd name="T28" fmla="*/ 13 w 34"/>
                <a:gd name="T29" fmla="*/ 1 h 17"/>
                <a:gd name="T30" fmla="*/ 16 w 34"/>
                <a:gd name="T31" fmla="*/ 1 h 17"/>
                <a:gd name="T32" fmla="*/ 18 w 34"/>
                <a:gd name="T33" fmla="*/ 1 h 17"/>
                <a:gd name="T34" fmla="*/ 18 w 34"/>
                <a:gd name="T35" fmla="*/ 1 h 1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4"/>
                <a:gd name="T55" fmla="*/ 0 h 17"/>
                <a:gd name="T56" fmla="*/ 34 w 34"/>
                <a:gd name="T57" fmla="*/ 17 h 1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4" h="17">
                  <a:moveTo>
                    <a:pt x="34" y="2"/>
                  </a:moveTo>
                  <a:lnTo>
                    <a:pt x="28" y="9"/>
                  </a:lnTo>
                  <a:lnTo>
                    <a:pt x="19" y="13"/>
                  </a:lnTo>
                  <a:lnTo>
                    <a:pt x="10" y="15"/>
                  </a:lnTo>
                  <a:lnTo>
                    <a:pt x="1" y="17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2" y="8"/>
                  </a:lnTo>
                  <a:lnTo>
                    <a:pt x="0" y="5"/>
                  </a:lnTo>
                  <a:lnTo>
                    <a:pt x="3" y="2"/>
                  </a:lnTo>
                  <a:lnTo>
                    <a:pt x="8" y="1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21" y="0"/>
                  </a:lnTo>
                  <a:lnTo>
                    <a:pt x="25" y="1"/>
                  </a:lnTo>
                  <a:lnTo>
                    <a:pt x="30" y="1"/>
                  </a:lnTo>
                  <a:lnTo>
                    <a:pt x="34" y="1"/>
                  </a:lnTo>
                  <a:lnTo>
                    <a:pt x="34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5" name="Freeform 20"/>
            <p:cNvSpPr>
              <a:spLocks noChangeAspect="1"/>
            </p:cNvSpPr>
            <p:nvPr/>
          </p:nvSpPr>
          <p:spPr bwMode="auto">
            <a:xfrm>
              <a:off x="4390" y="1109"/>
              <a:ext cx="51" cy="20"/>
            </a:xfrm>
            <a:custGeom>
              <a:avLst/>
              <a:gdLst>
                <a:gd name="T0" fmla="*/ 51 w 101"/>
                <a:gd name="T1" fmla="*/ 1 h 42"/>
                <a:gd name="T2" fmla="*/ 46 w 101"/>
                <a:gd name="T3" fmla="*/ 4 h 42"/>
                <a:gd name="T4" fmla="*/ 41 w 101"/>
                <a:gd name="T5" fmla="*/ 6 h 42"/>
                <a:gd name="T6" fmla="*/ 37 w 101"/>
                <a:gd name="T7" fmla="*/ 8 h 42"/>
                <a:gd name="T8" fmla="*/ 31 w 101"/>
                <a:gd name="T9" fmla="*/ 10 h 42"/>
                <a:gd name="T10" fmla="*/ 26 w 101"/>
                <a:gd name="T11" fmla="*/ 11 h 42"/>
                <a:gd name="T12" fmla="*/ 21 w 101"/>
                <a:gd name="T13" fmla="*/ 13 h 42"/>
                <a:gd name="T14" fmla="*/ 16 w 101"/>
                <a:gd name="T15" fmla="*/ 15 h 42"/>
                <a:gd name="T16" fmla="*/ 11 w 101"/>
                <a:gd name="T17" fmla="*/ 17 h 42"/>
                <a:gd name="T18" fmla="*/ 0 w 101"/>
                <a:gd name="T19" fmla="*/ 20 h 42"/>
                <a:gd name="T20" fmla="*/ 4 w 101"/>
                <a:gd name="T21" fmla="*/ 18 h 42"/>
                <a:gd name="T22" fmla="*/ 8 w 101"/>
                <a:gd name="T23" fmla="*/ 17 h 42"/>
                <a:gd name="T24" fmla="*/ 11 w 101"/>
                <a:gd name="T25" fmla="*/ 14 h 42"/>
                <a:gd name="T26" fmla="*/ 14 w 101"/>
                <a:gd name="T27" fmla="*/ 11 h 42"/>
                <a:gd name="T28" fmla="*/ 16 w 101"/>
                <a:gd name="T29" fmla="*/ 10 h 42"/>
                <a:gd name="T30" fmla="*/ 19 w 101"/>
                <a:gd name="T31" fmla="*/ 9 h 42"/>
                <a:gd name="T32" fmla="*/ 22 w 101"/>
                <a:gd name="T33" fmla="*/ 8 h 42"/>
                <a:gd name="T34" fmla="*/ 24 w 101"/>
                <a:gd name="T35" fmla="*/ 5 h 42"/>
                <a:gd name="T36" fmla="*/ 27 w 101"/>
                <a:gd name="T37" fmla="*/ 4 h 42"/>
                <a:gd name="T38" fmla="*/ 30 w 101"/>
                <a:gd name="T39" fmla="*/ 3 h 42"/>
                <a:gd name="T40" fmla="*/ 33 w 101"/>
                <a:gd name="T41" fmla="*/ 2 h 42"/>
                <a:gd name="T42" fmla="*/ 37 w 101"/>
                <a:gd name="T43" fmla="*/ 2 h 42"/>
                <a:gd name="T44" fmla="*/ 40 w 101"/>
                <a:gd name="T45" fmla="*/ 1 h 42"/>
                <a:gd name="T46" fmla="*/ 43 w 101"/>
                <a:gd name="T47" fmla="*/ 0 h 42"/>
                <a:gd name="T48" fmla="*/ 47 w 101"/>
                <a:gd name="T49" fmla="*/ 0 h 42"/>
                <a:gd name="T50" fmla="*/ 50 w 101"/>
                <a:gd name="T51" fmla="*/ 0 h 42"/>
                <a:gd name="T52" fmla="*/ 51 w 101"/>
                <a:gd name="T53" fmla="*/ 1 h 4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01"/>
                <a:gd name="T82" fmla="*/ 0 h 42"/>
                <a:gd name="T83" fmla="*/ 101 w 101"/>
                <a:gd name="T84" fmla="*/ 42 h 4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01" h="42">
                  <a:moveTo>
                    <a:pt x="101" y="2"/>
                  </a:moveTo>
                  <a:lnTo>
                    <a:pt x="92" y="8"/>
                  </a:lnTo>
                  <a:lnTo>
                    <a:pt x="82" y="13"/>
                  </a:lnTo>
                  <a:lnTo>
                    <a:pt x="73" y="17"/>
                  </a:lnTo>
                  <a:lnTo>
                    <a:pt x="62" y="21"/>
                  </a:lnTo>
                  <a:lnTo>
                    <a:pt x="52" y="24"/>
                  </a:lnTo>
                  <a:lnTo>
                    <a:pt x="41" y="28"/>
                  </a:lnTo>
                  <a:lnTo>
                    <a:pt x="31" y="32"/>
                  </a:lnTo>
                  <a:lnTo>
                    <a:pt x="21" y="36"/>
                  </a:lnTo>
                  <a:lnTo>
                    <a:pt x="0" y="42"/>
                  </a:lnTo>
                  <a:lnTo>
                    <a:pt x="7" y="37"/>
                  </a:lnTo>
                  <a:lnTo>
                    <a:pt x="15" y="35"/>
                  </a:lnTo>
                  <a:lnTo>
                    <a:pt x="22" y="30"/>
                  </a:lnTo>
                  <a:lnTo>
                    <a:pt x="28" y="24"/>
                  </a:lnTo>
                  <a:lnTo>
                    <a:pt x="32" y="22"/>
                  </a:lnTo>
                  <a:lnTo>
                    <a:pt x="38" y="19"/>
                  </a:lnTo>
                  <a:lnTo>
                    <a:pt x="44" y="16"/>
                  </a:lnTo>
                  <a:lnTo>
                    <a:pt x="47" y="10"/>
                  </a:lnTo>
                  <a:lnTo>
                    <a:pt x="53" y="8"/>
                  </a:lnTo>
                  <a:lnTo>
                    <a:pt x="60" y="6"/>
                  </a:lnTo>
                  <a:lnTo>
                    <a:pt x="66" y="5"/>
                  </a:lnTo>
                  <a:lnTo>
                    <a:pt x="73" y="4"/>
                  </a:lnTo>
                  <a:lnTo>
                    <a:pt x="79" y="2"/>
                  </a:lnTo>
                  <a:lnTo>
                    <a:pt x="86" y="1"/>
                  </a:lnTo>
                  <a:lnTo>
                    <a:pt x="93" y="1"/>
                  </a:lnTo>
                  <a:lnTo>
                    <a:pt x="100" y="0"/>
                  </a:lnTo>
                  <a:lnTo>
                    <a:pt x="101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6" name="Freeform 21"/>
            <p:cNvSpPr>
              <a:spLocks noChangeAspect="1"/>
            </p:cNvSpPr>
            <p:nvPr/>
          </p:nvSpPr>
          <p:spPr bwMode="auto">
            <a:xfrm>
              <a:off x="4335" y="1136"/>
              <a:ext cx="50" cy="24"/>
            </a:xfrm>
            <a:custGeom>
              <a:avLst/>
              <a:gdLst>
                <a:gd name="T0" fmla="*/ 50 w 101"/>
                <a:gd name="T1" fmla="*/ 1 h 49"/>
                <a:gd name="T2" fmla="*/ 47 w 101"/>
                <a:gd name="T3" fmla="*/ 3 h 49"/>
                <a:gd name="T4" fmla="*/ 43 w 101"/>
                <a:gd name="T5" fmla="*/ 5 h 49"/>
                <a:gd name="T6" fmla="*/ 39 w 101"/>
                <a:gd name="T7" fmla="*/ 6 h 49"/>
                <a:gd name="T8" fmla="*/ 35 w 101"/>
                <a:gd name="T9" fmla="*/ 8 h 49"/>
                <a:gd name="T10" fmla="*/ 31 w 101"/>
                <a:gd name="T11" fmla="*/ 10 h 49"/>
                <a:gd name="T12" fmla="*/ 27 w 101"/>
                <a:gd name="T13" fmla="*/ 12 h 49"/>
                <a:gd name="T14" fmla="*/ 23 w 101"/>
                <a:gd name="T15" fmla="*/ 13 h 49"/>
                <a:gd name="T16" fmla="*/ 20 w 101"/>
                <a:gd name="T17" fmla="*/ 16 h 49"/>
                <a:gd name="T18" fmla="*/ 17 w 101"/>
                <a:gd name="T19" fmla="*/ 17 h 49"/>
                <a:gd name="T20" fmla="*/ 15 w 101"/>
                <a:gd name="T21" fmla="*/ 18 h 49"/>
                <a:gd name="T22" fmla="*/ 13 w 101"/>
                <a:gd name="T23" fmla="*/ 19 h 49"/>
                <a:gd name="T24" fmla="*/ 10 w 101"/>
                <a:gd name="T25" fmla="*/ 20 h 49"/>
                <a:gd name="T26" fmla="*/ 8 w 101"/>
                <a:gd name="T27" fmla="*/ 21 h 49"/>
                <a:gd name="T28" fmla="*/ 6 w 101"/>
                <a:gd name="T29" fmla="*/ 22 h 49"/>
                <a:gd name="T30" fmla="*/ 3 w 101"/>
                <a:gd name="T31" fmla="*/ 23 h 49"/>
                <a:gd name="T32" fmla="*/ 1 w 101"/>
                <a:gd name="T33" fmla="*/ 24 h 49"/>
                <a:gd name="T34" fmla="*/ 0 w 101"/>
                <a:gd name="T35" fmla="*/ 22 h 49"/>
                <a:gd name="T36" fmla="*/ 0 w 101"/>
                <a:gd name="T37" fmla="*/ 21 h 49"/>
                <a:gd name="T38" fmla="*/ 0 w 101"/>
                <a:gd name="T39" fmla="*/ 19 h 49"/>
                <a:gd name="T40" fmla="*/ 1 w 101"/>
                <a:gd name="T41" fmla="*/ 17 h 49"/>
                <a:gd name="T42" fmla="*/ 7 w 101"/>
                <a:gd name="T43" fmla="*/ 15 h 49"/>
                <a:gd name="T44" fmla="*/ 13 w 101"/>
                <a:gd name="T45" fmla="*/ 13 h 49"/>
                <a:gd name="T46" fmla="*/ 19 w 101"/>
                <a:gd name="T47" fmla="*/ 10 h 49"/>
                <a:gd name="T48" fmla="*/ 25 w 101"/>
                <a:gd name="T49" fmla="*/ 7 h 49"/>
                <a:gd name="T50" fmla="*/ 31 w 101"/>
                <a:gd name="T51" fmla="*/ 6 h 49"/>
                <a:gd name="T52" fmla="*/ 37 w 101"/>
                <a:gd name="T53" fmla="*/ 3 h 49"/>
                <a:gd name="T54" fmla="*/ 44 w 101"/>
                <a:gd name="T55" fmla="*/ 2 h 49"/>
                <a:gd name="T56" fmla="*/ 50 w 101"/>
                <a:gd name="T57" fmla="*/ 0 h 49"/>
                <a:gd name="T58" fmla="*/ 50 w 101"/>
                <a:gd name="T59" fmla="*/ 1 h 4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01"/>
                <a:gd name="T91" fmla="*/ 0 h 49"/>
                <a:gd name="T92" fmla="*/ 101 w 101"/>
                <a:gd name="T93" fmla="*/ 49 h 49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01" h="49">
                  <a:moveTo>
                    <a:pt x="101" y="2"/>
                  </a:moveTo>
                  <a:lnTo>
                    <a:pt x="94" y="6"/>
                  </a:lnTo>
                  <a:lnTo>
                    <a:pt x="86" y="10"/>
                  </a:lnTo>
                  <a:lnTo>
                    <a:pt x="78" y="13"/>
                  </a:lnTo>
                  <a:lnTo>
                    <a:pt x="71" y="17"/>
                  </a:lnTo>
                  <a:lnTo>
                    <a:pt x="63" y="20"/>
                  </a:lnTo>
                  <a:lnTo>
                    <a:pt x="54" y="24"/>
                  </a:lnTo>
                  <a:lnTo>
                    <a:pt x="46" y="27"/>
                  </a:lnTo>
                  <a:lnTo>
                    <a:pt x="40" y="32"/>
                  </a:lnTo>
                  <a:lnTo>
                    <a:pt x="35" y="34"/>
                  </a:lnTo>
                  <a:lnTo>
                    <a:pt x="30" y="36"/>
                  </a:lnTo>
                  <a:lnTo>
                    <a:pt x="26" y="38"/>
                  </a:lnTo>
                  <a:lnTo>
                    <a:pt x="21" y="41"/>
                  </a:lnTo>
                  <a:lnTo>
                    <a:pt x="16" y="43"/>
                  </a:lnTo>
                  <a:lnTo>
                    <a:pt x="12" y="45"/>
                  </a:lnTo>
                  <a:lnTo>
                    <a:pt x="7" y="47"/>
                  </a:lnTo>
                  <a:lnTo>
                    <a:pt x="3" y="49"/>
                  </a:lnTo>
                  <a:lnTo>
                    <a:pt x="1" y="45"/>
                  </a:lnTo>
                  <a:lnTo>
                    <a:pt x="0" y="42"/>
                  </a:lnTo>
                  <a:lnTo>
                    <a:pt x="0" y="38"/>
                  </a:lnTo>
                  <a:lnTo>
                    <a:pt x="3" y="35"/>
                  </a:lnTo>
                  <a:lnTo>
                    <a:pt x="14" y="30"/>
                  </a:lnTo>
                  <a:lnTo>
                    <a:pt x="26" y="26"/>
                  </a:lnTo>
                  <a:lnTo>
                    <a:pt x="38" y="21"/>
                  </a:lnTo>
                  <a:lnTo>
                    <a:pt x="50" y="15"/>
                  </a:lnTo>
                  <a:lnTo>
                    <a:pt x="63" y="12"/>
                  </a:lnTo>
                  <a:lnTo>
                    <a:pt x="75" y="7"/>
                  </a:lnTo>
                  <a:lnTo>
                    <a:pt x="88" y="4"/>
                  </a:lnTo>
                  <a:lnTo>
                    <a:pt x="101" y="0"/>
                  </a:lnTo>
                  <a:lnTo>
                    <a:pt x="101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7" name="Freeform 22"/>
            <p:cNvSpPr>
              <a:spLocks noChangeAspect="1"/>
            </p:cNvSpPr>
            <p:nvPr/>
          </p:nvSpPr>
          <p:spPr bwMode="auto">
            <a:xfrm>
              <a:off x="3524" y="1167"/>
              <a:ext cx="48" cy="26"/>
            </a:xfrm>
            <a:custGeom>
              <a:avLst/>
              <a:gdLst>
                <a:gd name="T0" fmla="*/ 36 w 95"/>
                <a:gd name="T1" fmla="*/ 16 h 53"/>
                <a:gd name="T2" fmla="*/ 39 w 95"/>
                <a:gd name="T3" fmla="*/ 18 h 53"/>
                <a:gd name="T4" fmla="*/ 41 w 95"/>
                <a:gd name="T5" fmla="*/ 20 h 53"/>
                <a:gd name="T6" fmla="*/ 43 w 95"/>
                <a:gd name="T7" fmla="*/ 23 h 53"/>
                <a:gd name="T8" fmla="*/ 46 w 95"/>
                <a:gd name="T9" fmla="*/ 25 h 53"/>
                <a:gd name="T10" fmla="*/ 47 w 95"/>
                <a:gd name="T11" fmla="*/ 25 h 53"/>
                <a:gd name="T12" fmla="*/ 47 w 95"/>
                <a:gd name="T13" fmla="*/ 25 h 53"/>
                <a:gd name="T14" fmla="*/ 48 w 95"/>
                <a:gd name="T15" fmla="*/ 25 h 53"/>
                <a:gd name="T16" fmla="*/ 48 w 95"/>
                <a:gd name="T17" fmla="*/ 25 h 53"/>
                <a:gd name="T18" fmla="*/ 48 w 95"/>
                <a:gd name="T19" fmla="*/ 26 h 53"/>
                <a:gd name="T20" fmla="*/ 46 w 95"/>
                <a:gd name="T21" fmla="*/ 25 h 53"/>
                <a:gd name="T22" fmla="*/ 43 w 95"/>
                <a:gd name="T23" fmla="*/ 24 h 53"/>
                <a:gd name="T24" fmla="*/ 40 w 95"/>
                <a:gd name="T25" fmla="*/ 24 h 53"/>
                <a:gd name="T26" fmla="*/ 38 w 95"/>
                <a:gd name="T27" fmla="*/ 23 h 53"/>
                <a:gd name="T28" fmla="*/ 35 w 95"/>
                <a:gd name="T29" fmla="*/ 22 h 53"/>
                <a:gd name="T30" fmla="*/ 32 w 95"/>
                <a:gd name="T31" fmla="*/ 21 h 53"/>
                <a:gd name="T32" fmla="*/ 30 w 95"/>
                <a:gd name="T33" fmla="*/ 20 h 53"/>
                <a:gd name="T34" fmla="*/ 27 w 95"/>
                <a:gd name="T35" fmla="*/ 19 h 53"/>
                <a:gd name="T36" fmla="*/ 25 w 95"/>
                <a:gd name="T37" fmla="*/ 17 h 53"/>
                <a:gd name="T38" fmla="*/ 22 w 95"/>
                <a:gd name="T39" fmla="*/ 16 h 53"/>
                <a:gd name="T40" fmla="*/ 20 w 95"/>
                <a:gd name="T41" fmla="*/ 15 h 53"/>
                <a:gd name="T42" fmla="*/ 17 w 95"/>
                <a:gd name="T43" fmla="*/ 13 h 53"/>
                <a:gd name="T44" fmla="*/ 14 w 95"/>
                <a:gd name="T45" fmla="*/ 12 h 53"/>
                <a:gd name="T46" fmla="*/ 12 w 95"/>
                <a:gd name="T47" fmla="*/ 10 h 53"/>
                <a:gd name="T48" fmla="*/ 9 w 95"/>
                <a:gd name="T49" fmla="*/ 9 h 53"/>
                <a:gd name="T50" fmla="*/ 7 w 95"/>
                <a:gd name="T51" fmla="*/ 7 h 53"/>
                <a:gd name="T52" fmla="*/ 0 w 95"/>
                <a:gd name="T53" fmla="*/ 0 h 53"/>
                <a:gd name="T54" fmla="*/ 4 w 95"/>
                <a:gd name="T55" fmla="*/ 1 h 53"/>
                <a:gd name="T56" fmla="*/ 8 w 95"/>
                <a:gd name="T57" fmla="*/ 3 h 53"/>
                <a:gd name="T58" fmla="*/ 13 w 95"/>
                <a:gd name="T59" fmla="*/ 5 h 53"/>
                <a:gd name="T60" fmla="*/ 18 w 95"/>
                <a:gd name="T61" fmla="*/ 7 h 53"/>
                <a:gd name="T62" fmla="*/ 24 w 95"/>
                <a:gd name="T63" fmla="*/ 9 h 53"/>
                <a:gd name="T64" fmla="*/ 28 w 95"/>
                <a:gd name="T65" fmla="*/ 12 h 53"/>
                <a:gd name="T66" fmla="*/ 32 w 95"/>
                <a:gd name="T67" fmla="*/ 14 h 53"/>
                <a:gd name="T68" fmla="*/ 36 w 95"/>
                <a:gd name="T69" fmla="*/ 16 h 5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95"/>
                <a:gd name="T106" fmla="*/ 0 h 53"/>
                <a:gd name="T107" fmla="*/ 95 w 95"/>
                <a:gd name="T108" fmla="*/ 53 h 5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95" h="53">
                  <a:moveTo>
                    <a:pt x="71" y="33"/>
                  </a:moveTo>
                  <a:lnTo>
                    <a:pt x="77" y="36"/>
                  </a:lnTo>
                  <a:lnTo>
                    <a:pt x="81" y="41"/>
                  </a:lnTo>
                  <a:lnTo>
                    <a:pt x="86" y="46"/>
                  </a:lnTo>
                  <a:lnTo>
                    <a:pt x="92" y="50"/>
                  </a:lnTo>
                  <a:lnTo>
                    <a:pt x="93" y="50"/>
                  </a:lnTo>
                  <a:lnTo>
                    <a:pt x="94" y="50"/>
                  </a:lnTo>
                  <a:lnTo>
                    <a:pt x="95" y="50"/>
                  </a:lnTo>
                  <a:lnTo>
                    <a:pt x="95" y="51"/>
                  </a:lnTo>
                  <a:lnTo>
                    <a:pt x="95" y="53"/>
                  </a:lnTo>
                  <a:lnTo>
                    <a:pt x="91" y="51"/>
                  </a:lnTo>
                  <a:lnTo>
                    <a:pt x="85" y="49"/>
                  </a:lnTo>
                  <a:lnTo>
                    <a:pt x="80" y="48"/>
                  </a:lnTo>
                  <a:lnTo>
                    <a:pt x="75" y="46"/>
                  </a:lnTo>
                  <a:lnTo>
                    <a:pt x="70" y="45"/>
                  </a:lnTo>
                  <a:lnTo>
                    <a:pt x="64" y="42"/>
                  </a:lnTo>
                  <a:lnTo>
                    <a:pt x="60" y="40"/>
                  </a:lnTo>
                  <a:lnTo>
                    <a:pt x="54" y="38"/>
                  </a:lnTo>
                  <a:lnTo>
                    <a:pt x="49" y="35"/>
                  </a:lnTo>
                  <a:lnTo>
                    <a:pt x="43" y="33"/>
                  </a:lnTo>
                  <a:lnTo>
                    <a:pt x="39" y="30"/>
                  </a:lnTo>
                  <a:lnTo>
                    <a:pt x="33" y="27"/>
                  </a:lnTo>
                  <a:lnTo>
                    <a:pt x="28" y="24"/>
                  </a:lnTo>
                  <a:lnTo>
                    <a:pt x="23" y="20"/>
                  </a:lnTo>
                  <a:lnTo>
                    <a:pt x="18" y="18"/>
                  </a:lnTo>
                  <a:lnTo>
                    <a:pt x="13" y="15"/>
                  </a:lnTo>
                  <a:lnTo>
                    <a:pt x="0" y="0"/>
                  </a:lnTo>
                  <a:lnTo>
                    <a:pt x="7" y="3"/>
                  </a:lnTo>
                  <a:lnTo>
                    <a:pt x="16" y="6"/>
                  </a:lnTo>
                  <a:lnTo>
                    <a:pt x="26" y="10"/>
                  </a:lnTo>
                  <a:lnTo>
                    <a:pt x="36" y="15"/>
                  </a:lnTo>
                  <a:lnTo>
                    <a:pt x="47" y="19"/>
                  </a:lnTo>
                  <a:lnTo>
                    <a:pt x="56" y="24"/>
                  </a:lnTo>
                  <a:lnTo>
                    <a:pt x="64" y="28"/>
                  </a:lnTo>
                  <a:lnTo>
                    <a:pt x="71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8" name="Freeform 23"/>
            <p:cNvSpPr>
              <a:spLocks noChangeAspect="1"/>
            </p:cNvSpPr>
            <p:nvPr/>
          </p:nvSpPr>
          <p:spPr bwMode="auto">
            <a:xfrm>
              <a:off x="3837" y="1159"/>
              <a:ext cx="30" cy="24"/>
            </a:xfrm>
            <a:custGeom>
              <a:avLst/>
              <a:gdLst>
                <a:gd name="T0" fmla="*/ 12 w 58"/>
                <a:gd name="T1" fmla="*/ 8 h 48"/>
                <a:gd name="T2" fmla="*/ 11 w 58"/>
                <a:gd name="T3" fmla="*/ 8 h 48"/>
                <a:gd name="T4" fmla="*/ 10 w 58"/>
                <a:gd name="T5" fmla="*/ 8 h 48"/>
                <a:gd name="T6" fmla="*/ 9 w 58"/>
                <a:gd name="T7" fmla="*/ 7 h 48"/>
                <a:gd name="T8" fmla="*/ 8 w 58"/>
                <a:gd name="T9" fmla="*/ 8 h 48"/>
                <a:gd name="T10" fmla="*/ 10 w 58"/>
                <a:gd name="T11" fmla="*/ 10 h 48"/>
                <a:gd name="T12" fmla="*/ 30 w 58"/>
                <a:gd name="T13" fmla="*/ 23 h 48"/>
                <a:gd name="T14" fmla="*/ 30 w 58"/>
                <a:gd name="T15" fmla="*/ 23 h 48"/>
                <a:gd name="T16" fmla="*/ 29 w 58"/>
                <a:gd name="T17" fmla="*/ 23 h 48"/>
                <a:gd name="T18" fmla="*/ 29 w 58"/>
                <a:gd name="T19" fmla="*/ 24 h 48"/>
                <a:gd name="T20" fmla="*/ 28 w 58"/>
                <a:gd name="T21" fmla="*/ 24 h 48"/>
                <a:gd name="T22" fmla="*/ 25 w 58"/>
                <a:gd name="T23" fmla="*/ 23 h 48"/>
                <a:gd name="T24" fmla="*/ 22 w 58"/>
                <a:gd name="T25" fmla="*/ 22 h 48"/>
                <a:gd name="T26" fmla="*/ 19 w 58"/>
                <a:gd name="T27" fmla="*/ 20 h 48"/>
                <a:gd name="T28" fmla="*/ 17 w 58"/>
                <a:gd name="T29" fmla="*/ 19 h 48"/>
                <a:gd name="T30" fmla="*/ 13 w 58"/>
                <a:gd name="T31" fmla="*/ 17 h 48"/>
                <a:gd name="T32" fmla="*/ 10 w 58"/>
                <a:gd name="T33" fmla="*/ 16 h 48"/>
                <a:gd name="T34" fmla="*/ 8 w 58"/>
                <a:gd name="T35" fmla="*/ 14 h 48"/>
                <a:gd name="T36" fmla="*/ 5 w 58"/>
                <a:gd name="T37" fmla="*/ 12 h 48"/>
                <a:gd name="T38" fmla="*/ 3 w 58"/>
                <a:gd name="T39" fmla="*/ 9 h 48"/>
                <a:gd name="T40" fmla="*/ 2 w 58"/>
                <a:gd name="T41" fmla="*/ 6 h 48"/>
                <a:gd name="T42" fmla="*/ 1 w 58"/>
                <a:gd name="T43" fmla="*/ 3 h 48"/>
                <a:gd name="T44" fmla="*/ 0 w 58"/>
                <a:gd name="T45" fmla="*/ 0 h 48"/>
                <a:gd name="T46" fmla="*/ 3 w 58"/>
                <a:gd name="T47" fmla="*/ 1 h 48"/>
                <a:gd name="T48" fmla="*/ 6 w 58"/>
                <a:gd name="T49" fmla="*/ 3 h 48"/>
                <a:gd name="T50" fmla="*/ 9 w 58"/>
                <a:gd name="T51" fmla="*/ 6 h 48"/>
                <a:gd name="T52" fmla="*/ 12 w 58"/>
                <a:gd name="T53" fmla="*/ 8 h 48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58"/>
                <a:gd name="T82" fmla="*/ 0 h 48"/>
                <a:gd name="T83" fmla="*/ 58 w 58"/>
                <a:gd name="T84" fmla="*/ 48 h 48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58" h="48">
                  <a:moveTo>
                    <a:pt x="23" y="16"/>
                  </a:moveTo>
                  <a:lnTo>
                    <a:pt x="21" y="16"/>
                  </a:lnTo>
                  <a:lnTo>
                    <a:pt x="19" y="15"/>
                  </a:lnTo>
                  <a:lnTo>
                    <a:pt x="18" y="13"/>
                  </a:lnTo>
                  <a:lnTo>
                    <a:pt x="16" y="15"/>
                  </a:lnTo>
                  <a:lnTo>
                    <a:pt x="19" y="19"/>
                  </a:lnTo>
                  <a:lnTo>
                    <a:pt x="58" y="45"/>
                  </a:lnTo>
                  <a:lnTo>
                    <a:pt x="58" y="46"/>
                  </a:lnTo>
                  <a:lnTo>
                    <a:pt x="57" y="46"/>
                  </a:lnTo>
                  <a:lnTo>
                    <a:pt x="56" y="47"/>
                  </a:lnTo>
                  <a:lnTo>
                    <a:pt x="55" y="48"/>
                  </a:lnTo>
                  <a:lnTo>
                    <a:pt x="49" y="46"/>
                  </a:lnTo>
                  <a:lnTo>
                    <a:pt x="42" y="43"/>
                  </a:lnTo>
                  <a:lnTo>
                    <a:pt x="36" y="40"/>
                  </a:lnTo>
                  <a:lnTo>
                    <a:pt x="32" y="38"/>
                  </a:lnTo>
                  <a:lnTo>
                    <a:pt x="26" y="34"/>
                  </a:lnTo>
                  <a:lnTo>
                    <a:pt x="20" y="32"/>
                  </a:lnTo>
                  <a:lnTo>
                    <a:pt x="16" y="28"/>
                  </a:lnTo>
                  <a:lnTo>
                    <a:pt x="10" y="24"/>
                  </a:lnTo>
                  <a:lnTo>
                    <a:pt x="6" y="18"/>
                  </a:lnTo>
                  <a:lnTo>
                    <a:pt x="4" y="12"/>
                  </a:lnTo>
                  <a:lnTo>
                    <a:pt x="2" y="5"/>
                  </a:lnTo>
                  <a:lnTo>
                    <a:pt x="0" y="0"/>
                  </a:lnTo>
                  <a:lnTo>
                    <a:pt x="6" y="2"/>
                  </a:lnTo>
                  <a:lnTo>
                    <a:pt x="12" y="6"/>
                  </a:lnTo>
                  <a:lnTo>
                    <a:pt x="18" y="11"/>
                  </a:lnTo>
                  <a:lnTo>
                    <a:pt x="23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9" name="Freeform 24"/>
            <p:cNvSpPr>
              <a:spLocks noChangeAspect="1"/>
            </p:cNvSpPr>
            <p:nvPr/>
          </p:nvSpPr>
          <p:spPr bwMode="auto">
            <a:xfrm>
              <a:off x="4312" y="1173"/>
              <a:ext cx="22" cy="14"/>
            </a:xfrm>
            <a:custGeom>
              <a:avLst/>
              <a:gdLst>
                <a:gd name="T0" fmla="*/ 22 w 44"/>
                <a:gd name="T1" fmla="*/ 0 h 29"/>
                <a:gd name="T2" fmla="*/ 21 w 44"/>
                <a:gd name="T3" fmla="*/ 3 h 29"/>
                <a:gd name="T4" fmla="*/ 18 w 44"/>
                <a:gd name="T5" fmla="*/ 5 h 29"/>
                <a:gd name="T6" fmla="*/ 16 w 44"/>
                <a:gd name="T7" fmla="*/ 7 h 29"/>
                <a:gd name="T8" fmla="*/ 13 w 44"/>
                <a:gd name="T9" fmla="*/ 8 h 29"/>
                <a:gd name="T10" fmla="*/ 10 w 44"/>
                <a:gd name="T11" fmla="*/ 10 h 29"/>
                <a:gd name="T12" fmla="*/ 7 w 44"/>
                <a:gd name="T13" fmla="*/ 11 h 29"/>
                <a:gd name="T14" fmla="*/ 4 w 44"/>
                <a:gd name="T15" fmla="*/ 12 h 29"/>
                <a:gd name="T16" fmla="*/ 2 w 44"/>
                <a:gd name="T17" fmla="*/ 14 h 29"/>
                <a:gd name="T18" fmla="*/ 2 w 44"/>
                <a:gd name="T19" fmla="*/ 14 h 29"/>
                <a:gd name="T20" fmla="*/ 1 w 44"/>
                <a:gd name="T21" fmla="*/ 14 h 29"/>
                <a:gd name="T22" fmla="*/ 0 w 44"/>
                <a:gd name="T23" fmla="*/ 14 h 29"/>
                <a:gd name="T24" fmla="*/ 0 w 44"/>
                <a:gd name="T25" fmla="*/ 13 h 29"/>
                <a:gd name="T26" fmla="*/ 2 w 44"/>
                <a:gd name="T27" fmla="*/ 12 h 29"/>
                <a:gd name="T28" fmla="*/ 3 w 44"/>
                <a:gd name="T29" fmla="*/ 11 h 29"/>
                <a:gd name="T30" fmla="*/ 4 w 44"/>
                <a:gd name="T31" fmla="*/ 10 h 29"/>
                <a:gd name="T32" fmla="*/ 4 w 44"/>
                <a:gd name="T33" fmla="*/ 7 h 29"/>
                <a:gd name="T34" fmla="*/ 6 w 44"/>
                <a:gd name="T35" fmla="*/ 6 h 29"/>
                <a:gd name="T36" fmla="*/ 8 w 44"/>
                <a:gd name="T37" fmla="*/ 6 h 29"/>
                <a:gd name="T38" fmla="*/ 10 w 44"/>
                <a:gd name="T39" fmla="*/ 4 h 29"/>
                <a:gd name="T40" fmla="*/ 11 w 44"/>
                <a:gd name="T41" fmla="*/ 3 h 29"/>
                <a:gd name="T42" fmla="*/ 14 w 44"/>
                <a:gd name="T43" fmla="*/ 2 h 29"/>
                <a:gd name="T44" fmla="*/ 17 w 44"/>
                <a:gd name="T45" fmla="*/ 1 h 29"/>
                <a:gd name="T46" fmla="*/ 19 w 44"/>
                <a:gd name="T47" fmla="*/ 0 h 29"/>
                <a:gd name="T48" fmla="*/ 22 w 44"/>
                <a:gd name="T49" fmla="*/ 0 h 2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4"/>
                <a:gd name="T76" fmla="*/ 0 h 29"/>
                <a:gd name="T77" fmla="*/ 44 w 44"/>
                <a:gd name="T78" fmla="*/ 29 h 2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4" h="29">
                  <a:moveTo>
                    <a:pt x="44" y="0"/>
                  </a:moveTo>
                  <a:lnTo>
                    <a:pt x="41" y="6"/>
                  </a:lnTo>
                  <a:lnTo>
                    <a:pt x="36" y="10"/>
                  </a:lnTo>
                  <a:lnTo>
                    <a:pt x="31" y="14"/>
                  </a:lnTo>
                  <a:lnTo>
                    <a:pt x="26" y="16"/>
                  </a:lnTo>
                  <a:lnTo>
                    <a:pt x="20" y="20"/>
                  </a:lnTo>
                  <a:lnTo>
                    <a:pt x="14" y="22"/>
                  </a:lnTo>
                  <a:lnTo>
                    <a:pt x="8" y="25"/>
                  </a:lnTo>
                  <a:lnTo>
                    <a:pt x="4" y="29"/>
                  </a:lnTo>
                  <a:lnTo>
                    <a:pt x="3" y="29"/>
                  </a:lnTo>
                  <a:lnTo>
                    <a:pt x="1" y="29"/>
                  </a:lnTo>
                  <a:lnTo>
                    <a:pt x="0" y="28"/>
                  </a:lnTo>
                  <a:lnTo>
                    <a:pt x="0" y="27"/>
                  </a:lnTo>
                  <a:lnTo>
                    <a:pt x="4" y="24"/>
                  </a:lnTo>
                  <a:lnTo>
                    <a:pt x="6" y="22"/>
                  </a:lnTo>
                  <a:lnTo>
                    <a:pt x="8" y="20"/>
                  </a:lnTo>
                  <a:lnTo>
                    <a:pt x="8" y="15"/>
                  </a:lnTo>
                  <a:lnTo>
                    <a:pt x="12" y="13"/>
                  </a:lnTo>
                  <a:lnTo>
                    <a:pt x="16" y="12"/>
                  </a:lnTo>
                  <a:lnTo>
                    <a:pt x="20" y="9"/>
                  </a:lnTo>
                  <a:lnTo>
                    <a:pt x="22" y="6"/>
                  </a:lnTo>
                  <a:lnTo>
                    <a:pt x="28" y="5"/>
                  </a:lnTo>
                  <a:lnTo>
                    <a:pt x="34" y="2"/>
                  </a:lnTo>
                  <a:lnTo>
                    <a:pt x="38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0" name="Freeform 25"/>
            <p:cNvSpPr>
              <a:spLocks noChangeAspect="1"/>
            </p:cNvSpPr>
            <p:nvPr/>
          </p:nvSpPr>
          <p:spPr bwMode="auto">
            <a:xfrm>
              <a:off x="3883" y="1214"/>
              <a:ext cx="82" cy="89"/>
            </a:xfrm>
            <a:custGeom>
              <a:avLst/>
              <a:gdLst>
                <a:gd name="T0" fmla="*/ 81 w 162"/>
                <a:gd name="T1" fmla="*/ 31 h 178"/>
                <a:gd name="T2" fmla="*/ 77 w 162"/>
                <a:gd name="T3" fmla="*/ 44 h 178"/>
                <a:gd name="T4" fmla="*/ 73 w 162"/>
                <a:gd name="T5" fmla="*/ 52 h 178"/>
                <a:gd name="T6" fmla="*/ 69 w 162"/>
                <a:gd name="T7" fmla="*/ 56 h 178"/>
                <a:gd name="T8" fmla="*/ 65 w 162"/>
                <a:gd name="T9" fmla="*/ 59 h 178"/>
                <a:gd name="T10" fmla="*/ 59 w 162"/>
                <a:gd name="T11" fmla="*/ 61 h 178"/>
                <a:gd name="T12" fmla="*/ 57 w 162"/>
                <a:gd name="T13" fmla="*/ 64 h 178"/>
                <a:gd name="T14" fmla="*/ 58 w 162"/>
                <a:gd name="T15" fmla="*/ 65 h 178"/>
                <a:gd name="T16" fmla="*/ 61 w 162"/>
                <a:gd name="T17" fmla="*/ 64 h 178"/>
                <a:gd name="T18" fmla="*/ 62 w 162"/>
                <a:gd name="T19" fmla="*/ 64 h 178"/>
                <a:gd name="T20" fmla="*/ 62 w 162"/>
                <a:gd name="T21" fmla="*/ 71 h 178"/>
                <a:gd name="T22" fmla="*/ 55 w 162"/>
                <a:gd name="T23" fmla="*/ 84 h 178"/>
                <a:gd name="T24" fmla="*/ 49 w 162"/>
                <a:gd name="T25" fmla="*/ 89 h 178"/>
                <a:gd name="T26" fmla="*/ 47 w 162"/>
                <a:gd name="T27" fmla="*/ 64 h 178"/>
                <a:gd name="T28" fmla="*/ 39 w 162"/>
                <a:gd name="T29" fmla="*/ 47 h 178"/>
                <a:gd name="T30" fmla="*/ 30 w 162"/>
                <a:gd name="T31" fmla="*/ 39 h 178"/>
                <a:gd name="T32" fmla="*/ 25 w 162"/>
                <a:gd name="T33" fmla="*/ 35 h 178"/>
                <a:gd name="T34" fmla="*/ 20 w 162"/>
                <a:gd name="T35" fmla="*/ 31 h 178"/>
                <a:gd name="T36" fmla="*/ 14 w 162"/>
                <a:gd name="T37" fmla="*/ 30 h 178"/>
                <a:gd name="T38" fmla="*/ 8 w 162"/>
                <a:gd name="T39" fmla="*/ 28 h 178"/>
                <a:gd name="T40" fmla="*/ 3 w 162"/>
                <a:gd name="T41" fmla="*/ 26 h 178"/>
                <a:gd name="T42" fmla="*/ 2 w 162"/>
                <a:gd name="T43" fmla="*/ 24 h 178"/>
                <a:gd name="T44" fmla="*/ 9 w 162"/>
                <a:gd name="T45" fmla="*/ 25 h 178"/>
                <a:gd name="T46" fmla="*/ 14 w 162"/>
                <a:gd name="T47" fmla="*/ 26 h 178"/>
                <a:gd name="T48" fmla="*/ 19 w 162"/>
                <a:gd name="T49" fmla="*/ 26 h 178"/>
                <a:gd name="T50" fmla="*/ 21 w 162"/>
                <a:gd name="T51" fmla="*/ 26 h 178"/>
                <a:gd name="T52" fmla="*/ 20 w 162"/>
                <a:gd name="T53" fmla="*/ 26 h 178"/>
                <a:gd name="T54" fmla="*/ 17 w 162"/>
                <a:gd name="T55" fmla="*/ 23 h 178"/>
                <a:gd name="T56" fmla="*/ 12 w 162"/>
                <a:gd name="T57" fmla="*/ 20 h 178"/>
                <a:gd name="T58" fmla="*/ 10 w 162"/>
                <a:gd name="T59" fmla="*/ 17 h 178"/>
                <a:gd name="T60" fmla="*/ 6 w 162"/>
                <a:gd name="T61" fmla="*/ 15 h 178"/>
                <a:gd name="T62" fmla="*/ 9 w 162"/>
                <a:gd name="T63" fmla="*/ 15 h 178"/>
                <a:gd name="T64" fmla="*/ 16 w 162"/>
                <a:gd name="T65" fmla="*/ 17 h 178"/>
                <a:gd name="T66" fmla="*/ 22 w 162"/>
                <a:gd name="T67" fmla="*/ 19 h 178"/>
                <a:gd name="T68" fmla="*/ 28 w 162"/>
                <a:gd name="T69" fmla="*/ 23 h 178"/>
                <a:gd name="T70" fmla="*/ 31 w 162"/>
                <a:gd name="T71" fmla="*/ 26 h 178"/>
                <a:gd name="T72" fmla="*/ 30 w 162"/>
                <a:gd name="T73" fmla="*/ 28 h 178"/>
                <a:gd name="T74" fmla="*/ 35 w 162"/>
                <a:gd name="T75" fmla="*/ 33 h 178"/>
                <a:gd name="T76" fmla="*/ 43 w 162"/>
                <a:gd name="T77" fmla="*/ 43 h 178"/>
                <a:gd name="T78" fmla="*/ 47 w 162"/>
                <a:gd name="T79" fmla="*/ 50 h 178"/>
                <a:gd name="T80" fmla="*/ 49 w 162"/>
                <a:gd name="T81" fmla="*/ 55 h 178"/>
                <a:gd name="T82" fmla="*/ 53 w 162"/>
                <a:gd name="T83" fmla="*/ 56 h 178"/>
                <a:gd name="T84" fmla="*/ 57 w 162"/>
                <a:gd name="T85" fmla="*/ 54 h 178"/>
                <a:gd name="T86" fmla="*/ 59 w 162"/>
                <a:gd name="T87" fmla="*/ 53 h 178"/>
                <a:gd name="T88" fmla="*/ 62 w 162"/>
                <a:gd name="T89" fmla="*/ 53 h 178"/>
                <a:gd name="T90" fmla="*/ 67 w 162"/>
                <a:gd name="T91" fmla="*/ 49 h 178"/>
                <a:gd name="T92" fmla="*/ 71 w 162"/>
                <a:gd name="T93" fmla="*/ 41 h 178"/>
                <a:gd name="T94" fmla="*/ 73 w 162"/>
                <a:gd name="T95" fmla="*/ 32 h 178"/>
                <a:gd name="T96" fmla="*/ 74 w 162"/>
                <a:gd name="T97" fmla="*/ 25 h 178"/>
                <a:gd name="T98" fmla="*/ 72 w 162"/>
                <a:gd name="T99" fmla="*/ 20 h 178"/>
                <a:gd name="T100" fmla="*/ 71 w 162"/>
                <a:gd name="T101" fmla="*/ 16 h 178"/>
                <a:gd name="T102" fmla="*/ 72 w 162"/>
                <a:gd name="T103" fmla="*/ 10 h 178"/>
                <a:gd name="T104" fmla="*/ 69 w 162"/>
                <a:gd name="T105" fmla="*/ 4 h 178"/>
                <a:gd name="T106" fmla="*/ 73 w 162"/>
                <a:gd name="T107" fmla="*/ 5 h 178"/>
                <a:gd name="T108" fmla="*/ 80 w 162"/>
                <a:gd name="T109" fmla="*/ 18 h 17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62"/>
                <a:gd name="T166" fmla="*/ 0 h 178"/>
                <a:gd name="T167" fmla="*/ 162 w 162"/>
                <a:gd name="T168" fmla="*/ 178 h 17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62" h="178">
                  <a:moveTo>
                    <a:pt x="162" y="47"/>
                  </a:moveTo>
                  <a:lnTo>
                    <a:pt x="160" y="61"/>
                  </a:lnTo>
                  <a:lnTo>
                    <a:pt x="158" y="74"/>
                  </a:lnTo>
                  <a:lnTo>
                    <a:pt x="153" y="88"/>
                  </a:lnTo>
                  <a:lnTo>
                    <a:pt x="148" y="100"/>
                  </a:lnTo>
                  <a:lnTo>
                    <a:pt x="145" y="104"/>
                  </a:lnTo>
                  <a:lnTo>
                    <a:pt x="142" y="108"/>
                  </a:lnTo>
                  <a:lnTo>
                    <a:pt x="137" y="111"/>
                  </a:lnTo>
                  <a:lnTo>
                    <a:pt x="132" y="114"/>
                  </a:lnTo>
                  <a:lnTo>
                    <a:pt x="128" y="117"/>
                  </a:lnTo>
                  <a:lnTo>
                    <a:pt x="123" y="119"/>
                  </a:lnTo>
                  <a:lnTo>
                    <a:pt x="117" y="121"/>
                  </a:lnTo>
                  <a:lnTo>
                    <a:pt x="113" y="125"/>
                  </a:lnTo>
                  <a:lnTo>
                    <a:pt x="112" y="127"/>
                  </a:lnTo>
                  <a:lnTo>
                    <a:pt x="113" y="128"/>
                  </a:lnTo>
                  <a:lnTo>
                    <a:pt x="115" y="129"/>
                  </a:lnTo>
                  <a:lnTo>
                    <a:pt x="117" y="128"/>
                  </a:lnTo>
                  <a:lnTo>
                    <a:pt x="120" y="128"/>
                  </a:lnTo>
                  <a:lnTo>
                    <a:pt x="121" y="128"/>
                  </a:lnTo>
                  <a:lnTo>
                    <a:pt x="123" y="128"/>
                  </a:lnTo>
                  <a:lnTo>
                    <a:pt x="124" y="128"/>
                  </a:lnTo>
                  <a:lnTo>
                    <a:pt x="123" y="142"/>
                  </a:lnTo>
                  <a:lnTo>
                    <a:pt x="117" y="156"/>
                  </a:lnTo>
                  <a:lnTo>
                    <a:pt x="109" y="167"/>
                  </a:lnTo>
                  <a:lnTo>
                    <a:pt x="100" y="178"/>
                  </a:lnTo>
                  <a:lnTo>
                    <a:pt x="97" y="178"/>
                  </a:lnTo>
                  <a:lnTo>
                    <a:pt x="97" y="144"/>
                  </a:lnTo>
                  <a:lnTo>
                    <a:pt x="92" y="127"/>
                  </a:lnTo>
                  <a:lnTo>
                    <a:pt x="86" y="110"/>
                  </a:lnTo>
                  <a:lnTo>
                    <a:pt x="77" y="93"/>
                  </a:lnTo>
                  <a:lnTo>
                    <a:pt x="63" y="81"/>
                  </a:lnTo>
                  <a:lnTo>
                    <a:pt x="59" y="77"/>
                  </a:lnTo>
                  <a:lnTo>
                    <a:pt x="54" y="73"/>
                  </a:lnTo>
                  <a:lnTo>
                    <a:pt x="49" y="69"/>
                  </a:lnTo>
                  <a:lnTo>
                    <a:pt x="45" y="66"/>
                  </a:lnTo>
                  <a:lnTo>
                    <a:pt x="39" y="62"/>
                  </a:lnTo>
                  <a:lnTo>
                    <a:pt x="33" y="60"/>
                  </a:lnTo>
                  <a:lnTo>
                    <a:pt x="27" y="59"/>
                  </a:lnTo>
                  <a:lnTo>
                    <a:pt x="22" y="58"/>
                  </a:lnTo>
                  <a:lnTo>
                    <a:pt x="16" y="55"/>
                  </a:lnTo>
                  <a:lnTo>
                    <a:pt x="11" y="54"/>
                  </a:lnTo>
                  <a:lnTo>
                    <a:pt x="6" y="52"/>
                  </a:lnTo>
                  <a:lnTo>
                    <a:pt x="0" y="49"/>
                  </a:lnTo>
                  <a:lnTo>
                    <a:pt x="4" y="47"/>
                  </a:lnTo>
                  <a:lnTo>
                    <a:pt x="11" y="47"/>
                  </a:lnTo>
                  <a:lnTo>
                    <a:pt x="18" y="49"/>
                  </a:lnTo>
                  <a:lnTo>
                    <a:pt x="23" y="50"/>
                  </a:lnTo>
                  <a:lnTo>
                    <a:pt x="27" y="51"/>
                  </a:lnTo>
                  <a:lnTo>
                    <a:pt x="32" y="52"/>
                  </a:lnTo>
                  <a:lnTo>
                    <a:pt x="37" y="52"/>
                  </a:lnTo>
                  <a:lnTo>
                    <a:pt x="42" y="51"/>
                  </a:lnTo>
                  <a:lnTo>
                    <a:pt x="41" y="51"/>
                  </a:lnTo>
                  <a:lnTo>
                    <a:pt x="40" y="51"/>
                  </a:lnTo>
                  <a:lnTo>
                    <a:pt x="39" y="51"/>
                  </a:lnTo>
                  <a:lnTo>
                    <a:pt x="34" y="46"/>
                  </a:lnTo>
                  <a:lnTo>
                    <a:pt x="29" y="43"/>
                  </a:lnTo>
                  <a:lnTo>
                    <a:pt x="24" y="39"/>
                  </a:lnTo>
                  <a:lnTo>
                    <a:pt x="18" y="37"/>
                  </a:lnTo>
                  <a:lnTo>
                    <a:pt x="19" y="34"/>
                  </a:lnTo>
                  <a:lnTo>
                    <a:pt x="16" y="31"/>
                  </a:lnTo>
                  <a:lnTo>
                    <a:pt x="12" y="30"/>
                  </a:lnTo>
                  <a:lnTo>
                    <a:pt x="11" y="27"/>
                  </a:lnTo>
                  <a:lnTo>
                    <a:pt x="17" y="29"/>
                  </a:lnTo>
                  <a:lnTo>
                    <a:pt x="24" y="31"/>
                  </a:lnTo>
                  <a:lnTo>
                    <a:pt x="31" y="34"/>
                  </a:lnTo>
                  <a:lnTo>
                    <a:pt x="37" y="36"/>
                  </a:lnTo>
                  <a:lnTo>
                    <a:pt x="44" y="38"/>
                  </a:lnTo>
                  <a:lnTo>
                    <a:pt x="50" y="42"/>
                  </a:lnTo>
                  <a:lnTo>
                    <a:pt x="56" y="45"/>
                  </a:lnTo>
                  <a:lnTo>
                    <a:pt x="62" y="49"/>
                  </a:lnTo>
                  <a:lnTo>
                    <a:pt x="62" y="51"/>
                  </a:lnTo>
                  <a:lnTo>
                    <a:pt x="61" y="53"/>
                  </a:lnTo>
                  <a:lnTo>
                    <a:pt x="60" y="55"/>
                  </a:lnTo>
                  <a:lnTo>
                    <a:pt x="69" y="65"/>
                  </a:lnTo>
                  <a:lnTo>
                    <a:pt x="78" y="75"/>
                  </a:lnTo>
                  <a:lnTo>
                    <a:pt x="85" y="85"/>
                  </a:lnTo>
                  <a:lnTo>
                    <a:pt x="92" y="96"/>
                  </a:lnTo>
                  <a:lnTo>
                    <a:pt x="93" y="100"/>
                  </a:lnTo>
                  <a:lnTo>
                    <a:pt x="94" y="105"/>
                  </a:lnTo>
                  <a:lnTo>
                    <a:pt x="97" y="110"/>
                  </a:lnTo>
                  <a:lnTo>
                    <a:pt x="100" y="112"/>
                  </a:lnTo>
                  <a:lnTo>
                    <a:pt x="105" y="111"/>
                  </a:lnTo>
                  <a:lnTo>
                    <a:pt x="108" y="110"/>
                  </a:lnTo>
                  <a:lnTo>
                    <a:pt x="112" y="107"/>
                  </a:lnTo>
                  <a:lnTo>
                    <a:pt x="115" y="104"/>
                  </a:lnTo>
                  <a:lnTo>
                    <a:pt x="117" y="105"/>
                  </a:lnTo>
                  <a:lnTo>
                    <a:pt x="120" y="106"/>
                  </a:lnTo>
                  <a:lnTo>
                    <a:pt x="123" y="106"/>
                  </a:lnTo>
                  <a:lnTo>
                    <a:pt x="125" y="105"/>
                  </a:lnTo>
                  <a:lnTo>
                    <a:pt x="132" y="98"/>
                  </a:lnTo>
                  <a:lnTo>
                    <a:pt x="137" y="90"/>
                  </a:lnTo>
                  <a:lnTo>
                    <a:pt x="140" y="81"/>
                  </a:lnTo>
                  <a:lnTo>
                    <a:pt x="144" y="72"/>
                  </a:lnTo>
                  <a:lnTo>
                    <a:pt x="145" y="63"/>
                  </a:lnTo>
                  <a:lnTo>
                    <a:pt x="146" y="55"/>
                  </a:lnTo>
                  <a:lnTo>
                    <a:pt x="147" y="49"/>
                  </a:lnTo>
                  <a:lnTo>
                    <a:pt x="145" y="40"/>
                  </a:lnTo>
                  <a:lnTo>
                    <a:pt x="143" y="39"/>
                  </a:lnTo>
                  <a:lnTo>
                    <a:pt x="142" y="36"/>
                  </a:lnTo>
                  <a:lnTo>
                    <a:pt x="140" y="31"/>
                  </a:lnTo>
                  <a:lnTo>
                    <a:pt x="142" y="27"/>
                  </a:lnTo>
                  <a:lnTo>
                    <a:pt x="142" y="20"/>
                  </a:lnTo>
                  <a:lnTo>
                    <a:pt x="138" y="13"/>
                  </a:lnTo>
                  <a:lnTo>
                    <a:pt x="136" y="7"/>
                  </a:lnTo>
                  <a:lnTo>
                    <a:pt x="137" y="0"/>
                  </a:lnTo>
                  <a:lnTo>
                    <a:pt x="145" y="9"/>
                  </a:lnTo>
                  <a:lnTo>
                    <a:pt x="152" y="21"/>
                  </a:lnTo>
                  <a:lnTo>
                    <a:pt x="158" y="35"/>
                  </a:lnTo>
                  <a:lnTo>
                    <a:pt x="162" y="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1" name="Freeform 26"/>
            <p:cNvSpPr>
              <a:spLocks noChangeAspect="1"/>
            </p:cNvSpPr>
            <p:nvPr/>
          </p:nvSpPr>
          <p:spPr bwMode="auto">
            <a:xfrm>
              <a:off x="3879" y="1243"/>
              <a:ext cx="18" cy="24"/>
            </a:xfrm>
            <a:custGeom>
              <a:avLst/>
              <a:gdLst>
                <a:gd name="T0" fmla="*/ 6 w 36"/>
                <a:gd name="T1" fmla="*/ 2 h 48"/>
                <a:gd name="T2" fmla="*/ 8 w 36"/>
                <a:gd name="T3" fmla="*/ 8 h 48"/>
                <a:gd name="T4" fmla="*/ 10 w 36"/>
                <a:gd name="T5" fmla="*/ 13 h 48"/>
                <a:gd name="T6" fmla="*/ 13 w 36"/>
                <a:gd name="T7" fmla="*/ 19 h 48"/>
                <a:gd name="T8" fmla="*/ 18 w 36"/>
                <a:gd name="T9" fmla="*/ 24 h 48"/>
                <a:gd name="T10" fmla="*/ 16 w 36"/>
                <a:gd name="T11" fmla="*/ 24 h 48"/>
                <a:gd name="T12" fmla="*/ 13 w 36"/>
                <a:gd name="T13" fmla="*/ 23 h 48"/>
                <a:gd name="T14" fmla="*/ 11 w 36"/>
                <a:gd name="T15" fmla="*/ 21 h 48"/>
                <a:gd name="T16" fmla="*/ 9 w 36"/>
                <a:gd name="T17" fmla="*/ 19 h 48"/>
                <a:gd name="T18" fmla="*/ 6 w 36"/>
                <a:gd name="T19" fmla="*/ 17 h 48"/>
                <a:gd name="T20" fmla="*/ 5 w 36"/>
                <a:gd name="T21" fmla="*/ 15 h 48"/>
                <a:gd name="T22" fmla="*/ 2 w 36"/>
                <a:gd name="T23" fmla="*/ 13 h 48"/>
                <a:gd name="T24" fmla="*/ 1 w 36"/>
                <a:gd name="T25" fmla="*/ 11 h 48"/>
                <a:gd name="T26" fmla="*/ 1 w 36"/>
                <a:gd name="T27" fmla="*/ 8 h 48"/>
                <a:gd name="T28" fmla="*/ 0 w 36"/>
                <a:gd name="T29" fmla="*/ 5 h 48"/>
                <a:gd name="T30" fmla="*/ 0 w 36"/>
                <a:gd name="T31" fmla="*/ 3 h 48"/>
                <a:gd name="T32" fmla="*/ 1 w 36"/>
                <a:gd name="T33" fmla="*/ 0 h 48"/>
                <a:gd name="T34" fmla="*/ 2 w 36"/>
                <a:gd name="T35" fmla="*/ 0 h 48"/>
                <a:gd name="T36" fmla="*/ 3 w 36"/>
                <a:gd name="T37" fmla="*/ 0 h 48"/>
                <a:gd name="T38" fmla="*/ 5 w 36"/>
                <a:gd name="T39" fmla="*/ 1 h 48"/>
                <a:gd name="T40" fmla="*/ 6 w 36"/>
                <a:gd name="T41" fmla="*/ 2 h 4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6"/>
                <a:gd name="T64" fmla="*/ 0 h 48"/>
                <a:gd name="T65" fmla="*/ 36 w 36"/>
                <a:gd name="T66" fmla="*/ 48 h 4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6" h="48">
                  <a:moveTo>
                    <a:pt x="11" y="3"/>
                  </a:moveTo>
                  <a:lnTo>
                    <a:pt x="16" y="15"/>
                  </a:lnTo>
                  <a:lnTo>
                    <a:pt x="19" y="25"/>
                  </a:lnTo>
                  <a:lnTo>
                    <a:pt x="25" y="37"/>
                  </a:lnTo>
                  <a:lnTo>
                    <a:pt x="36" y="48"/>
                  </a:lnTo>
                  <a:lnTo>
                    <a:pt x="32" y="47"/>
                  </a:lnTo>
                  <a:lnTo>
                    <a:pt x="26" y="45"/>
                  </a:lnTo>
                  <a:lnTo>
                    <a:pt x="21" y="41"/>
                  </a:lnTo>
                  <a:lnTo>
                    <a:pt x="17" y="38"/>
                  </a:lnTo>
                  <a:lnTo>
                    <a:pt x="12" y="34"/>
                  </a:lnTo>
                  <a:lnTo>
                    <a:pt x="9" y="30"/>
                  </a:lnTo>
                  <a:lnTo>
                    <a:pt x="4" y="26"/>
                  </a:lnTo>
                  <a:lnTo>
                    <a:pt x="1" y="22"/>
                  </a:lnTo>
                  <a:lnTo>
                    <a:pt x="1" y="16"/>
                  </a:lnTo>
                  <a:lnTo>
                    <a:pt x="0" y="10"/>
                  </a:lnTo>
                  <a:lnTo>
                    <a:pt x="0" y="5"/>
                  </a:lnTo>
                  <a:lnTo>
                    <a:pt x="1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9" y="2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2" name="Freeform 27"/>
            <p:cNvSpPr>
              <a:spLocks noChangeAspect="1"/>
            </p:cNvSpPr>
            <p:nvPr/>
          </p:nvSpPr>
          <p:spPr bwMode="auto">
            <a:xfrm>
              <a:off x="3902" y="1255"/>
              <a:ext cx="16" cy="19"/>
            </a:xfrm>
            <a:custGeom>
              <a:avLst/>
              <a:gdLst>
                <a:gd name="T0" fmla="*/ 14 w 31"/>
                <a:gd name="T1" fmla="*/ 18 h 38"/>
                <a:gd name="T2" fmla="*/ 8 w 31"/>
                <a:gd name="T3" fmla="*/ 19 h 38"/>
                <a:gd name="T4" fmla="*/ 6 w 31"/>
                <a:gd name="T5" fmla="*/ 19 h 38"/>
                <a:gd name="T6" fmla="*/ 5 w 31"/>
                <a:gd name="T7" fmla="*/ 18 h 38"/>
                <a:gd name="T8" fmla="*/ 3 w 31"/>
                <a:gd name="T9" fmla="*/ 16 h 38"/>
                <a:gd name="T10" fmla="*/ 2 w 31"/>
                <a:gd name="T11" fmla="*/ 15 h 38"/>
                <a:gd name="T12" fmla="*/ 4 w 31"/>
                <a:gd name="T13" fmla="*/ 15 h 38"/>
                <a:gd name="T14" fmla="*/ 6 w 31"/>
                <a:gd name="T15" fmla="*/ 15 h 38"/>
                <a:gd name="T16" fmla="*/ 8 w 31"/>
                <a:gd name="T17" fmla="*/ 15 h 38"/>
                <a:gd name="T18" fmla="*/ 8 w 31"/>
                <a:gd name="T19" fmla="*/ 14 h 38"/>
                <a:gd name="T20" fmla="*/ 9 w 31"/>
                <a:gd name="T21" fmla="*/ 10 h 38"/>
                <a:gd name="T22" fmla="*/ 8 w 31"/>
                <a:gd name="T23" fmla="*/ 7 h 38"/>
                <a:gd name="T24" fmla="*/ 4 w 31"/>
                <a:gd name="T25" fmla="*/ 3 h 38"/>
                <a:gd name="T26" fmla="*/ 0 w 31"/>
                <a:gd name="T27" fmla="*/ 0 h 38"/>
                <a:gd name="T28" fmla="*/ 4 w 31"/>
                <a:gd name="T29" fmla="*/ 1 h 38"/>
                <a:gd name="T30" fmla="*/ 7 w 31"/>
                <a:gd name="T31" fmla="*/ 2 h 38"/>
                <a:gd name="T32" fmla="*/ 9 w 31"/>
                <a:gd name="T33" fmla="*/ 3 h 38"/>
                <a:gd name="T34" fmla="*/ 12 w 31"/>
                <a:gd name="T35" fmla="*/ 5 h 38"/>
                <a:gd name="T36" fmla="*/ 14 w 31"/>
                <a:gd name="T37" fmla="*/ 9 h 38"/>
                <a:gd name="T38" fmla="*/ 14 w 31"/>
                <a:gd name="T39" fmla="*/ 12 h 38"/>
                <a:gd name="T40" fmla="*/ 15 w 31"/>
                <a:gd name="T41" fmla="*/ 13 h 38"/>
                <a:gd name="T42" fmla="*/ 16 w 31"/>
                <a:gd name="T43" fmla="*/ 14 h 38"/>
                <a:gd name="T44" fmla="*/ 16 w 31"/>
                <a:gd name="T45" fmla="*/ 15 h 38"/>
                <a:gd name="T46" fmla="*/ 14 w 31"/>
                <a:gd name="T47" fmla="*/ 18 h 3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1"/>
                <a:gd name="T73" fmla="*/ 0 h 38"/>
                <a:gd name="T74" fmla="*/ 31 w 31"/>
                <a:gd name="T75" fmla="*/ 38 h 3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1" h="38">
                  <a:moveTo>
                    <a:pt x="27" y="35"/>
                  </a:moveTo>
                  <a:lnTo>
                    <a:pt x="15" y="38"/>
                  </a:lnTo>
                  <a:lnTo>
                    <a:pt x="11" y="37"/>
                  </a:lnTo>
                  <a:lnTo>
                    <a:pt x="9" y="35"/>
                  </a:lnTo>
                  <a:lnTo>
                    <a:pt x="6" y="32"/>
                  </a:lnTo>
                  <a:lnTo>
                    <a:pt x="4" y="29"/>
                  </a:lnTo>
                  <a:lnTo>
                    <a:pt x="7" y="29"/>
                  </a:lnTo>
                  <a:lnTo>
                    <a:pt x="11" y="30"/>
                  </a:lnTo>
                  <a:lnTo>
                    <a:pt x="15" y="30"/>
                  </a:lnTo>
                  <a:lnTo>
                    <a:pt x="16" y="28"/>
                  </a:lnTo>
                  <a:lnTo>
                    <a:pt x="18" y="20"/>
                  </a:lnTo>
                  <a:lnTo>
                    <a:pt x="15" y="13"/>
                  </a:lnTo>
                  <a:lnTo>
                    <a:pt x="8" y="6"/>
                  </a:lnTo>
                  <a:lnTo>
                    <a:pt x="0" y="0"/>
                  </a:lnTo>
                  <a:lnTo>
                    <a:pt x="7" y="1"/>
                  </a:lnTo>
                  <a:lnTo>
                    <a:pt x="14" y="3"/>
                  </a:lnTo>
                  <a:lnTo>
                    <a:pt x="18" y="6"/>
                  </a:lnTo>
                  <a:lnTo>
                    <a:pt x="24" y="9"/>
                  </a:lnTo>
                  <a:lnTo>
                    <a:pt x="27" y="17"/>
                  </a:lnTo>
                  <a:lnTo>
                    <a:pt x="27" y="23"/>
                  </a:lnTo>
                  <a:lnTo>
                    <a:pt x="30" y="26"/>
                  </a:lnTo>
                  <a:lnTo>
                    <a:pt x="31" y="28"/>
                  </a:lnTo>
                  <a:lnTo>
                    <a:pt x="31" y="29"/>
                  </a:lnTo>
                  <a:lnTo>
                    <a:pt x="27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3" name="Freeform 28"/>
            <p:cNvSpPr>
              <a:spLocks noChangeAspect="1"/>
            </p:cNvSpPr>
            <p:nvPr/>
          </p:nvSpPr>
          <p:spPr bwMode="auto">
            <a:xfrm>
              <a:off x="3920" y="1277"/>
              <a:ext cx="5" cy="10"/>
            </a:xfrm>
            <a:custGeom>
              <a:avLst/>
              <a:gdLst>
                <a:gd name="T0" fmla="*/ 5 w 12"/>
                <a:gd name="T1" fmla="*/ 10 h 19"/>
                <a:gd name="T2" fmla="*/ 3 w 12"/>
                <a:gd name="T3" fmla="*/ 9 h 19"/>
                <a:gd name="T4" fmla="*/ 2 w 12"/>
                <a:gd name="T5" fmla="*/ 8 h 19"/>
                <a:gd name="T6" fmla="*/ 1 w 12"/>
                <a:gd name="T7" fmla="*/ 6 h 19"/>
                <a:gd name="T8" fmla="*/ 0 w 12"/>
                <a:gd name="T9" fmla="*/ 4 h 19"/>
                <a:gd name="T10" fmla="*/ 2 w 12"/>
                <a:gd name="T11" fmla="*/ 4 h 19"/>
                <a:gd name="T12" fmla="*/ 3 w 12"/>
                <a:gd name="T13" fmla="*/ 2 h 19"/>
                <a:gd name="T14" fmla="*/ 3 w 12"/>
                <a:gd name="T15" fmla="*/ 1 h 19"/>
                <a:gd name="T16" fmla="*/ 5 w 12"/>
                <a:gd name="T17" fmla="*/ 0 h 19"/>
                <a:gd name="T18" fmla="*/ 5 w 12"/>
                <a:gd name="T19" fmla="*/ 10 h 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"/>
                <a:gd name="T31" fmla="*/ 0 h 19"/>
                <a:gd name="T32" fmla="*/ 12 w 12"/>
                <a:gd name="T33" fmla="*/ 19 h 1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" h="19">
                  <a:moveTo>
                    <a:pt x="12" y="19"/>
                  </a:moveTo>
                  <a:lnTo>
                    <a:pt x="7" y="18"/>
                  </a:lnTo>
                  <a:lnTo>
                    <a:pt x="5" y="16"/>
                  </a:lnTo>
                  <a:lnTo>
                    <a:pt x="3" y="12"/>
                  </a:lnTo>
                  <a:lnTo>
                    <a:pt x="0" y="8"/>
                  </a:lnTo>
                  <a:lnTo>
                    <a:pt x="4" y="7"/>
                  </a:lnTo>
                  <a:lnTo>
                    <a:pt x="6" y="4"/>
                  </a:lnTo>
                  <a:lnTo>
                    <a:pt x="7" y="2"/>
                  </a:lnTo>
                  <a:lnTo>
                    <a:pt x="11" y="0"/>
                  </a:lnTo>
                  <a:lnTo>
                    <a:pt x="12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4" name="Freeform 29"/>
            <p:cNvSpPr>
              <a:spLocks noChangeAspect="1"/>
            </p:cNvSpPr>
            <p:nvPr/>
          </p:nvSpPr>
          <p:spPr bwMode="auto">
            <a:xfrm>
              <a:off x="3829" y="1450"/>
              <a:ext cx="43" cy="61"/>
            </a:xfrm>
            <a:custGeom>
              <a:avLst/>
              <a:gdLst>
                <a:gd name="T0" fmla="*/ 16 w 86"/>
                <a:gd name="T1" fmla="*/ 6 h 122"/>
                <a:gd name="T2" fmla="*/ 19 w 86"/>
                <a:gd name="T3" fmla="*/ 7 h 122"/>
                <a:gd name="T4" fmla="*/ 22 w 86"/>
                <a:gd name="T5" fmla="*/ 9 h 122"/>
                <a:gd name="T6" fmla="*/ 24 w 86"/>
                <a:gd name="T7" fmla="*/ 11 h 122"/>
                <a:gd name="T8" fmla="*/ 28 w 86"/>
                <a:gd name="T9" fmla="*/ 11 h 122"/>
                <a:gd name="T10" fmla="*/ 32 w 86"/>
                <a:gd name="T11" fmla="*/ 14 h 122"/>
                <a:gd name="T12" fmla="*/ 34 w 86"/>
                <a:gd name="T13" fmla="*/ 16 h 122"/>
                <a:gd name="T14" fmla="*/ 37 w 86"/>
                <a:gd name="T15" fmla="*/ 19 h 122"/>
                <a:gd name="T16" fmla="*/ 39 w 86"/>
                <a:gd name="T17" fmla="*/ 24 h 122"/>
                <a:gd name="T18" fmla="*/ 41 w 86"/>
                <a:gd name="T19" fmla="*/ 32 h 122"/>
                <a:gd name="T20" fmla="*/ 43 w 86"/>
                <a:gd name="T21" fmla="*/ 38 h 122"/>
                <a:gd name="T22" fmla="*/ 43 w 86"/>
                <a:gd name="T23" fmla="*/ 43 h 122"/>
                <a:gd name="T24" fmla="*/ 40 w 86"/>
                <a:gd name="T25" fmla="*/ 42 h 122"/>
                <a:gd name="T26" fmla="*/ 38 w 86"/>
                <a:gd name="T27" fmla="*/ 35 h 122"/>
                <a:gd name="T28" fmla="*/ 37 w 86"/>
                <a:gd name="T29" fmla="*/ 29 h 122"/>
                <a:gd name="T30" fmla="*/ 33 w 86"/>
                <a:gd name="T31" fmla="*/ 27 h 122"/>
                <a:gd name="T32" fmla="*/ 29 w 86"/>
                <a:gd name="T33" fmla="*/ 23 h 122"/>
                <a:gd name="T34" fmla="*/ 26 w 86"/>
                <a:gd name="T35" fmla="*/ 18 h 122"/>
                <a:gd name="T36" fmla="*/ 22 w 86"/>
                <a:gd name="T37" fmla="*/ 22 h 122"/>
                <a:gd name="T38" fmla="*/ 22 w 86"/>
                <a:gd name="T39" fmla="*/ 29 h 122"/>
                <a:gd name="T40" fmla="*/ 20 w 86"/>
                <a:gd name="T41" fmla="*/ 48 h 122"/>
                <a:gd name="T42" fmla="*/ 17 w 86"/>
                <a:gd name="T43" fmla="*/ 54 h 122"/>
                <a:gd name="T44" fmla="*/ 15 w 86"/>
                <a:gd name="T45" fmla="*/ 59 h 122"/>
                <a:gd name="T46" fmla="*/ 11 w 86"/>
                <a:gd name="T47" fmla="*/ 59 h 122"/>
                <a:gd name="T48" fmla="*/ 11 w 86"/>
                <a:gd name="T49" fmla="*/ 53 h 122"/>
                <a:gd name="T50" fmla="*/ 12 w 86"/>
                <a:gd name="T51" fmla="*/ 47 h 122"/>
                <a:gd name="T52" fmla="*/ 12 w 86"/>
                <a:gd name="T53" fmla="*/ 40 h 122"/>
                <a:gd name="T54" fmla="*/ 13 w 86"/>
                <a:gd name="T55" fmla="*/ 35 h 122"/>
                <a:gd name="T56" fmla="*/ 13 w 86"/>
                <a:gd name="T57" fmla="*/ 31 h 122"/>
                <a:gd name="T58" fmla="*/ 13 w 86"/>
                <a:gd name="T59" fmla="*/ 27 h 122"/>
                <a:gd name="T60" fmla="*/ 13 w 86"/>
                <a:gd name="T61" fmla="*/ 23 h 122"/>
                <a:gd name="T62" fmla="*/ 12 w 86"/>
                <a:gd name="T63" fmla="*/ 20 h 122"/>
                <a:gd name="T64" fmla="*/ 10 w 86"/>
                <a:gd name="T65" fmla="*/ 18 h 122"/>
                <a:gd name="T66" fmla="*/ 7 w 86"/>
                <a:gd name="T67" fmla="*/ 19 h 122"/>
                <a:gd name="T68" fmla="*/ 4 w 86"/>
                <a:gd name="T69" fmla="*/ 23 h 122"/>
                <a:gd name="T70" fmla="*/ 3 w 86"/>
                <a:gd name="T71" fmla="*/ 25 h 122"/>
                <a:gd name="T72" fmla="*/ 2 w 86"/>
                <a:gd name="T73" fmla="*/ 25 h 122"/>
                <a:gd name="T74" fmla="*/ 0 w 86"/>
                <a:gd name="T75" fmla="*/ 24 h 122"/>
                <a:gd name="T76" fmla="*/ 3 w 86"/>
                <a:gd name="T77" fmla="*/ 17 h 122"/>
                <a:gd name="T78" fmla="*/ 5 w 86"/>
                <a:gd name="T79" fmla="*/ 8 h 122"/>
                <a:gd name="T80" fmla="*/ 7 w 86"/>
                <a:gd name="T81" fmla="*/ 5 h 122"/>
                <a:gd name="T82" fmla="*/ 7 w 86"/>
                <a:gd name="T83" fmla="*/ 0 h 122"/>
                <a:gd name="T84" fmla="*/ 10 w 86"/>
                <a:gd name="T85" fmla="*/ 4 h 122"/>
                <a:gd name="T86" fmla="*/ 14 w 86"/>
                <a:gd name="T87" fmla="*/ 6 h 12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86"/>
                <a:gd name="T133" fmla="*/ 0 h 122"/>
                <a:gd name="T134" fmla="*/ 86 w 86"/>
                <a:gd name="T135" fmla="*/ 122 h 12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86" h="122">
                  <a:moveTo>
                    <a:pt x="27" y="12"/>
                  </a:moveTo>
                  <a:lnTo>
                    <a:pt x="32" y="11"/>
                  </a:lnTo>
                  <a:lnTo>
                    <a:pt x="35" y="11"/>
                  </a:lnTo>
                  <a:lnTo>
                    <a:pt x="38" y="13"/>
                  </a:lnTo>
                  <a:lnTo>
                    <a:pt x="41" y="15"/>
                  </a:lnTo>
                  <a:lnTo>
                    <a:pt x="43" y="17"/>
                  </a:lnTo>
                  <a:lnTo>
                    <a:pt x="45" y="19"/>
                  </a:lnTo>
                  <a:lnTo>
                    <a:pt x="48" y="21"/>
                  </a:lnTo>
                  <a:lnTo>
                    <a:pt x="51" y="23"/>
                  </a:lnTo>
                  <a:lnTo>
                    <a:pt x="55" y="21"/>
                  </a:lnTo>
                  <a:lnTo>
                    <a:pt x="59" y="24"/>
                  </a:lnTo>
                  <a:lnTo>
                    <a:pt x="63" y="27"/>
                  </a:lnTo>
                  <a:lnTo>
                    <a:pt x="66" y="30"/>
                  </a:lnTo>
                  <a:lnTo>
                    <a:pt x="68" y="32"/>
                  </a:lnTo>
                  <a:lnTo>
                    <a:pt x="71" y="34"/>
                  </a:lnTo>
                  <a:lnTo>
                    <a:pt x="73" y="38"/>
                  </a:lnTo>
                  <a:lnTo>
                    <a:pt x="73" y="42"/>
                  </a:lnTo>
                  <a:lnTo>
                    <a:pt x="78" y="48"/>
                  </a:lnTo>
                  <a:lnTo>
                    <a:pt x="80" y="55"/>
                  </a:lnTo>
                  <a:lnTo>
                    <a:pt x="82" y="63"/>
                  </a:lnTo>
                  <a:lnTo>
                    <a:pt x="85" y="70"/>
                  </a:lnTo>
                  <a:lnTo>
                    <a:pt x="86" y="75"/>
                  </a:lnTo>
                  <a:lnTo>
                    <a:pt x="86" y="80"/>
                  </a:lnTo>
                  <a:lnTo>
                    <a:pt x="86" y="85"/>
                  </a:lnTo>
                  <a:lnTo>
                    <a:pt x="83" y="90"/>
                  </a:lnTo>
                  <a:lnTo>
                    <a:pt x="80" y="84"/>
                  </a:lnTo>
                  <a:lnTo>
                    <a:pt x="78" y="77"/>
                  </a:lnTo>
                  <a:lnTo>
                    <a:pt x="76" y="70"/>
                  </a:lnTo>
                  <a:lnTo>
                    <a:pt x="74" y="63"/>
                  </a:lnTo>
                  <a:lnTo>
                    <a:pt x="73" y="58"/>
                  </a:lnTo>
                  <a:lnTo>
                    <a:pt x="68" y="56"/>
                  </a:lnTo>
                  <a:lnTo>
                    <a:pt x="65" y="53"/>
                  </a:lnTo>
                  <a:lnTo>
                    <a:pt x="63" y="49"/>
                  </a:lnTo>
                  <a:lnTo>
                    <a:pt x="58" y="45"/>
                  </a:lnTo>
                  <a:lnTo>
                    <a:pt x="56" y="40"/>
                  </a:lnTo>
                  <a:lnTo>
                    <a:pt x="52" y="36"/>
                  </a:lnTo>
                  <a:lnTo>
                    <a:pt x="47" y="36"/>
                  </a:lnTo>
                  <a:lnTo>
                    <a:pt x="44" y="43"/>
                  </a:lnTo>
                  <a:lnTo>
                    <a:pt x="43" y="50"/>
                  </a:lnTo>
                  <a:lnTo>
                    <a:pt x="43" y="57"/>
                  </a:lnTo>
                  <a:lnTo>
                    <a:pt x="41" y="64"/>
                  </a:lnTo>
                  <a:lnTo>
                    <a:pt x="40" y="96"/>
                  </a:lnTo>
                  <a:lnTo>
                    <a:pt x="36" y="101"/>
                  </a:lnTo>
                  <a:lnTo>
                    <a:pt x="34" y="107"/>
                  </a:lnTo>
                  <a:lnTo>
                    <a:pt x="33" y="113"/>
                  </a:lnTo>
                  <a:lnTo>
                    <a:pt x="30" y="118"/>
                  </a:lnTo>
                  <a:lnTo>
                    <a:pt x="27" y="122"/>
                  </a:lnTo>
                  <a:lnTo>
                    <a:pt x="22" y="118"/>
                  </a:lnTo>
                  <a:lnTo>
                    <a:pt x="21" y="113"/>
                  </a:lnTo>
                  <a:lnTo>
                    <a:pt x="21" y="106"/>
                  </a:lnTo>
                  <a:lnTo>
                    <a:pt x="22" y="100"/>
                  </a:lnTo>
                  <a:lnTo>
                    <a:pt x="23" y="93"/>
                  </a:lnTo>
                  <a:lnTo>
                    <a:pt x="23" y="86"/>
                  </a:lnTo>
                  <a:lnTo>
                    <a:pt x="23" y="80"/>
                  </a:lnTo>
                  <a:lnTo>
                    <a:pt x="23" y="73"/>
                  </a:lnTo>
                  <a:lnTo>
                    <a:pt x="26" y="70"/>
                  </a:lnTo>
                  <a:lnTo>
                    <a:pt x="26" y="65"/>
                  </a:lnTo>
                  <a:lnTo>
                    <a:pt x="26" y="61"/>
                  </a:lnTo>
                  <a:lnTo>
                    <a:pt x="27" y="57"/>
                  </a:lnTo>
                  <a:lnTo>
                    <a:pt x="26" y="53"/>
                  </a:lnTo>
                  <a:lnTo>
                    <a:pt x="25" y="48"/>
                  </a:lnTo>
                  <a:lnTo>
                    <a:pt x="25" y="45"/>
                  </a:lnTo>
                  <a:lnTo>
                    <a:pt x="25" y="40"/>
                  </a:lnTo>
                  <a:lnTo>
                    <a:pt x="23" y="39"/>
                  </a:lnTo>
                  <a:lnTo>
                    <a:pt x="22" y="36"/>
                  </a:lnTo>
                  <a:lnTo>
                    <a:pt x="20" y="35"/>
                  </a:lnTo>
                  <a:lnTo>
                    <a:pt x="18" y="35"/>
                  </a:lnTo>
                  <a:lnTo>
                    <a:pt x="13" y="38"/>
                  </a:lnTo>
                  <a:lnTo>
                    <a:pt x="11" y="41"/>
                  </a:lnTo>
                  <a:lnTo>
                    <a:pt x="7" y="45"/>
                  </a:lnTo>
                  <a:lnTo>
                    <a:pt x="6" y="49"/>
                  </a:lnTo>
                  <a:lnTo>
                    <a:pt x="5" y="49"/>
                  </a:lnTo>
                  <a:lnTo>
                    <a:pt x="4" y="49"/>
                  </a:lnTo>
                  <a:lnTo>
                    <a:pt x="3" y="49"/>
                  </a:lnTo>
                  <a:lnTo>
                    <a:pt x="2" y="49"/>
                  </a:lnTo>
                  <a:lnTo>
                    <a:pt x="0" y="48"/>
                  </a:lnTo>
                  <a:lnTo>
                    <a:pt x="4" y="41"/>
                  </a:lnTo>
                  <a:lnTo>
                    <a:pt x="6" y="33"/>
                  </a:lnTo>
                  <a:lnTo>
                    <a:pt x="9" y="24"/>
                  </a:lnTo>
                  <a:lnTo>
                    <a:pt x="10" y="16"/>
                  </a:lnTo>
                  <a:lnTo>
                    <a:pt x="13" y="12"/>
                  </a:lnTo>
                  <a:lnTo>
                    <a:pt x="14" y="9"/>
                  </a:lnTo>
                  <a:lnTo>
                    <a:pt x="13" y="4"/>
                  </a:lnTo>
                  <a:lnTo>
                    <a:pt x="14" y="0"/>
                  </a:lnTo>
                  <a:lnTo>
                    <a:pt x="18" y="4"/>
                  </a:lnTo>
                  <a:lnTo>
                    <a:pt x="20" y="8"/>
                  </a:lnTo>
                  <a:lnTo>
                    <a:pt x="23" y="10"/>
                  </a:lnTo>
                  <a:lnTo>
                    <a:pt x="27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5" name="Freeform 30"/>
            <p:cNvSpPr>
              <a:spLocks noChangeAspect="1"/>
            </p:cNvSpPr>
            <p:nvPr/>
          </p:nvSpPr>
          <p:spPr bwMode="auto">
            <a:xfrm>
              <a:off x="3920" y="1453"/>
              <a:ext cx="52" cy="35"/>
            </a:xfrm>
            <a:custGeom>
              <a:avLst/>
              <a:gdLst>
                <a:gd name="T0" fmla="*/ 8 w 104"/>
                <a:gd name="T1" fmla="*/ 4 h 72"/>
                <a:gd name="T2" fmla="*/ 10 w 104"/>
                <a:gd name="T3" fmla="*/ 5 h 72"/>
                <a:gd name="T4" fmla="*/ 13 w 104"/>
                <a:gd name="T5" fmla="*/ 6 h 72"/>
                <a:gd name="T6" fmla="*/ 15 w 104"/>
                <a:gd name="T7" fmla="*/ 7 h 72"/>
                <a:gd name="T8" fmla="*/ 17 w 104"/>
                <a:gd name="T9" fmla="*/ 6 h 72"/>
                <a:gd name="T10" fmla="*/ 21 w 104"/>
                <a:gd name="T11" fmla="*/ 2 h 72"/>
                <a:gd name="T12" fmla="*/ 23 w 104"/>
                <a:gd name="T13" fmla="*/ 6 h 72"/>
                <a:gd name="T14" fmla="*/ 26 w 104"/>
                <a:gd name="T15" fmla="*/ 8 h 72"/>
                <a:gd name="T16" fmla="*/ 30 w 104"/>
                <a:gd name="T17" fmla="*/ 10 h 72"/>
                <a:gd name="T18" fmla="*/ 33 w 104"/>
                <a:gd name="T19" fmla="*/ 13 h 72"/>
                <a:gd name="T20" fmla="*/ 37 w 104"/>
                <a:gd name="T21" fmla="*/ 14 h 72"/>
                <a:gd name="T22" fmla="*/ 40 w 104"/>
                <a:gd name="T23" fmla="*/ 17 h 72"/>
                <a:gd name="T24" fmla="*/ 43 w 104"/>
                <a:gd name="T25" fmla="*/ 18 h 72"/>
                <a:gd name="T26" fmla="*/ 45 w 104"/>
                <a:gd name="T27" fmla="*/ 21 h 72"/>
                <a:gd name="T28" fmla="*/ 48 w 104"/>
                <a:gd name="T29" fmla="*/ 25 h 72"/>
                <a:gd name="T30" fmla="*/ 50 w 104"/>
                <a:gd name="T31" fmla="*/ 27 h 72"/>
                <a:gd name="T32" fmla="*/ 51 w 104"/>
                <a:gd name="T33" fmla="*/ 29 h 72"/>
                <a:gd name="T34" fmla="*/ 52 w 104"/>
                <a:gd name="T35" fmla="*/ 32 h 72"/>
                <a:gd name="T36" fmla="*/ 52 w 104"/>
                <a:gd name="T37" fmla="*/ 34 h 72"/>
                <a:gd name="T38" fmla="*/ 52 w 104"/>
                <a:gd name="T39" fmla="*/ 35 h 72"/>
                <a:gd name="T40" fmla="*/ 51 w 104"/>
                <a:gd name="T41" fmla="*/ 35 h 72"/>
                <a:gd name="T42" fmla="*/ 51 w 104"/>
                <a:gd name="T43" fmla="*/ 35 h 72"/>
                <a:gd name="T44" fmla="*/ 50 w 104"/>
                <a:gd name="T45" fmla="*/ 35 h 72"/>
                <a:gd name="T46" fmla="*/ 47 w 104"/>
                <a:gd name="T47" fmla="*/ 31 h 72"/>
                <a:gd name="T48" fmla="*/ 44 w 104"/>
                <a:gd name="T49" fmla="*/ 27 h 72"/>
                <a:gd name="T50" fmla="*/ 40 w 104"/>
                <a:gd name="T51" fmla="*/ 25 h 72"/>
                <a:gd name="T52" fmla="*/ 36 w 104"/>
                <a:gd name="T53" fmla="*/ 22 h 72"/>
                <a:gd name="T54" fmla="*/ 35 w 104"/>
                <a:gd name="T55" fmla="*/ 22 h 72"/>
                <a:gd name="T56" fmla="*/ 34 w 104"/>
                <a:gd name="T57" fmla="*/ 22 h 72"/>
                <a:gd name="T58" fmla="*/ 33 w 104"/>
                <a:gd name="T59" fmla="*/ 23 h 72"/>
                <a:gd name="T60" fmla="*/ 32 w 104"/>
                <a:gd name="T61" fmla="*/ 24 h 72"/>
                <a:gd name="T62" fmla="*/ 33 w 104"/>
                <a:gd name="T63" fmla="*/ 25 h 72"/>
                <a:gd name="T64" fmla="*/ 33 w 104"/>
                <a:gd name="T65" fmla="*/ 28 h 72"/>
                <a:gd name="T66" fmla="*/ 33 w 104"/>
                <a:gd name="T67" fmla="*/ 30 h 72"/>
                <a:gd name="T68" fmla="*/ 34 w 104"/>
                <a:gd name="T69" fmla="*/ 32 h 72"/>
                <a:gd name="T70" fmla="*/ 33 w 104"/>
                <a:gd name="T71" fmla="*/ 33 h 72"/>
                <a:gd name="T72" fmla="*/ 32 w 104"/>
                <a:gd name="T73" fmla="*/ 33 h 72"/>
                <a:gd name="T74" fmla="*/ 32 w 104"/>
                <a:gd name="T75" fmla="*/ 33 h 72"/>
                <a:gd name="T76" fmla="*/ 31 w 104"/>
                <a:gd name="T77" fmla="*/ 33 h 72"/>
                <a:gd name="T78" fmla="*/ 22 w 104"/>
                <a:gd name="T79" fmla="*/ 17 h 72"/>
                <a:gd name="T80" fmla="*/ 15 w 104"/>
                <a:gd name="T81" fmla="*/ 14 h 72"/>
                <a:gd name="T82" fmla="*/ 14 w 104"/>
                <a:gd name="T83" fmla="*/ 14 h 72"/>
                <a:gd name="T84" fmla="*/ 13 w 104"/>
                <a:gd name="T85" fmla="*/ 15 h 72"/>
                <a:gd name="T86" fmla="*/ 13 w 104"/>
                <a:gd name="T87" fmla="*/ 17 h 72"/>
                <a:gd name="T88" fmla="*/ 11 w 104"/>
                <a:gd name="T89" fmla="*/ 18 h 72"/>
                <a:gd name="T90" fmla="*/ 10 w 104"/>
                <a:gd name="T91" fmla="*/ 20 h 72"/>
                <a:gd name="T92" fmla="*/ 10 w 104"/>
                <a:gd name="T93" fmla="*/ 22 h 72"/>
                <a:gd name="T94" fmla="*/ 9 w 104"/>
                <a:gd name="T95" fmla="*/ 24 h 72"/>
                <a:gd name="T96" fmla="*/ 7 w 104"/>
                <a:gd name="T97" fmla="*/ 25 h 72"/>
                <a:gd name="T98" fmla="*/ 6 w 104"/>
                <a:gd name="T99" fmla="*/ 20 h 72"/>
                <a:gd name="T100" fmla="*/ 5 w 104"/>
                <a:gd name="T101" fmla="*/ 15 h 72"/>
                <a:gd name="T102" fmla="*/ 5 w 104"/>
                <a:gd name="T103" fmla="*/ 10 h 72"/>
                <a:gd name="T104" fmla="*/ 4 w 104"/>
                <a:gd name="T105" fmla="*/ 6 h 72"/>
                <a:gd name="T106" fmla="*/ 3 w 104"/>
                <a:gd name="T107" fmla="*/ 5 h 72"/>
                <a:gd name="T108" fmla="*/ 2 w 104"/>
                <a:gd name="T109" fmla="*/ 4 h 72"/>
                <a:gd name="T110" fmla="*/ 1 w 104"/>
                <a:gd name="T111" fmla="*/ 3 h 72"/>
                <a:gd name="T112" fmla="*/ 0 w 104"/>
                <a:gd name="T113" fmla="*/ 2 h 72"/>
                <a:gd name="T114" fmla="*/ 4 w 104"/>
                <a:gd name="T115" fmla="*/ 0 h 72"/>
                <a:gd name="T116" fmla="*/ 4 w 104"/>
                <a:gd name="T117" fmla="*/ 1 h 72"/>
                <a:gd name="T118" fmla="*/ 6 w 104"/>
                <a:gd name="T119" fmla="*/ 2 h 72"/>
                <a:gd name="T120" fmla="*/ 7 w 104"/>
                <a:gd name="T121" fmla="*/ 3 h 72"/>
                <a:gd name="T122" fmla="*/ 8 w 104"/>
                <a:gd name="T123" fmla="*/ 4 h 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04"/>
                <a:gd name="T187" fmla="*/ 0 h 72"/>
                <a:gd name="T188" fmla="*/ 104 w 104"/>
                <a:gd name="T189" fmla="*/ 72 h 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04" h="72">
                  <a:moveTo>
                    <a:pt x="15" y="8"/>
                  </a:moveTo>
                  <a:lnTo>
                    <a:pt x="20" y="10"/>
                  </a:lnTo>
                  <a:lnTo>
                    <a:pt x="25" y="13"/>
                  </a:lnTo>
                  <a:lnTo>
                    <a:pt x="29" y="14"/>
                  </a:lnTo>
                  <a:lnTo>
                    <a:pt x="34" y="12"/>
                  </a:lnTo>
                  <a:lnTo>
                    <a:pt x="41" y="5"/>
                  </a:lnTo>
                  <a:lnTo>
                    <a:pt x="46" y="12"/>
                  </a:lnTo>
                  <a:lnTo>
                    <a:pt x="52" y="16"/>
                  </a:lnTo>
                  <a:lnTo>
                    <a:pt x="59" y="21"/>
                  </a:lnTo>
                  <a:lnTo>
                    <a:pt x="66" y="26"/>
                  </a:lnTo>
                  <a:lnTo>
                    <a:pt x="73" y="29"/>
                  </a:lnTo>
                  <a:lnTo>
                    <a:pt x="79" y="34"/>
                  </a:lnTo>
                  <a:lnTo>
                    <a:pt x="86" y="38"/>
                  </a:lnTo>
                  <a:lnTo>
                    <a:pt x="90" y="44"/>
                  </a:lnTo>
                  <a:lnTo>
                    <a:pt x="95" y="51"/>
                  </a:lnTo>
                  <a:lnTo>
                    <a:pt x="99" y="56"/>
                  </a:lnTo>
                  <a:lnTo>
                    <a:pt x="102" y="60"/>
                  </a:lnTo>
                  <a:lnTo>
                    <a:pt x="103" y="65"/>
                  </a:lnTo>
                  <a:lnTo>
                    <a:pt x="104" y="70"/>
                  </a:lnTo>
                  <a:lnTo>
                    <a:pt x="104" y="71"/>
                  </a:lnTo>
                  <a:lnTo>
                    <a:pt x="102" y="72"/>
                  </a:lnTo>
                  <a:lnTo>
                    <a:pt x="101" y="72"/>
                  </a:lnTo>
                  <a:lnTo>
                    <a:pt x="99" y="71"/>
                  </a:lnTo>
                  <a:lnTo>
                    <a:pt x="94" y="63"/>
                  </a:lnTo>
                  <a:lnTo>
                    <a:pt x="88" y="56"/>
                  </a:lnTo>
                  <a:lnTo>
                    <a:pt x="80" y="51"/>
                  </a:lnTo>
                  <a:lnTo>
                    <a:pt x="72" y="45"/>
                  </a:lnTo>
                  <a:lnTo>
                    <a:pt x="70" y="46"/>
                  </a:lnTo>
                  <a:lnTo>
                    <a:pt x="67" y="46"/>
                  </a:lnTo>
                  <a:lnTo>
                    <a:pt x="65" y="48"/>
                  </a:lnTo>
                  <a:lnTo>
                    <a:pt x="63" y="49"/>
                  </a:lnTo>
                  <a:lnTo>
                    <a:pt x="65" y="52"/>
                  </a:lnTo>
                  <a:lnTo>
                    <a:pt x="66" y="57"/>
                  </a:lnTo>
                  <a:lnTo>
                    <a:pt x="66" y="61"/>
                  </a:lnTo>
                  <a:lnTo>
                    <a:pt x="67" y="66"/>
                  </a:lnTo>
                  <a:lnTo>
                    <a:pt x="66" y="67"/>
                  </a:lnTo>
                  <a:lnTo>
                    <a:pt x="64" y="68"/>
                  </a:lnTo>
                  <a:lnTo>
                    <a:pt x="63" y="68"/>
                  </a:lnTo>
                  <a:lnTo>
                    <a:pt x="61" y="67"/>
                  </a:lnTo>
                  <a:lnTo>
                    <a:pt x="43" y="35"/>
                  </a:lnTo>
                  <a:lnTo>
                    <a:pt x="29" y="28"/>
                  </a:lnTo>
                  <a:lnTo>
                    <a:pt x="27" y="29"/>
                  </a:lnTo>
                  <a:lnTo>
                    <a:pt x="26" y="31"/>
                  </a:lnTo>
                  <a:lnTo>
                    <a:pt x="25" y="34"/>
                  </a:lnTo>
                  <a:lnTo>
                    <a:pt x="22" y="37"/>
                  </a:lnTo>
                  <a:lnTo>
                    <a:pt x="20" y="42"/>
                  </a:lnTo>
                  <a:lnTo>
                    <a:pt x="19" y="45"/>
                  </a:lnTo>
                  <a:lnTo>
                    <a:pt x="17" y="50"/>
                  </a:lnTo>
                  <a:lnTo>
                    <a:pt x="13" y="51"/>
                  </a:lnTo>
                  <a:lnTo>
                    <a:pt x="11" y="41"/>
                  </a:lnTo>
                  <a:lnTo>
                    <a:pt x="10" y="31"/>
                  </a:lnTo>
                  <a:lnTo>
                    <a:pt x="10" y="21"/>
                  </a:lnTo>
                  <a:lnTo>
                    <a:pt x="8" y="12"/>
                  </a:lnTo>
                  <a:lnTo>
                    <a:pt x="6" y="10"/>
                  </a:lnTo>
                  <a:lnTo>
                    <a:pt x="3" y="8"/>
                  </a:lnTo>
                  <a:lnTo>
                    <a:pt x="2" y="6"/>
                  </a:lnTo>
                  <a:lnTo>
                    <a:pt x="0" y="4"/>
                  </a:lnTo>
                  <a:lnTo>
                    <a:pt x="7" y="0"/>
                  </a:lnTo>
                  <a:lnTo>
                    <a:pt x="8" y="3"/>
                  </a:lnTo>
                  <a:lnTo>
                    <a:pt x="11" y="4"/>
                  </a:lnTo>
                  <a:lnTo>
                    <a:pt x="13" y="6"/>
                  </a:lnTo>
                  <a:lnTo>
                    <a:pt x="15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2" name="Object 2"/>
          <p:cNvGraphicFramePr>
            <a:graphicFrameLocks noChangeAspect="1"/>
          </p:cNvGraphicFramePr>
          <p:nvPr/>
        </p:nvGraphicFramePr>
        <p:xfrm>
          <a:off x="611188" y="455613"/>
          <a:ext cx="1873250" cy="153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2" name="Photo Editor Photo" r:id="rId3" imgW="1181265" imgH="971686" progId="MSPhotoEd.3">
                  <p:embed/>
                </p:oleObj>
              </mc:Choice>
              <mc:Fallback>
                <p:oleObj name="Photo Editor Photo" r:id="rId3" imgW="1181265" imgH="971686" progId="MSPhotoEd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455613"/>
                        <a:ext cx="1873250" cy="1539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3" name="Object 3"/>
          <p:cNvGraphicFramePr>
            <a:graphicFrameLocks noChangeAspect="1"/>
          </p:cNvGraphicFramePr>
          <p:nvPr/>
        </p:nvGraphicFramePr>
        <p:xfrm>
          <a:off x="2971800" y="0"/>
          <a:ext cx="5886450" cy="679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3" name="Photo Editor Photo" r:id="rId5" imgW="3095238" imgH="3572374" progId="MSPhotoEd.3">
                  <p:embed/>
                </p:oleObj>
              </mc:Choice>
              <mc:Fallback>
                <p:oleObj name="Photo Editor Photo" r:id="rId5" imgW="3095238" imgH="3572374" progId="MSPhotoEd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0"/>
                        <a:ext cx="5886450" cy="679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4" name="Oval 5"/>
          <p:cNvSpPr>
            <a:spLocks noChangeArrowheads="1"/>
          </p:cNvSpPr>
          <p:nvPr/>
        </p:nvSpPr>
        <p:spPr bwMode="auto">
          <a:xfrm>
            <a:off x="152400" y="5257800"/>
            <a:ext cx="3200400" cy="1447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5" name="Text Box 6"/>
          <p:cNvSpPr txBox="1">
            <a:spLocks noChangeArrowheads="1"/>
          </p:cNvSpPr>
          <p:nvPr/>
        </p:nvSpPr>
        <p:spPr bwMode="auto">
          <a:xfrm>
            <a:off x="228600" y="2514600"/>
            <a:ext cx="297180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/>
              <a:t>H = Hudson Bay, Canada</a:t>
            </a:r>
          </a:p>
          <a:p>
            <a:pPr>
              <a:spcBef>
                <a:spcPct val="50000"/>
              </a:spcBef>
            </a:pPr>
            <a:r>
              <a:rPr lang="en-US" sz="1400"/>
              <a:t>D = Duluth, Minnesota, USA</a:t>
            </a:r>
          </a:p>
          <a:p>
            <a:pPr>
              <a:spcBef>
                <a:spcPct val="50000"/>
              </a:spcBef>
            </a:pPr>
            <a:r>
              <a:rPr lang="en-US" sz="1400"/>
              <a:t>M = Mexico City, Mexico</a:t>
            </a:r>
          </a:p>
          <a:p>
            <a:pPr>
              <a:spcBef>
                <a:spcPct val="50000"/>
              </a:spcBef>
            </a:pPr>
            <a:r>
              <a:rPr lang="en-US" sz="1400"/>
              <a:t>S = San Jose, Costa Rica</a:t>
            </a:r>
          </a:p>
          <a:p>
            <a:pPr>
              <a:spcBef>
                <a:spcPct val="50000"/>
              </a:spcBef>
            </a:pPr>
            <a:r>
              <a:rPr lang="en-US" sz="1400"/>
              <a:t>Bo = Bogota, Columbia</a:t>
            </a:r>
          </a:p>
          <a:p>
            <a:pPr>
              <a:spcBef>
                <a:spcPct val="50000"/>
              </a:spcBef>
            </a:pPr>
            <a:r>
              <a:rPr lang="en-US" sz="1400"/>
              <a:t>Br = Brasilia, Brazil</a:t>
            </a:r>
          </a:p>
          <a:p>
            <a:pPr>
              <a:spcBef>
                <a:spcPct val="50000"/>
              </a:spcBef>
            </a:pPr>
            <a:r>
              <a:rPr lang="en-US" sz="1400"/>
              <a:t>T = Tierra del Fuego, Argentina</a:t>
            </a:r>
            <a:endParaRPr lang="en-US">
              <a:latin typeface="Times New Roman" charset="0"/>
            </a:endParaRPr>
          </a:p>
        </p:txBody>
      </p:sp>
      <p:pic>
        <p:nvPicPr>
          <p:cNvPr id="20486" name="Picture 7" descr="running_clock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501" t="19649" r="22501" b="19649"/>
          <a:stretch>
            <a:fillRect/>
          </a:stretch>
        </p:blipFill>
        <p:spPr bwMode="auto">
          <a:xfrm>
            <a:off x="914400" y="5410200"/>
            <a:ext cx="1466850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7" name="AutoShape 8">
            <a:hlinkClick r:id="" action="ppaction://hlinkshowjump?jump=nextslide" highlightClick="1">
              <a:snd r:embed="rId8" name="CAMERA.WAV"/>
            </a:hlinkClick>
            <a:hlinkHover r:id="" action="ppaction://noaction" highlightClick="1" endSnd="1"/>
          </p:cNvPr>
          <p:cNvSpPr>
            <a:spLocks noChangeArrowheads="1"/>
          </p:cNvSpPr>
          <p:nvPr/>
        </p:nvSpPr>
        <p:spPr bwMode="auto">
          <a:xfrm>
            <a:off x="2362200" y="5867400"/>
            <a:ext cx="762000" cy="152400"/>
          </a:xfrm>
          <a:prstGeom prst="rightArrow">
            <a:avLst>
              <a:gd name="adj1" fmla="val 50000"/>
              <a:gd name="adj2" fmla="val 125000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8" name="AutoShape 9">
            <a:hlinkClick r:id="" action="ppaction://hlinkshowjump?jump=previousslide" highlightClick="1">
              <a:snd r:embed="rId8" name="CAMERA.WAV"/>
            </a:hlinkClick>
            <a:hlinkHover r:id="" action="ppaction://noaction" highlightClick="1" endSnd="1"/>
          </p:cNvPr>
          <p:cNvSpPr>
            <a:spLocks noChangeArrowheads="1"/>
          </p:cNvSpPr>
          <p:nvPr/>
        </p:nvSpPr>
        <p:spPr bwMode="auto">
          <a:xfrm flipH="1">
            <a:off x="304800" y="5867400"/>
            <a:ext cx="762000" cy="152400"/>
          </a:xfrm>
          <a:prstGeom prst="rightArrow">
            <a:avLst>
              <a:gd name="adj1" fmla="val 50000"/>
              <a:gd name="adj2" fmla="val 125000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9" name="WordArt 10"/>
          <p:cNvSpPr>
            <a:spLocks noChangeArrowheads="1" noChangeShapeType="1" noTextEdit="1"/>
          </p:cNvSpPr>
          <p:nvPr/>
        </p:nvSpPr>
        <p:spPr bwMode="auto">
          <a:xfrm>
            <a:off x="1295400" y="5410200"/>
            <a:ext cx="923925" cy="17145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sz="1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Step Through</a:t>
            </a:r>
          </a:p>
        </p:txBody>
      </p:sp>
      <p:sp>
        <p:nvSpPr>
          <p:cNvPr id="20490" name="WordArt 11"/>
          <p:cNvSpPr>
            <a:spLocks noChangeArrowheads="1" noChangeShapeType="1" noTextEdit="1"/>
          </p:cNvSpPr>
          <p:nvPr/>
        </p:nvSpPr>
        <p:spPr bwMode="auto">
          <a:xfrm>
            <a:off x="1371600" y="6400800"/>
            <a:ext cx="609600" cy="2286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14287"/>
              </a:avLst>
            </a:prstTxWarp>
          </a:bodyPr>
          <a:lstStyle/>
          <a:p>
            <a:pPr algn="ctr"/>
            <a:r>
              <a:rPr lang="en-US" sz="12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Time!</a:t>
            </a:r>
          </a:p>
        </p:txBody>
      </p:sp>
      <p:sp>
        <p:nvSpPr>
          <p:cNvPr id="20491" name="WordArt 12"/>
          <p:cNvSpPr>
            <a:spLocks noChangeArrowheads="1" noChangeShapeType="1" noTextEdit="1"/>
          </p:cNvSpPr>
          <p:nvPr/>
        </p:nvSpPr>
        <p:spPr bwMode="auto">
          <a:xfrm>
            <a:off x="381000" y="5638800"/>
            <a:ext cx="542925" cy="180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7907"/>
              </a:avLst>
            </a:prstTxWarp>
          </a:bodyPr>
          <a:lstStyle/>
          <a:p>
            <a:pPr algn="ctr"/>
            <a:r>
              <a:rPr lang="en-US" sz="14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  <a:latin typeface="CopprplGoth Bd BT"/>
                <a:ea typeface="CopprplGoth Bd BT"/>
                <a:cs typeface="CopprplGoth Bd BT"/>
              </a:rPr>
              <a:t>Back</a:t>
            </a:r>
          </a:p>
        </p:txBody>
      </p:sp>
      <p:sp>
        <p:nvSpPr>
          <p:cNvPr id="20492" name="WordArt 13"/>
          <p:cNvSpPr>
            <a:spLocks noChangeArrowheads="1" noChangeShapeType="1" noTextEdit="1"/>
          </p:cNvSpPr>
          <p:nvPr/>
        </p:nvSpPr>
        <p:spPr bwMode="auto">
          <a:xfrm>
            <a:off x="2362200" y="6019800"/>
            <a:ext cx="876300" cy="180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6199"/>
              </a:avLst>
            </a:prstTxWarp>
          </a:bodyPr>
          <a:lstStyle/>
          <a:p>
            <a:pPr algn="ctr"/>
            <a:r>
              <a:rPr lang="en-US" sz="14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  <a:latin typeface="CopprplGoth Bd BT"/>
                <a:ea typeface="CopprplGoth Bd BT"/>
                <a:cs typeface="CopprplGoth Bd BT"/>
              </a:rPr>
              <a:t>Forward</a:t>
            </a:r>
          </a:p>
        </p:txBody>
      </p:sp>
      <p:grpSp>
        <p:nvGrpSpPr>
          <p:cNvPr id="20493" name="Group 14"/>
          <p:cNvGrpSpPr>
            <a:grpSpLocks noChangeAspect="1"/>
          </p:cNvGrpSpPr>
          <p:nvPr/>
        </p:nvGrpSpPr>
        <p:grpSpPr bwMode="auto">
          <a:xfrm>
            <a:off x="7313613" y="4748213"/>
            <a:ext cx="393700" cy="209550"/>
            <a:chOff x="3360" y="912"/>
            <a:chExt cx="1143" cy="610"/>
          </a:xfrm>
        </p:grpSpPr>
        <p:sp>
          <p:nvSpPr>
            <p:cNvPr id="20494" name="Freeform 15"/>
            <p:cNvSpPr>
              <a:spLocks noChangeAspect="1"/>
            </p:cNvSpPr>
            <p:nvPr/>
          </p:nvSpPr>
          <p:spPr bwMode="auto">
            <a:xfrm>
              <a:off x="3360" y="912"/>
              <a:ext cx="1143" cy="610"/>
            </a:xfrm>
            <a:custGeom>
              <a:avLst/>
              <a:gdLst>
                <a:gd name="T0" fmla="*/ 1079 w 2287"/>
                <a:gd name="T1" fmla="*/ 140 h 1220"/>
                <a:gd name="T2" fmla="*/ 1012 w 2287"/>
                <a:gd name="T3" fmla="*/ 165 h 1220"/>
                <a:gd name="T4" fmla="*/ 936 w 2287"/>
                <a:gd name="T5" fmla="*/ 177 h 1220"/>
                <a:gd name="T6" fmla="*/ 854 w 2287"/>
                <a:gd name="T7" fmla="*/ 186 h 1220"/>
                <a:gd name="T8" fmla="*/ 777 w 2287"/>
                <a:gd name="T9" fmla="*/ 199 h 1220"/>
                <a:gd name="T10" fmla="*/ 698 w 2287"/>
                <a:gd name="T11" fmla="*/ 208 h 1220"/>
                <a:gd name="T12" fmla="*/ 632 w 2287"/>
                <a:gd name="T13" fmla="*/ 243 h 1220"/>
                <a:gd name="T14" fmla="*/ 569 w 2287"/>
                <a:gd name="T15" fmla="*/ 270 h 1220"/>
                <a:gd name="T16" fmla="*/ 487 w 2287"/>
                <a:gd name="T17" fmla="*/ 249 h 1220"/>
                <a:gd name="T18" fmla="*/ 435 w 2287"/>
                <a:gd name="T19" fmla="*/ 205 h 1220"/>
                <a:gd name="T20" fmla="*/ 327 w 2287"/>
                <a:gd name="T21" fmla="*/ 177 h 1220"/>
                <a:gd name="T22" fmla="*/ 256 w 2287"/>
                <a:gd name="T23" fmla="*/ 160 h 1220"/>
                <a:gd name="T24" fmla="*/ 148 w 2287"/>
                <a:gd name="T25" fmla="*/ 117 h 1220"/>
                <a:gd name="T26" fmla="*/ 58 w 2287"/>
                <a:gd name="T27" fmla="*/ 26 h 1220"/>
                <a:gd name="T28" fmla="*/ 0 w 2287"/>
                <a:gd name="T29" fmla="*/ 7 h 1220"/>
                <a:gd name="T30" fmla="*/ 60 w 2287"/>
                <a:gd name="T31" fmla="*/ 67 h 1220"/>
                <a:gd name="T32" fmla="*/ 17 w 2287"/>
                <a:gd name="T33" fmla="*/ 53 h 1220"/>
                <a:gd name="T34" fmla="*/ 32 w 2287"/>
                <a:gd name="T35" fmla="*/ 99 h 1220"/>
                <a:gd name="T36" fmla="*/ 34 w 2287"/>
                <a:gd name="T37" fmla="*/ 133 h 1220"/>
                <a:gd name="T38" fmla="*/ 60 w 2287"/>
                <a:gd name="T39" fmla="*/ 171 h 1220"/>
                <a:gd name="T40" fmla="*/ 87 w 2287"/>
                <a:gd name="T41" fmla="*/ 209 h 1220"/>
                <a:gd name="T42" fmla="*/ 141 w 2287"/>
                <a:gd name="T43" fmla="*/ 246 h 1220"/>
                <a:gd name="T44" fmla="*/ 198 w 2287"/>
                <a:gd name="T45" fmla="*/ 284 h 1220"/>
                <a:gd name="T46" fmla="*/ 236 w 2287"/>
                <a:gd name="T47" fmla="*/ 305 h 1220"/>
                <a:gd name="T48" fmla="*/ 238 w 2287"/>
                <a:gd name="T49" fmla="*/ 318 h 1220"/>
                <a:gd name="T50" fmla="*/ 350 w 2287"/>
                <a:gd name="T51" fmla="*/ 322 h 1220"/>
                <a:gd name="T52" fmla="*/ 417 w 2287"/>
                <a:gd name="T53" fmla="*/ 338 h 1220"/>
                <a:gd name="T54" fmla="*/ 448 w 2287"/>
                <a:gd name="T55" fmla="*/ 400 h 1220"/>
                <a:gd name="T56" fmla="*/ 374 w 2287"/>
                <a:gd name="T57" fmla="*/ 448 h 1220"/>
                <a:gd name="T58" fmla="*/ 313 w 2287"/>
                <a:gd name="T59" fmla="*/ 461 h 1220"/>
                <a:gd name="T60" fmla="*/ 320 w 2287"/>
                <a:gd name="T61" fmla="*/ 475 h 1220"/>
                <a:gd name="T62" fmla="*/ 373 w 2287"/>
                <a:gd name="T63" fmla="*/ 475 h 1220"/>
                <a:gd name="T64" fmla="*/ 374 w 2287"/>
                <a:gd name="T65" fmla="*/ 493 h 1220"/>
                <a:gd name="T66" fmla="*/ 417 w 2287"/>
                <a:gd name="T67" fmla="*/ 495 h 1220"/>
                <a:gd name="T68" fmla="*/ 447 w 2287"/>
                <a:gd name="T69" fmla="*/ 510 h 1220"/>
                <a:gd name="T70" fmla="*/ 460 w 2287"/>
                <a:gd name="T71" fmla="*/ 544 h 1220"/>
                <a:gd name="T72" fmla="*/ 455 w 2287"/>
                <a:gd name="T73" fmla="*/ 585 h 1220"/>
                <a:gd name="T74" fmla="*/ 475 w 2287"/>
                <a:gd name="T75" fmla="*/ 586 h 1220"/>
                <a:gd name="T76" fmla="*/ 492 w 2287"/>
                <a:gd name="T77" fmla="*/ 578 h 1220"/>
                <a:gd name="T78" fmla="*/ 510 w 2287"/>
                <a:gd name="T79" fmla="*/ 592 h 1220"/>
                <a:gd name="T80" fmla="*/ 495 w 2287"/>
                <a:gd name="T81" fmla="*/ 520 h 1220"/>
                <a:gd name="T82" fmla="*/ 521 w 2287"/>
                <a:gd name="T83" fmla="*/ 513 h 1220"/>
                <a:gd name="T84" fmla="*/ 538 w 2287"/>
                <a:gd name="T85" fmla="*/ 491 h 1220"/>
                <a:gd name="T86" fmla="*/ 544 w 2287"/>
                <a:gd name="T87" fmla="*/ 540 h 1220"/>
                <a:gd name="T88" fmla="*/ 561 w 2287"/>
                <a:gd name="T89" fmla="*/ 566 h 1220"/>
                <a:gd name="T90" fmla="*/ 585 w 2287"/>
                <a:gd name="T91" fmla="*/ 580 h 1220"/>
                <a:gd name="T92" fmla="*/ 612 w 2287"/>
                <a:gd name="T93" fmla="*/ 585 h 1220"/>
                <a:gd name="T94" fmla="*/ 593 w 2287"/>
                <a:gd name="T95" fmla="*/ 548 h 1220"/>
                <a:gd name="T96" fmla="*/ 604 w 2287"/>
                <a:gd name="T97" fmla="*/ 509 h 1220"/>
                <a:gd name="T98" fmla="*/ 648 w 2287"/>
                <a:gd name="T99" fmla="*/ 501 h 1220"/>
                <a:gd name="T100" fmla="*/ 612 w 2287"/>
                <a:gd name="T101" fmla="*/ 467 h 1220"/>
                <a:gd name="T102" fmla="*/ 614 w 2287"/>
                <a:gd name="T103" fmla="*/ 385 h 1220"/>
                <a:gd name="T104" fmla="*/ 694 w 2287"/>
                <a:gd name="T105" fmla="*/ 367 h 1220"/>
                <a:gd name="T106" fmla="*/ 856 w 2287"/>
                <a:gd name="T107" fmla="*/ 344 h 1220"/>
                <a:gd name="T108" fmla="*/ 913 w 2287"/>
                <a:gd name="T109" fmla="*/ 310 h 1220"/>
                <a:gd name="T110" fmla="*/ 972 w 2287"/>
                <a:gd name="T111" fmla="*/ 271 h 1220"/>
                <a:gd name="T112" fmla="*/ 1011 w 2287"/>
                <a:gd name="T113" fmla="*/ 237 h 1220"/>
                <a:gd name="T114" fmla="*/ 1079 w 2287"/>
                <a:gd name="T115" fmla="*/ 204 h 1220"/>
                <a:gd name="T116" fmla="*/ 1069 w 2287"/>
                <a:gd name="T117" fmla="*/ 190 h 1220"/>
                <a:gd name="T118" fmla="*/ 1102 w 2287"/>
                <a:gd name="T119" fmla="*/ 162 h 1220"/>
                <a:gd name="T120" fmla="*/ 1100 w 2287"/>
                <a:gd name="T121" fmla="*/ 143 h 122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287"/>
                <a:gd name="T184" fmla="*/ 0 h 1220"/>
                <a:gd name="T185" fmla="*/ 2287 w 2287"/>
                <a:gd name="T186" fmla="*/ 1220 h 122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287" h="1220">
                  <a:moveTo>
                    <a:pt x="2285" y="226"/>
                  </a:moveTo>
                  <a:lnTo>
                    <a:pt x="2282" y="225"/>
                  </a:lnTo>
                  <a:lnTo>
                    <a:pt x="2279" y="222"/>
                  </a:lnTo>
                  <a:lnTo>
                    <a:pt x="2275" y="222"/>
                  </a:lnTo>
                  <a:lnTo>
                    <a:pt x="2272" y="224"/>
                  </a:lnTo>
                  <a:lnTo>
                    <a:pt x="2265" y="227"/>
                  </a:lnTo>
                  <a:lnTo>
                    <a:pt x="2257" y="232"/>
                  </a:lnTo>
                  <a:lnTo>
                    <a:pt x="2248" y="235"/>
                  </a:lnTo>
                  <a:lnTo>
                    <a:pt x="2241" y="241"/>
                  </a:lnTo>
                  <a:lnTo>
                    <a:pt x="2233" y="243"/>
                  </a:lnTo>
                  <a:lnTo>
                    <a:pt x="2226" y="247"/>
                  </a:lnTo>
                  <a:lnTo>
                    <a:pt x="2218" y="250"/>
                  </a:lnTo>
                  <a:lnTo>
                    <a:pt x="2211" y="255"/>
                  </a:lnTo>
                  <a:lnTo>
                    <a:pt x="2204" y="258"/>
                  </a:lnTo>
                  <a:lnTo>
                    <a:pt x="2197" y="263"/>
                  </a:lnTo>
                  <a:lnTo>
                    <a:pt x="2189" y="266"/>
                  </a:lnTo>
                  <a:lnTo>
                    <a:pt x="2182" y="270"/>
                  </a:lnTo>
                  <a:lnTo>
                    <a:pt x="2176" y="272"/>
                  </a:lnTo>
                  <a:lnTo>
                    <a:pt x="2170" y="274"/>
                  </a:lnTo>
                  <a:lnTo>
                    <a:pt x="2165" y="277"/>
                  </a:lnTo>
                  <a:lnTo>
                    <a:pt x="2159" y="280"/>
                  </a:lnTo>
                  <a:lnTo>
                    <a:pt x="2152" y="282"/>
                  </a:lnTo>
                  <a:lnTo>
                    <a:pt x="2146" y="285"/>
                  </a:lnTo>
                  <a:lnTo>
                    <a:pt x="2140" y="287"/>
                  </a:lnTo>
                  <a:lnTo>
                    <a:pt x="2135" y="288"/>
                  </a:lnTo>
                  <a:lnTo>
                    <a:pt x="2129" y="291"/>
                  </a:lnTo>
                  <a:lnTo>
                    <a:pt x="2123" y="293"/>
                  </a:lnTo>
                  <a:lnTo>
                    <a:pt x="2117" y="295"/>
                  </a:lnTo>
                  <a:lnTo>
                    <a:pt x="2112" y="297"/>
                  </a:lnTo>
                  <a:lnTo>
                    <a:pt x="2106" y="299"/>
                  </a:lnTo>
                  <a:lnTo>
                    <a:pt x="2100" y="301"/>
                  </a:lnTo>
                  <a:lnTo>
                    <a:pt x="2094" y="302"/>
                  </a:lnTo>
                  <a:lnTo>
                    <a:pt x="2089" y="304"/>
                  </a:lnTo>
                  <a:lnTo>
                    <a:pt x="2082" y="309"/>
                  </a:lnTo>
                  <a:lnTo>
                    <a:pt x="2075" y="312"/>
                  </a:lnTo>
                  <a:lnTo>
                    <a:pt x="2068" y="316"/>
                  </a:lnTo>
                  <a:lnTo>
                    <a:pt x="2060" y="319"/>
                  </a:lnTo>
                  <a:lnTo>
                    <a:pt x="2052" y="322"/>
                  </a:lnTo>
                  <a:lnTo>
                    <a:pt x="2045" y="324"/>
                  </a:lnTo>
                  <a:lnTo>
                    <a:pt x="2037" y="325"/>
                  </a:lnTo>
                  <a:lnTo>
                    <a:pt x="2029" y="327"/>
                  </a:lnTo>
                  <a:lnTo>
                    <a:pt x="2024" y="330"/>
                  </a:lnTo>
                  <a:lnTo>
                    <a:pt x="2018" y="331"/>
                  </a:lnTo>
                  <a:lnTo>
                    <a:pt x="2014" y="332"/>
                  </a:lnTo>
                  <a:lnTo>
                    <a:pt x="2008" y="332"/>
                  </a:lnTo>
                  <a:lnTo>
                    <a:pt x="2002" y="333"/>
                  </a:lnTo>
                  <a:lnTo>
                    <a:pt x="1996" y="333"/>
                  </a:lnTo>
                  <a:lnTo>
                    <a:pt x="1992" y="334"/>
                  </a:lnTo>
                  <a:lnTo>
                    <a:pt x="1986" y="335"/>
                  </a:lnTo>
                  <a:lnTo>
                    <a:pt x="1976" y="337"/>
                  </a:lnTo>
                  <a:lnTo>
                    <a:pt x="1965" y="338"/>
                  </a:lnTo>
                  <a:lnTo>
                    <a:pt x="1956" y="339"/>
                  </a:lnTo>
                  <a:lnTo>
                    <a:pt x="1946" y="341"/>
                  </a:lnTo>
                  <a:lnTo>
                    <a:pt x="1936" y="344"/>
                  </a:lnTo>
                  <a:lnTo>
                    <a:pt x="1927" y="346"/>
                  </a:lnTo>
                  <a:lnTo>
                    <a:pt x="1918" y="347"/>
                  </a:lnTo>
                  <a:lnTo>
                    <a:pt x="1908" y="349"/>
                  </a:lnTo>
                  <a:lnTo>
                    <a:pt x="1902" y="350"/>
                  </a:lnTo>
                  <a:lnTo>
                    <a:pt x="1896" y="352"/>
                  </a:lnTo>
                  <a:lnTo>
                    <a:pt x="1890" y="353"/>
                  </a:lnTo>
                  <a:lnTo>
                    <a:pt x="1885" y="353"/>
                  </a:lnTo>
                  <a:lnTo>
                    <a:pt x="1879" y="354"/>
                  </a:lnTo>
                  <a:lnTo>
                    <a:pt x="1873" y="354"/>
                  </a:lnTo>
                  <a:lnTo>
                    <a:pt x="1867" y="354"/>
                  </a:lnTo>
                  <a:lnTo>
                    <a:pt x="1862" y="354"/>
                  </a:lnTo>
                  <a:lnTo>
                    <a:pt x="1852" y="355"/>
                  </a:lnTo>
                  <a:lnTo>
                    <a:pt x="1843" y="356"/>
                  </a:lnTo>
                  <a:lnTo>
                    <a:pt x="1834" y="359"/>
                  </a:lnTo>
                  <a:lnTo>
                    <a:pt x="1825" y="360"/>
                  </a:lnTo>
                  <a:lnTo>
                    <a:pt x="1815" y="361"/>
                  </a:lnTo>
                  <a:lnTo>
                    <a:pt x="1805" y="363"/>
                  </a:lnTo>
                  <a:lnTo>
                    <a:pt x="1796" y="364"/>
                  </a:lnTo>
                  <a:lnTo>
                    <a:pt x="1787" y="365"/>
                  </a:lnTo>
                  <a:lnTo>
                    <a:pt x="1780" y="368"/>
                  </a:lnTo>
                  <a:lnTo>
                    <a:pt x="1774" y="369"/>
                  </a:lnTo>
                  <a:lnTo>
                    <a:pt x="1767" y="370"/>
                  </a:lnTo>
                  <a:lnTo>
                    <a:pt x="1760" y="370"/>
                  </a:lnTo>
                  <a:lnTo>
                    <a:pt x="1754" y="371"/>
                  </a:lnTo>
                  <a:lnTo>
                    <a:pt x="1747" y="371"/>
                  </a:lnTo>
                  <a:lnTo>
                    <a:pt x="1741" y="371"/>
                  </a:lnTo>
                  <a:lnTo>
                    <a:pt x="1734" y="371"/>
                  </a:lnTo>
                  <a:lnTo>
                    <a:pt x="1726" y="371"/>
                  </a:lnTo>
                  <a:lnTo>
                    <a:pt x="1718" y="372"/>
                  </a:lnTo>
                  <a:lnTo>
                    <a:pt x="1709" y="372"/>
                  </a:lnTo>
                  <a:lnTo>
                    <a:pt x="1701" y="374"/>
                  </a:lnTo>
                  <a:lnTo>
                    <a:pt x="1694" y="375"/>
                  </a:lnTo>
                  <a:lnTo>
                    <a:pt x="1686" y="376"/>
                  </a:lnTo>
                  <a:lnTo>
                    <a:pt x="1678" y="377"/>
                  </a:lnTo>
                  <a:lnTo>
                    <a:pt x="1671" y="378"/>
                  </a:lnTo>
                  <a:lnTo>
                    <a:pt x="1667" y="382"/>
                  </a:lnTo>
                  <a:lnTo>
                    <a:pt x="1662" y="383"/>
                  </a:lnTo>
                  <a:lnTo>
                    <a:pt x="1658" y="385"/>
                  </a:lnTo>
                  <a:lnTo>
                    <a:pt x="1652" y="386"/>
                  </a:lnTo>
                  <a:lnTo>
                    <a:pt x="1646" y="386"/>
                  </a:lnTo>
                  <a:lnTo>
                    <a:pt x="1640" y="386"/>
                  </a:lnTo>
                  <a:lnTo>
                    <a:pt x="1636" y="387"/>
                  </a:lnTo>
                  <a:lnTo>
                    <a:pt x="1630" y="387"/>
                  </a:lnTo>
                  <a:lnTo>
                    <a:pt x="1626" y="390"/>
                  </a:lnTo>
                  <a:lnTo>
                    <a:pt x="1623" y="390"/>
                  </a:lnTo>
                  <a:lnTo>
                    <a:pt x="1618" y="391"/>
                  </a:lnTo>
                  <a:lnTo>
                    <a:pt x="1615" y="392"/>
                  </a:lnTo>
                  <a:lnTo>
                    <a:pt x="1600" y="393"/>
                  </a:lnTo>
                  <a:lnTo>
                    <a:pt x="1584" y="394"/>
                  </a:lnTo>
                  <a:lnTo>
                    <a:pt x="1569" y="397"/>
                  </a:lnTo>
                  <a:lnTo>
                    <a:pt x="1554" y="398"/>
                  </a:lnTo>
                  <a:lnTo>
                    <a:pt x="1538" y="399"/>
                  </a:lnTo>
                  <a:lnTo>
                    <a:pt x="1523" y="401"/>
                  </a:lnTo>
                  <a:lnTo>
                    <a:pt x="1507" y="402"/>
                  </a:lnTo>
                  <a:lnTo>
                    <a:pt x="1492" y="403"/>
                  </a:lnTo>
                  <a:lnTo>
                    <a:pt x="1486" y="405"/>
                  </a:lnTo>
                  <a:lnTo>
                    <a:pt x="1481" y="403"/>
                  </a:lnTo>
                  <a:lnTo>
                    <a:pt x="1475" y="403"/>
                  </a:lnTo>
                  <a:lnTo>
                    <a:pt x="1470" y="403"/>
                  </a:lnTo>
                  <a:lnTo>
                    <a:pt x="1463" y="406"/>
                  </a:lnTo>
                  <a:lnTo>
                    <a:pt x="1456" y="406"/>
                  </a:lnTo>
                  <a:lnTo>
                    <a:pt x="1449" y="407"/>
                  </a:lnTo>
                  <a:lnTo>
                    <a:pt x="1443" y="409"/>
                  </a:lnTo>
                  <a:lnTo>
                    <a:pt x="1439" y="409"/>
                  </a:lnTo>
                  <a:lnTo>
                    <a:pt x="1434" y="410"/>
                  </a:lnTo>
                  <a:lnTo>
                    <a:pt x="1428" y="410"/>
                  </a:lnTo>
                  <a:lnTo>
                    <a:pt x="1424" y="412"/>
                  </a:lnTo>
                  <a:lnTo>
                    <a:pt x="1419" y="412"/>
                  </a:lnTo>
                  <a:lnTo>
                    <a:pt x="1413" y="413"/>
                  </a:lnTo>
                  <a:lnTo>
                    <a:pt x="1409" y="413"/>
                  </a:lnTo>
                  <a:lnTo>
                    <a:pt x="1404" y="413"/>
                  </a:lnTo>
                  <a:lnTo>
                    <a:pt x="1396" y="416"/>
                  </a:lnTo>
                  <a:lnTo>
                    <a:pt x="1388" y="417"/>
                  </a:lnTo>
                  <a:lnTo>
                    <a:pt x="1380" y="418"/>
                  </a:lnTo>
                  <a:lnTo>
                    <a:pt x="1372" y="421"/>
                  </a:lnTo>
                  <a:lnTo>
                    <a:pt x="1365" y="424"/>
                  </a:lnTo>
                  <a:lnTo>
                    <a:pt x="1357" y="427"/>
                  </a:lnTo>
                  <a:lnTo>
                    <a:pt x="1350" y="430"/>
                  </a:lnTo>
                  <a:lnTo>
                    <a:pt x="1343" y="432"/>
                  </a:lnTo>
                  <a:lnTo>
                    <a:pt x="1336" y="436"/>
                  </a:lnTo>
                  <a:lnTo>
                    <a:pt x="1329" y="440"/>
                  </a:lnTo>
                  <a:lnTo>
                    <a:pt x="1322" y="444"/>
                  </a:lnTo>
                  <a:lnTo>
                    <a:pt x="1316" y="450"/>
                  </a:lnTo>
                  <a:lnTo>
                    <a:pt x="1312" y="453"/>
                  </a:lnTo>
                  <a:lnTo>
                    <a:pt x="1308" y="457"/>
                  </a:lnTo>
                  <a:lnTo>
                    <a:pt x="1304" y="460"/>
                  </a:lnTo>
                  <a:lnTo>
                    <a:pt x="1299" y="463"/>
                  </a:lnTo>
                  <a:lnTo>
                    <a:pt x="1295" y="467"/>
                  </a:lnTo>
                  <a:lnTo>
                    <a:pt x="1291" y="470"/>
                  </a:lnTo>
                  <a:lnTo>
                    <a:pt x="1286" y="473"/>
                  </a:lnTo>
                  <a:lnTo>
                    <a:pt x="1282" y="475"/>
                  </a:lnTo>
                  <a:lnTo>
                    <a:pt x="1274" y="481"/>
                  </a:lnTo>
                  <a:lnTo>
                    <a:pt x="1265" y="486"/>
                  </a:lnTo>
                  <a:lnTo>
                    <a:pt x="1257" y="492"/>
                  </a:lnTo>
                  <a:lnTo>
                    <a:pt x="1247" y="498"/>
                  </a:lnTo>
                  <a:lnTo>
                    <a:pt x="1239" y="503"/>
                  </a:lnTo>
                  <a:lnTo>
                    <a:pt x="1230" y="508"/>
                  </a:lnTo>
                  <a:lnTo>
                    <a:pt x="1221" y="512"/>
                  </a:lnTo>
                  <a:lnTo>
                    <a:pt x="1212" y="516"/>
                  </a:lnTo>
                  <a:lnTo>
                    <a:pt x="1206" y="519"/>
                  </a:lnTo>
                  <a:lnTo>
                    <a:pt x="1200" y="521"/>
                  </a:lnTo>
                  <a:lnTo>
                    <a:pt x="1195" y="523"/>
                  </a:lnTo>
                  <a:lnTo>
                    <a:pt x="1191" y="526"/>
                  </a:lnTo>
                  <a:lnTo>
                    <a:pt x="1186" y="528"/>
                  </a:lnTo>
                  <a:lnTo>
                    <a:pt x="1182" y="530"/>
                  </a:lnTo>
                  <a:lnTo>
                    <a:pt x="1176" y="531"/>
                  </a:lnTo>
                  <a:lnTo>
                    <a:pt x="1170" y="533"/>
                  </a:lnTo>
                  <a:lnTo>
                    <a:pt x="1165" y="534"/>
                  </a:lnTo>
                  <a:lnTo>
                    <a:pt x="1162" y="535"/>
                  </a:lnTo>
                  <a:lnTo>
                    <a:pt x="1157" y="537"/>
                  </a:lnTo>
                  <a:lnTo>
                    <a:pt x="1153" y="538"/>
                  </a:lnTo>
                  <a:lnTo>
                    <a:pt x="1148" y="540"/>
                  </a:lnTo>
                  <a:lnTo>
                    <a:pt x="1145" y="540"/>
                  </a:lnTo>
                  <a:lnTo>
                    <a:pt x="1139" y="540"/>
                  </a:lnTo>
                  <a:lnTo>
                    <a:pt x="1134" y="540"/>
                  </a:lnTo>
                  <a:lnTo>
                    <a:pt x="1124" y="537"/>
                  </a:lnTo>
                  <a:lnTo>
                    <a:pt x="1114" y="535"/>
                  </a:lnTo>
                  <a:lnTo>
                    <a:pt x="1102" y="535"/>
                  </a:lnTo>
                  <a:lnTo>
                    <a:pt x="1092" y="535"/>
                  </a:lnTo>
                  <a:lnTo>
                    <a:pt x="1080" y="536"/>
                  </a:lnTo>
                  <a:lnTo>
                    <a:pt x="1069" y="536"/>
                  </a:lnTo>
                  <a:lnTo>
                    <a:pt x="1058" y="537"/>
                  </a:lnTo>
                  <a:lnTo>
                    <a:pt x="1048" y="537"/>
                  </a:lnTo>
                  <a:lnTo>
                    <a:pt x="1042" y="535"/>
                  </a:lnTo>
                  <a:lnTo>
                    <a:pt x="1038" y="531"/>
                  </a:lnTo>
                  <a:lnTo>
                    <a:pt x="1032" y="529"/>
                  </a:lnTo>
                  <a:lnTo>
                    <a:pt x="1026" y="526"/>
                  </a:lnTo>
                  <a:lnTo>
                    <a:pt x="1021" y="523"/>
                  </a:lnTo>
                  <a:lnTo>
                    <a:pt x="1016" y="520"/>
                  </a:lnTo>
                  <a:lnTo>
                    <a:pt x="1010" y="516"/>
                  </a:lnTo>
                  <a:lnTo>
                    <a:pt x="1004" y="513"/>
                  </a:lnTo>
                  <a:lnTo>
                    <a:pt x="996" y="510"/>
                  </a:lnTo>
                  <a:lnTo>
                    <a:pt x="989" y="506"/>
                  </a:lnTo>
                  <a:lnTo>
                    <a:pt x="982" y="501"/>
                  </a:lnTo>
                  <a:lnTo>
                    <a:pt x="974" y="497"/>
                  </a:lnTo>
                  <a:lnTo>
                    <a:pt x="967" y="491"/>
                  </a:lnTo>
                  <a:lnTo>
                    <a:pt x="960" y="486"/>
                  </a:lnTo>
                  <a:lnTo>
                    <a:pt x="955" y="481"/>
                  </a:lnTo>
                  <a:lnTo>
                    <a:pt x="948" y="476"/>
                  </a:lnTo>
                  <a:lnTo>
                    <a:pt x="943" y="474"/>
                  </a:lnTo>
                  <a:lnTo>
                    <a:pt x="940" y="472"/>
                  </a:lnTo>
                  <a:lnTo>
                    <a:pt x="935" y="468"/>
                  </a:lnTo>
                  <a:lnTo>
                    <a:pt x="932" y="465"/>
                  </a:lnTo>
                  <a:lnTo>
                    <a:pt x="926" y="460"/>
                  </a:lnTo>
                  <a:lnTo>
                    <a:pt x="921" y="454"/>
                  </a:lnTo>
                  <a:lnTo>
                    <a:pt x="915" y="447"/>
                  </a:lnTo>
                  <a:lnTo>
                    <a:pt x="910" y="442"/>
                  </a:lnTo>
                  <a:lnTo>
                    <a:pt x="905" y="438"/>
                  </a:lnTo>
                  <a:lnTo>
                    <a:pt x="900" y="435"/>
                  </a:lnTo>
                  <a:lnTo>
                    <a:pt x="897" y="431"/>
                  </a:lnTo>
                  <a:lnTo>
                    <a:pt x="893" y="425"/>
                  </a:lnTo>
                  <a:lnTo>
                    <a:pt x="889" y="423"/>
                  </a:lnTo>
                  <a:lnTo>
                    <a:pt x="883" y="420"/>
                  </a:lnTo>
                  <a:lnTo>
                    <a:pt x="879" y="416"/>
                  </a:lnTo>
                  <a:lnTo>
                    <a:pt x="875" y="413"/>
                  </a:lnTo>
                  <a:lnTo>
                    <a:pt x="870" y="410"/>
                  </a:lnTo>
                  <a:lnTo>
                    <a:pt x="866" y="407"/>
                  </a:lnTo>
                  <a:lnTo>
                    <a:pt x="860" y="403"/>
                  </a:lnTo>
                  <a:lnTo>
                    <a:pt x="855" y="401"/>
                  </a:lnTo>
                  <a:lnTo>
                    <a:pt x="844" y="395"/>
                  </a:lnTo>
                  <a:lnTo>
                    <a:pt x="834" y="390"/>
                  </a:lnTo>
                  <a:lnTo>
                    <a:pt x="821" y="385"/>
                  </a:lnTo>
                  <a:lnTo>
                    <a:pt x="809" y="382"/>
                  </a:lnTo>
                  <a:lnTo>
                    <a:pt x="797" y="378"/>
                  </a:lnTo>
                  <a:lnTo>
                    <a:pt x="785" y="375"/>
                  </a:lnTo>
                  <a:lnTo>
                    <a:pt x="772" y="371"/>
                  </a:lnTo>
                  <a:lnTo>
                    <a:pt x="760" y="368"/>
                  </a:lnTo>
                  <a:lnTo>
                    <a:pt x="748" y="367"/>
                  </a:lnTo>
                  <a:lnTo>
                    <a:pt x="737" y="364"/>
                  </a:lnTo>
                  <a:lnTo>
                    <a:pt x="725" y="363"/>
                  </a:lnTo>
                  <a:lnTo>
                    <a:pt x="714" y="362"/>
                  </a:lnTo>
                  <a:lnTo>
                    <a:pt x="701" y="362"/>
                  </a:lnTo>
                  <a:lnTo>
                    <a:pt x="689" y="361"/>
                  </a:lnTo>
                  <a:lnTo>
                    <a:pt x="678" y="359"/>
                  </a:lnTo>
                  <a:lnTo>
                    <a:pt x="666" y="357"/>
                  </a:lnTo>
                  <a:lnTo>
                    <a:pt x="661" y="356"/>
                  </a:lnTo>
                  <a:lnTo>
                    <a:pt x="655" y="354"/>
                  </a:lnTo>
                  <a:lnTo>
                    <a:pt x="649" y="353"/>
                  </a:lnTo>
                  <a:lnTo>
                    <a:pt x="643" y="352"/>
                  </a:lnTo>
                  <a:lnTo>
                    <a:pt x="638" y="350"/>
                  </a:lnTo>
                  <a:lnTo>
                    <a:pt x="632" y="349"/>
                  </a:lnTo>
                  <a:lnTo>
                    <a:pt x="625" y="348"/>
                  </a:lnTo>
                  <a:lnTo>
                    <a:pt x="619" y="347"/>
                  </a:lnTo>
                  <a:lnTo>
                    <a:pt x="611" y="344"/>
                  </a:lnTo>
                  <a:lnTo>
                    <a:pt x="603" y="341"/>
                  </a:lnTo>
                  <a:lnTo>
                    <a:pt x="594" y="340"/>
                  </a:lnTo>
                  <a:lnTo>
                    <a:pt x="586" y="338"/>
                  </a:lnTo>
                  <a:lnTo>
                    <a:pt x="580" y="337"/>
                  </a:lnTo>
                  <a:lnTo>
                    <a:pt x="575" y="335"/>
                  </a:lnTo>
                  <a:lnTo>
                    <a:pt x="570" y="333"/>
                  </a:lnTo>
                  <a:lnTo>
                    <a:pt x="565" y="332"/>
                  </a:lnTo>
                  <a:lnTo>
                    <a:pt x="559" y="330"/>
                  </a:lnTo>
                  <a:lnTo>
                    <a:pt x="555" y="329"/>
                  </a:lnTo>
                  <a:lnTo>
                    <a:pt x="549" y="326"/>
                  </a:lnTo>
                  <a:lnTo>
                    <a:pt x="544" y="325"/>
                  </a:lnTo>
                  <a:lnTo>
                    <a:pt x="534" y="324"/>
                  </a:lnTo>
                  <a:lnTo>
                    <a:pt x="522" y="322"/>
                  </a:lnTo>
                  <a:lnTo>
                    <a:pt x="512" y="319"/>
                  </a:lnTo>
                  <a:lnTo>
                    <a:pt x="502" y="317"/>
                  </a:lnTo>
                  <a:lnTo>
                    <a:pt x="492" y="314"/>
                  </a:lnTo>
                  <a:lnTo>
                    <a:pt x="482" y="311"/>
                  </a:lnTo>
                  <a:lnTo>
                    <a:pt x="472" y="308"/>
                  </a:lnTo>
                  <a:lnTo>
                    <a:pt x="462" y="306"/>
                  </a:lnTo>
                  <a:lnTo>
                    <a:pt x="450" y="304"/>
                  </a:lnTo>
                  <a:lnTo>
                    <a:pt x="446" y="302"/>
                  </a:lnTo>
                  <a:lnTo>
                    <a:pt x="442" y="301"/>
                  </a:lnTo>
                  <a:lnTo>
                    <a:pt x="437" y="301"/>
                  </a:lnTo>
                  <a:lnTo>
                    <a:pt x="434" y="299"/>
                  </a:lnTo>
                  <a:lnTo>
                    <a:pt x="427" y="296"/>
                  </a:lnTo>
                  <a:lnTo>
                    <a:pt x="419" y="294"/>
                  </a:lnTo>
                  <a:lnTo>
                    <a:pt x="412" y="291"/>
                  </a:lnTo>
                  <a:lnTo>
                    <a:pt x="404" y="287"/>
                  </a:lnTo>
                  <a:lnTo>
                    <a:pt x="397" y="284"/>
                  </a:lnTo>
                  <a:lnTo>
                    <a:pt x="389" y="280"/>
                  </a:lnTo>
                  <a:lnTo>
                    <a:pt x="382" y="277"/>
                  </a:lnTo>
                  <a:lnTo>
                    <a:pt x="375" y="273"/>
                  </a:lnTo>
                  <a:lnTo>
                    <a:pt x="328" y="254"/>
                  </a:lnTo>
                  <a:lnTo>
                    <a:pt x="311" y="243"/>
                  </a:lnTo>
                  <a:lnTo>
                    <a:pt x="296" y="234"/>
                  </a:lnTo>
                  <a:lnTo>
                    <a:pt x="284" y="227"/>
                  </a:lnTo>
                  <a:lnTo>
                    <a:pt x="271" y="219"/>
                  </a:lnTo>
                  <a:lnTo>
                    <a:pt x="260" y="211"/>
                  </a:lnTo>
                  <a:lnTo>
                    <a:pt x="248" y="201"/>
                  </a:lnTo>
                  <a:lnTo>
                    <a:pt x="237" y="188"/>
                  </a:lnTo>
                  <a:lnTo>
                    <a:pt x="224" y="172"/>
                  </a:lnTo>
                  <a:lnTo>
                    <a:pt x="217" y="165"/>
                  </a:lnTo>
                  <a:lnTo>
                    <a:pt x="210" y="158"/>
                  </a:lnTo>
                  <a:lnTo>
                    <a:pt x="204" y="151"/>
                  </a:lnTo>
                  <a:lnTo>
                    <a:pt x="199" y="144"/>
                  </a:lnTo>
                  <a:lnTo>
                    <a:pt x="192" y="137"/>
                  </a:lnTo>
                  <a:lnTo>
                    <a:pt x="186" y="130"/>
                  </a:lnTo>
                  <a:lnTo>
                    <a:pt x="180" y="123"/>
                  </a:lnTo>
                  <a:lnTo>
                    <a:pt x="173" y="116"/>
                  </a:lnTo>
                  <a:lnTo>
                    <a:pt x="166" y="106"/>
                  </a:lnTo>
                  <a:lnTo>
                    <a:pt x="159" y="97"/>
                  </a:lnTo>
                  <a:lnTo>
                    <a:pt x="150" y="89"/>
                  </a:lnTo>
                  <a:lnTo>
                    <a:pt x="142" y="81"/>
                  </a:lnTo>
                  <a:lnTo>
                    <a:pt x="134" y="70"/>
                  </a:lnTo>
                  <a:lnTo>
                    <a:pt x="126" y="61"/>
                  </a:lnTo>
                  <a:lnTo>
                    <a:pt x="117" y="52"/>
                  </a:lnTo>
                  <a:lnTo>
                    <a:pt x="107" y="43"/>
                  </a:lnTo>
                  <a:lnTo>
                    <a:pt x="97" y="35"/>
                  </a:lnTo>
                  <a:lnTo>
                    <a:pt x="87" y="27"/>
                  </a:lnTo>
                  <a:lnTo>
                    <a:pt x="76" y="20"/>
                  </a:lnTo>
                  <a:lnTo>
                    <a:pt x="65" y="14"/>
                  </a:lnTo>
                  <a:lnTo>
                    <a:pt x="60" y="14"/>
                  </a:lnTo>
                  <a:lnTo>
                    <a:pt x="56" y="12"/>
                  </a:lnTo>
                  <a:lnTo>
                    <a:pt x="50" y="8"/>
                  </a:lnTo>
                  <a:lnTo>
                    <a:pt x="45" y="7"/>
                  </a:lnTo>
                  <a:lnTo>
                    <a:pt x="42" y="5"/>
                  </a:lnTo>
                  <a:lnTo>
                    <a:pt x="37" y="3"/>
                  </a:lnTo>
                  <a:lnTo>
                    <a:pt x="34" y="2"/>
                  </a:lnTo>
                  <a:lnTo>
                    <a:pt x="29" y="2"/>
                  </a:lnTo>
                  <a:lnTo>
                    <a:pt x="25" y="2"/>
                  </a:lnTo>
                  <a:lnTo>
                    <a:pt x="19" y="1"/>
                  </a:lnTo>
                  <a:lnTo>
                    <a:pt x="14" y="1"/>
                  </a:lnTo>
                  <a:lnTo>
                    <a:pt x="10" y="0"/>
                  </a:lnTo>
                  <a:lnTo>
                    <a:pt x="5" y="2"/>
                  </a:lnTo>
                  <a:lnTo>
                    <a:pt x="1" y="5"/>
                  </a:lnTo>
                  <a:lnTo>
                    <a:pt x="0" y="8"/>
                  </a:lnTo>
                  <a:lnTo>
                    <a:pt x="1" y="13"/>
                  </a:lnTo>
                  <a:lnTo>
                    <a:pt x="1" y="16"/>
                  </a:lnTo>
                  <a:lnTo>
                    <a:pt x="7" y="23"/>
                  </a:lnTo>
                  <a:lnTo>
                    <a:pt x="12" y="29"/>
                  </a:lnTo>
                  <a:lnTo>
                    <a:pt x="18" y="33"/>
                  </a:lnTo>
                  <a:lnTo>
                    <a:pt x="23" y="38"/>
                  </a:lnTo>
                  <a:lnTo>
                    <a:pt x="30" y="43"/>
                  </a:lnTo>
                  <a:lnTo>
                    <a:pt x="36" y="47"/>
                  </a:lnTo>
                  <a:lnTo>
                    <a:pt x="42" y="52"/>
                  </a:lnTo>
                  <a:lnTo>
                    <a:pt x="49" y="56"/>
                  </a:lnTo>
                  <a:lnTo>
                    <a:pt x="57" y="65"/>
                  </a:lnTo>
                  <a:lnTo>
                    <a:pt x="65" y="73"/>
                  </a:lnTo>
                  <a:lnTo>
                    <a:pt x="73" y="81"/>
                  </a:lnTo>
                  <a:lnTo>
                    <a:pt x="80" y="89"/>
                  </a:lnTo>
                  <a:lnTo>
                    <a:pt x="87" y="97"/>
                  </a:lnTo>
                  <a:lnTo>
                    <a:pt x="95" y="104"/>
                  </a:lnTo>
                  <a:lnTo>
                    <a:pt x="102" y="113"/>
                  </a:lnTo>
                  <a:lnTo>
                    <a:pt x="109" y="121"/>
                  </a:lnTo>
                  <a:lnTo>
                    <a:pt x="113" y="123"/>
                  </a:lnTo>
                  <a:lnTo>
                    <a:pt x="117" y="126"/>
                  </a:lnTo>
                  <a:lnTo>
                    <a:pt x="119" y="130"/>
                  </a:lnTo>
                  <a:lnTo>
                    <a:pt x="121" y="134"/>
                  </a:lnTo>
                  <a:lnTo>
                    <a:pt x="125" y="136"/>
                  </a:lnTo>
                  <a:lnTo>
                    <a:pt x="127" y="139"/>
                  </a:lnTo>
                  <a:lnTo>
                    <a:pt x="129" y="144"/>
                  </a:lnTo>
                  <a:lnTo>
                    <a:pt x="132" y="146"/>
                  </a:lnTo>
                  <a:lnTo>
                    <a:pt x="131" y="148"/>
                  </a:lnTo>
                  <a:lnTo>
                    <a:pt x="129" y="146"/>
                  </a:lnTo>
                  <a:lnTo>
                    <a:pt x="128" y="145"/>
                  </a:lnTo>
                  <a:lnTo>
                    <a:pt x="126" y="145"/>
                  </a:lnTo>
                  <a:lnTo>
                    <a:pt x="119" y="139"/>
                  </a:lnTo>
                  <a:lnTo>
                    <a:pt x="112" y="134"/>
                  </a:lnTo>
                  <a:lnTo>
                    <a:pt x="104" y="128"/>
                  </a:lnTo>
                  <a:lnTo>
                    <a:pt x="97" y="122"/>
                  </a:lnTo>
                  <a:lnTo>
                    <a:pt x="93" y="120"/>
                  </a:lnTo>
                  <a:lnTo>
                    <a:pt x="88" y="118"/>
                  </a:lnTo>
                  <a:lnTo>
                    <a:pt x="83" y="116"/>
                  </a:lnTo>
                  <a:lnTo>
                    <a:pt x="79" y="114"/>
                  </a:lnTo>
                  <a:lnTo>
                    <a:pt x="73" y="113"/>
                  </a:lnTo>
                  <a:lnTo>
                    <a:pt x="68" y="111"/>
                  </a:lnTo>
                  <a:lnTo>
                    <a:pt x="64" y="110"/>
                  </a:lnTo>
                  <a:lnTo>
                    <a:pt x="59" y="107"/>
                  </a:lnTo>
                  <a:lnTo>
                    <a:pt x="34" y="106"/>
                  </a:lnTo>
                  <a:lnTo>
                    <a:pt x="30" y="110"/>
                  </a:lnTo>
                  <a:lnTo>
                    <a:pt x="27" y="112"/>
                  </a:lnTo>
                  <a:lnTo>
                    <a:pt x="23" y="114"/>
                  </a:lnTo>
                  <a:lnTo>
                    <a:pt x="25" y="119"/>
                  </a:lnTo>
                  <a:lnTo>
                    <a:pt x="26" y="122"/>
                  </a:lnTo>
                  <a:lnTo>
                    <a:pt x="27" y="126"/>
                  </a:lnTo>
                  <a:lnTo>
                    <a:pt x="29" y="129"/>
                  </a:lnTo>
                  <a:lnTo>
                    <a:pt x="31" y="133"/>
                  </a:lnTo>
                  <a:lnTo>
                    <a:pt x="39" y="138"/>
                  </a:lnTo>
                  <a:lnTo>
                    <a:pt x="48" y="143"/>
                  </a:lnTo>
                  <a:lnTo>
                    <a:pt x="56" y="149"/>
                  </a:lnTo>
                  <a:lnTo>
                    <a:pt x="63" y="154"/>
                  </a:lnTo>
                  <a:lnTo>
                    <a:pt x="65" y="165"/>
                  </a:lnTo>
                  <a:lnTo>
                    <a:pt x="72" y="173"/>
                  </a:lnTo>
                  <a:lnTo>
                    <a:pt x="80" y="181"/>
                  </a:lnTo>
                  <a:lnTo>
                    <a:pt x="87" y="189"/>
                  </a:lnTo>
                  <a:lnTo>
                    <a:pt x="87" y="190"/>
                  </a:lnTo>
                  <a:lnTo>
                    <a:pt x="81" y="190"/>
                  </a:lnTo>
                  <a:lnTo>
                    <a:pt x="75" y="191"/>
                  </a:lnTo>
                  <a:lnTo>
                    <a:pt x="69" y="194"/>
                  </a:lnTo>
                  <a:lnTo>
                    <a:pt x="65" y="197"/>
                  </a:lnTo>
                  <a:lnTo>
                    <a:pt x="65" y="202"/>
                  </a:lnTo>
                  <a:lnTo>
                    <a:pt x="66" y="206"/>
                  </a:lnTo>
                  <a:lnTo>
                    <a:pt x="68" y="211"/>
                  </a:lnTo>
                  <a:lnTo>
                    <a:pt x="72" y="213"/>
                  </a:lnTo>
                  <a:lnTo>
                    <a:pt x="75" y="218"/>
                  </a:lnTo>
                  <a:lnTo>
                    <a:pt x="80" y="222"/>
                  </a:lnTo>
                  <a:lnTo>
                    <a:pt x="82" y="227"/>
                  </a:lnTo>
                  <a:lnTo>
                    <a:pt x="82" y="233"/>
                  </a:lnTo>
                  <a:lnTo>
                    <a:pt x="68" y="228"/>
                  </a:lnTo>
                  <a:lnTo>
                    <a:pt x="61" y="229"/>
                  </a:lnTo>
                  <a:lnTo>
                    <a:pt x="54" y="229"/>
                  </a:lnTo>
                  <a:lnTo>
                    <a:pt x="48" y="231"/>
                  </a:lnTo>
                  <a:lnTo>
                    <a:pt x="42" y="235"/>
                  </a:lnTo>
                  <a:lnTo>
                    <a:pt x="41" y="237"/>
                  </a:lnTo>
                  <a:lnTo>
                    <a:pt x="41" y="239"/>
                  </a:lnTo>
                  <a:lnTo>
                    <a:pt x="41" y="241"/>
                  </a:lnTo>
                  <a:lnTo>
                    <a:pt x="42" y="243"/>
                  </a:lnTo>
                  <a:lnTo>
                    <a:pt x="48" y="250"/>
                  </a:lnTo>
                  <a:lnTo>
                    <a:pt x="53" y="256"/>
                  </a:lnTo>
                  <a:lnTo>
                    <a:pt x="60" y="261"/>
                  </a:lnTo>
                  <a:lnTo>
                    <a:pt x="68" y="265"/>
                  </a:lnTo>
                  <a:lnTo>
                    <a:pt x="75" y="270"/>
                  </a:lnTo>
                  <a:lnTo>
                    <a:pt x="82" y="273"/>
                  </a:lnTo>
                  <a:lnTo>
                    <a:pt x="90" y="278"/>
                  </a:lnTo>
                  <a:lnTo>
                    <a:pt x="97" y="281"/>
                  </a:lnTo>
                  <a:lnTo>
                    <a:pt x="96" y="282"/>
                  </a:lnTo>
                  <a:lnTo>
                    <a:pt x="95" y="284"/>
                  </a:lnTo>
                  <a:lnTo>
                    <a:pt x="94" y="284"/>
                  </a:lnTo>
                  <a:lnTo>
                    <a:pt x="93" y="285"/>
                  </a:lnTo>
                  <a:lnTo>
                    <a:pt x="90" y="288"/>
                  </a:lnTo>
                  <a:lnTo>
                    <a:pt x="90" y="292"/>
                  </a:lnTo>
                  <a:lnTo>
                    <a:pt x="91" y="295"/>
                  </a:lnTo>
                  <a:lnTo>
                    <a:pt x="93" y="299"/>
                  </a:lnTo>
                  <a:lnTo>
                    <a:pt x="94" y="302"/>
                  </a:lnTo>
                  <a:lnTo>
                    <a:pt x="95" y="304"/>
                  </a:lnTo>
                  <a:lnTo>
                    <a:pt x="95" y="308"/>
                  </a:lnTo>
                  <a:lnTo>
                    <a:pt x="97" y="308"/>
                  </a:lnTo>
                  <a:lnTo>
                    <a:pt x="105" y="316"/>
                  </a:lnTo>
                  <a:lnTo>
                    <a:pt x="113" y="323"/>
                  </a:lnTo>
                  <a:lnTo>
                    <a:pt x="121" y="331"/>
                  </a:lnTo>
                  <a:lnTo>
                    <a:pt x="129" y="339"/>
                  </a:lnTo>
                  <a:lnTo>
                    <a:pt x="121" y="341"/>
                  </a:lnTo>
                  <a:lnTo>
                    <a:pt x="114" y="340"/>
                  </a:lnTo>
                  <a:lnTo>
                    <a:pt x="107" y="341"/>
                  </a:lnTo>
                  <a:lnTo>
                    <a:pt x="103" y="347"/>
                  </a:lnTo>
                  <a:lnTo>
                    <a:pt x="101" y="349"/>
                  </a:lnTo>
                  <a:lnTo>
                    <a:pt x="101" y="352"/>
                  </a:lnTo>
                  <a:lnTo>
                    <a:pt x="101" y="355"/>
                  </a:lnTo>
                  <a:lnTo>
                    <a:pt x="99" y="357"/>
                  </a:lnTo>
                  <a:lnTo>
                    <a:pt x="104" y="362"/>
                  </a:lnTo>
                  <a:lnTo>
                    <a:pt x="110" y="367"/>
                  </a:lnTo>
                  <a:lnTo>
                    <a:pt x="116" y="370"/>
                  </a:lnTo>
                  <a:lnTo>
                    <a:pt x="121" y="372"/>
                  </a:lnTo>
                  <a:lnTo>
                    <a:pt x="129" y="377"/>
                  </a:lnTo>
                  <a:lnTo>
                    <a:pt x="137" y="382"/>
                  </a:lnTo>
                  <a:lnTo>
                    <a:pt x="146" y="385"/>
                  </a:lnTo>
                  <a:lnTo>
                    <a:pt x="154" y="390"/>
                  </a:lnTo>
                  <a:lnTo>
                    <a:pt x="162" y="394"/>
                  </a:lnTo>
                  <a:lnTo>
                    <a:pt x="169" y="400"/>
                  </a:lnTo>
                  <a:lnTo>
                    <a:pt x="174" y="407"/>
                  </a:lnTo>
                  <a:lnTo>
                    <a:pt x="179" y="415"/>
                  </a:lnTo>
                  <a:lnTo>
                    <a:pt x="177" y="416"/>
                  </a:lnTo>
                  <a:lnTo>
                    <a:pt x="174" y="417"/>
                  </a:lnTo>
                  <a:lnTo>
                    <a:pt x="172" y="420"/>
                  </a:lnTo>
                  <a:lnTo>
                    <a:pt x="171" y="422"/>
                  </a:lnTo>
                  <a:lnTo>
                    <a:pt x="171" y="427"/>
                  </a:lnTo>
                  <a:lnTo>
                    <a:pt x="174" y="429"/>
                  </a:lnTo>
                  <a:lnTo>
                    <a:pt x="177" y="431"/>
                  </a:lnTo>
                  <a:lnTo>
                    <a:pt x="180" y="433"/>
                  </a:lnTo>
                  <a:lnTo>
                    <a:pt x="189" y="438"/>
                  </a:lnTo>
                  <a:lnTo>
                    <a:pt x="197" y="444"/>
                  </a:lnTo>
                  <a:lnTo>
                    <a:pt x="207" y="450"/>
                  </a:lnTo>
                  <a:lnTo>
                    <a:pt x="215" y="455"/>
                  </a:lnTo>
                  <a:lnTo>
                    <a:pt x="224" y="461"/>
                  </a:lnTo>
                  <a:lnTo>
                    <a:pt x="233" y="467"/>
                  </a:lnTo>
                  <a:lnTo>
                    <a:pt x="242" y="472"/>
                  </a:lnTo>
                  <a:lnTo>
                    <a:pt x="252" y="476"/>
                  </a:lnTo>
                  <a:lnTo>
                    <a:pt x="254" y="477"/>
                  </a:lnTo>
                  <a:lnTo>
                    <a:pt x="255" y="480"/>
                  </a:lnTo>
                  <a:lnTo>
                    <a:pt x="257" y="481"/>
                  </a:lnTo>
                  <a:lnTo>
                    <a:pt x="261" y="481"/>
                  </a:lnTo>
                  <a:lnTo>
                    <a:pt x="268" y="484"/>
                  </a:lnTo>
                  <a:lnTo>
                    <a:pt x="275" y="489"/>
                  </a:lnTo>
                  <a:lnTo>
                    <a:pt x="282" y="492"/>
                  </a:lnTo>
                  <a:lnTo>
                    <a:pt x="288" y="496"/>
                  </a:lnTo>
                  <a:lnTo>
                    <a:pt x="295" y="500"/>
                  </a:lnTo>
                  <a:lnTo>
                    <a:pt x="303" y="504"/>
                  </a:lnTo>
                  <a:lnTo>
                    <a:pt x="310" y="507"/>
                  </a:lnTo>
                  <a:lnTo>
                    <a:pt x="317" y="511"/>
                  </a:lnTo>
                  <a:lnTo>
                    <a:pt x="315" y="515"/>
                  </a:lnTo>
                  <a:lnTo>
                    <a:pt x="316" y="520"/>
                  </a:lnTo>
                  <a:lnTo>
                    <a:pt x="318" y="525"/>
                  </a:lnTo>
                  <a:lnTo>
                    <a:pt x="322" y="529"/>
                  </a:lnTo>
                  <a:lnTo>
                    <a:pt x="333" y="537"/>
                  </a:lnTo>
                  <a:lnTo>
                    <a:pt x="340" y="542"/>
                  </a:lnTo>
                  <a:lnTo>
                    <a:pt x="344" y="544"/>
                  </a:lnTo>
                  <a:lnTo>
                    <a:pt x="345" y="545"/>
                  </a:lnTo>
                  <a:lnTo>
                    <a:pt x="346" y="546"/>
                  </a:lnTo>
                  <a:lnTo>
                    <a:pt x="350" y="548"/>
                  </a:lnTo>
                  <a:lnTo>
                    <a:pt x="356" y="551"/>
                  </a:lnTo>
                  <a:lnTo>
                    <a:pt x="369" y="558"/>
                  </a:lnTo>
                  <a:lnTo>
                    <a:pt x="376" y="560"/>
                  </a:lnTo>
                  <a:lnTo>
                    <a:pt x="383" y="563"/>
                  </a:lnTo>
                  <a:lnTo>
                    <a:pt x="390" y="565"/>
                  </a:lnTo>
                  <a:lnTo>
                    <a:pt x="397" y="567"/>
                  </a:lnTo>
                  <a:lnTo>
                    <a:pt x="403" y="569"/>
                  </a:lnTo>
                  <a:lnTo>
                    <a:pt x="409" y="573"/>
                  </a:lnTo>
                  <a:lnTo>
                    <a:pt x="415" y="576"/>
                  </a:lnTo>
                  <a:lnTo>
                    <a:pt x="422" y="581"/>
                  </a:lnTo>
                  <a:lnTo>
                    <a:pt x="415" y="583"/>
                  </a:lnTo>
                  <a:lnTo>
                    <a:pt x="408" y="583"/>
                  </a:lnTo>
                  <a:lnTo>
                    <a:pt x="403" y="586"/>
                  </a:lnTo>
                  <a:lnTo>
                    <a:pt x="398" y="591"/>
                  </a:lnTo>
                  <a:lnTo>
                    <a:pt x="397" y="594"/>
                  </a:lnTo>
                  <a:lnTo>
                    <a:pt x="397" y="597"/>
                  </a:lnTo>
                  <a:lnTo>
                    <a:pt x="398" y="601"/>
                  </a:lnTo>
                  <a:lnTo>
                    <a:pt x="400" y="603"/>
                  </a:lnTo>
                  <a:lnTo>
                    <a:pt x="407" y="606"/>
                  </a:lnTo>
                  <a:lnTo>
                    <a:pt x="415" y="608"/>
                  </a:lnTo>
                  <a:lnTo>
                    <a:pt x="423" y="609"/>
                  </a:lnTo>
                  <a:lnTo>
                    <a:pt x="430" y="610"/>
                  </a:lnTo>
                  <a:lnTo>
                    <a:pt x="438" y="609"/>
                  </a:lnTo>
                  <a:lnTo>
                    <a:pt x="447" y="608"/>
                  </a:lnTo>
                  <a:lnTo>
                    <a:pt x="456" y="608"/>
                  </a:lnTo>
                  <a:lnTo>
                    <a:pt x="464" y="609"/>
                  </a:lnTo>
                  <a:lnTo>
                    <a:pt x="473" y="610"/>
                  </a:lnTo>
                  <a:lnTo>
                    <a:pt x="481" y="611"/>
                  </a:lnTo>
                  <a:lnTo>
                    <a:pt x="489" y="612"/>
                  </a:lnTo>
                  <a:lnTo>
                    <a:pt x="497" y="613"/>
                  </a:lnTo>
                  <a:lnTo>
                    <a:pt x="503" y="613"/>
                  </a:lnTo>
                  <a:lnTo>
                    <a:pt x="509" y="616"/>
                  </a:lnTo>
                  <a:lnTo>
                    <a:pt x="513" y="617"/>
                  </a:lnTo>
                  <a:lnTo>
                    <a:pt x="518" y="619"/>
                  </a:lnTo>
                  <a:lnTo>
                    <a:pt x="513" y="620"/>
                  </a:lnTo>
                  <a:lnTo>
                    <a:pt x="507" y="620"/>
                  </a:lnTo>
                  <a:lnTo>
                    <a:pt x="503" y="621"/>
                  </a:lnTo>
                  <a:lnTo>
                    <a:pt x="497" y="621"/>
                  </a:lnTo>
                  <a:lnTo>
                    <a:pt x="492" y="623"/>
                  </a:lnTo>
                  <a:lnTo>
                    <a:pt x="488" y="623"/>
                  </a:lnTo>
                  <a:lnTo>
                    <a:pt x="483" y="624"/>
                  </a:lnTo>
                  <a:lnTo>
                    <a:pt x="479" y="625"/>
                  </a:lnTo>
                  <a:lnTo>
                    <a:pt x="476" y="626"/>
                  </a:lnTo>
                  <a:lnTo>
                    <a:pt x="474" y="628"/>
                  </a:lnTo>
                  <a:lnTo>
                    <a:pt x="473" y="632"/>
                  </a:lnTo>
                  <a:lnTo>
                    <a:pt x="472" y="634"/>
                  </a:lnTo>
                  <a:lnTo>
                    <a:pt x="474" y="635"/>
                  </a:lnTo>
                  <a:lnTo>
                    <a:pt x="476" y="636"/>
                  </a:lnTo>
                  <a:lnTo>
                    <a:pt x="480" y="636"/>
                  </a:lnTo>
                  <a:lnTo>
                    <a:pt x="482" y="638"/>
                  </a:lnTo>
                  <a:lnTo>
                    <a:pt x="490" y="636"/>
                  </a:lnTo>
                  <a:lnTo>
                    <a:pt x="497" y="635"/>
                  </a:lnTo>
                  <a:lnTo>
                    <a:pt x="505" y="634"/>
                  </a:lnTo>
                  <a:lnTo>
                    <a:pt x="512" y="633"/>
                  </a:lnTo>
                  <a:lnTo>
                    <a:pt x="519" y="632"/>
                  </a:lnTo>
                  <a:lnTo>
                    <a:pt x="527" y="631"/>
                  </a:lnTo>
                  <a:lnTo>
                    <a:pt x="534" y="629"/>
                  </a:lnTo>
                  <a:lnTo>
                    <a:pt x="542" y="628"/>
                  </a:lnTo>
                  <a:lnTo>
                    <a:pt x="562" y="627"/>
                  </a:lnTo>
                  <a:lnTo>
                    <a:pt x="580" y="627"/>
                  </a:lnTo>
                  <a:lnTo>
                    <a:pt x="598" y="628"/>
                  </a:lnTo>
                  <a:lnTo>
                    <a:pt x="617" y="632"/>
                  </a:lnTo>
                  <a:lnTo>
                    <a:pt x="634" y="635"/>
                  </a:lnTo>
                  <a:lnTo>
                    <a:pt x="653" y="639"/>
                  </a:lnTo>
                  <a:lnTo>
                    <a:pt x="670" y="642"/>
                  </a:lnTo>
                  <a:lnTo>
                    <a:pt x="688" y="646"/>
                  </a:lnTo>
                  <a:lnTo>
                    <a:pt x="689" y="642"/>
                  </a:lnTo>
                  <a:lnTo>
                    <a:pt x="695" y="643"/>
                  </a:lnTo>
                  <a:lnTo>
                    <a:pt x="701" y="644"/>
                  </a:lnTo>
                  <a:lnTo>
                    <a:pt x="707" y="644"/>
                  </a:lnTo>
                  <a:lnTo>
                    <a:pt x="713" y="644"/>
                  </a:lnTo>
                  <a:lnTo>
                    <a:pt x="718" y="644"/>
                  </a:lnTo>
                  <a:lnTo>
                    <a:pt x="724" y="646"/>
                  </a:lnTo>
                  <a:lnTo>
                    <a:pt x="730" y="646"/>
                  </a:lnTo>
                  <a:lnTo>
                    <a:pt x="736" y="647"/>
                  </a:lnTo>
                  <a:lnTo>
                    <a:pt x="740" y="648"/>
                  </a:lnTo>
                  <a:lnTo>
                    <a:pt x="746" y="649"/>
                  </a:lnTo>
                  <a:lnTo>
                    <a:pt x="751" y="649"/>
                  </a:lnTo>
                  <a:lnTo>
                    <a:pt x="755" y="651"/>
                  </a:lnTo>
                  <a:lnTo>
                    <a:pt x="763" y="653"/>
                  </a:lnTo>
                  <a:lnTo>
                    <a:pt x="771" y="654"/>
                  </a:lnTo>
                  <a:lnTo>
                    <a:pt x="778" y="656"/>
                  </a:lnTo>
                  <a:lnTo>
                    <a:pt x="785" y="658"/>
                  </a:lnTo>
                  <a:lnTo>
                    <a:pt x="793" y="662"/>
                  </a:lnTo>
                  <a:lnTo>
                    <a:pt x="800" y="664"/>
                  </a:lnTo>
                  <a:lnTo>
                    <a:pt x="807" y="666"/>
                  </a:lnTo>
                  <a:lnTo>
                    <a:pt x="815" y="669"/>
                  </a:lnTo>
                  <a:lnTo>
                    <a:pt x="821" y="670"/>
                  </a:lnTo>
                  <a:lnTo>
                    <a:pt x="828" y="672"/>
                  </a:lnTo>
                  <a:lnTo>
                    <a:pt x="834" y="676"/>
                  </a:lnTo>
                  <a:lnTo>
                    <a:pt x="839" y="678"/>
                  </a:lnTo>
                  <a:lnTo>
                    <a:pt x="845" y="681"/>
                  </a:lnTo>
                  <a:lnTo>
                    <a:pt x="850" y="685"/>
                  </a:lnTo>
                  <a:lnTo>
                    <a:pt x="855" y="688"/>
                  </a:lnTo>
                  <a:lnTo>
                    <a:pt x="861" y="691"/>
                  </a:lnTo>
                  <a:lnTo>
                    <a:pt x="865" y="694"/>
                  </a:lnTo>
                  <a:lnTo>
                    <a:pt x="868" y="696"/>
                  </a:lnTo>
                  <a:lnTo>
                    <a:pt x="872" y="699"/>
                  </a:lnTo>
                  <a:lnTo>
                    <a:pt x="875" y="701"/>
                  </a:lnTo>
                  <a:lnTo>
                    <a:pt x="883" y="707"/>
                  </a:lnTo>
                  <a:lnTo>
                    <a:pt x="892" y="714"/>
                  </a:lnTo>
                  <a:lnTo>
                    <a:pt x="900" y="719"/>
                  </a:lnTo>
                  <a:lnTo>
                    <a:pt x="908" y="726"/>
                  </a:lnTo>
                  <a:lnTo>
                    <a:pt x="905" y="732"/>
                  </a:lnTo>
                  <a:lnTo>
                    <a:pt x="907" y="742"/>
                  </a:lnTo>
                  <a:lnTo>
                    <a:pt x="908" y="754"/>
                  </a:lnTo>
                  <a:lnTo>
                    <a:pt x="907" y="767"/>
                  </a:lnTo>
                  <a:lnTo>
                    <a:pt x="907" y="779"/>
                  </a:lnTo>
                  <a:lnTo>
                    <a:pt x="904" y="786"/>
                  </a:lnTo>
                  <a:lnTo>
                    <a:pt x="900" y="792"/>
                  </a:lnTo>
                  <a:lnTo>
                    <a:pt x="896" y="799"/>
                  </a:lnTo>
                  <a:lnTo>
                    <a:pt x="892" y="806"/>
                  </a:lnTo>
                  <a:lnTo>
                    <a:pt x="888" y="817"/>
                  </a:lnTo>
                  <a:lnTo>
                    <a:pt x="882" y="828"/>
                  </a:lnTo>
                  <a:lnTo>
                    <a:pt x="874" y="838"/>
                  </a:lnTo>
                  <a:lnTo>
                    <a:pt x="865" y="846"/>
                  </a:lnTo>
                  <a:lnTo>
                    <a:pt x="857" y="850"/>
                  </a:lnTo>
                  <a:lnTo>
                    <a:pt x="850" y="853"/>
                  </a:lnTo>
                  <a:lnTo>
                    <a:pt x="843" y="857"/>
                  </a:lnTo>
                  <a:lnTo>
                    <a:pt x="835" y="860"/>
                  </a:lnTo>
                  <a:lnTo>
                    <a:pt x="828" y="863"/>
                  </a:lnTo>
                  <a:lnTo>
                    <a:pt x="821" y="867"/>
                  </a:lnTo>
                  <a:lnTo>
                    <a:pt x="815" y="872"/>
                  </a:lnTo>
                  <a:lnTo>
                    <a:pt x="808" y="876"/>
                  </a:lnTo>
                  <a:lnTo>
                    <a:pt x="801" y="878"/>
                  </a:lnTo>
                  <a:lnTo>
                    <a:pt x="793" y="882"/>
                  </a:lnTo>
                  <a:lnTo>
                    <a:pt x="786" y="884"/>
                  </a:lnTo>
                  <a:lnTo>
                    <a:pt x="779" y="887"/>
                  </a:lnTo>
                  <a:lnTo>
                    <a:pt x="771" y="889"/>
                  </a:lnTo>
                  <a:lnTo>
                    <a:pt x="764" y="891"/>
                  </a:lnTo>
                  <a:lnTo>
                    <a:pt x="756" y="893"/>
                  </a:lnTo>
                  <a:lnTo>
                    <a:pt x="749" y="896"/>
                  </a:lnTo>
                  <a:lnTo>
                    <a:pt x="744" y="898"/>
                  </a:lnTo>
                  <a:lnTo>
                    <a:pt x="739" y="899"/>
                  </a:lnTo>
                  <a:lnTo>
                    <a:pt x="733" y="902"/>
                  </a:lnTo>
                  <a:lnTo>
                    <a:pt x="728" y="903"/>
                  </a:lnTo>
                  <a:lnTo>
                    <a:pt x="723" y="904"/>
                  </a:lnTo>
                  <a:lnTo>
                    <a:pt x="717" y="905"/>
                  </a:lnTo>
                  <a:lnTo>
                    <a:pt x="711" y="906"/>
                  </a:lnTo>
                  <a:lnTo>
                    <a:pt x="706" y="907"/>
                  </a:lnTo>
                  <a:lnTo>
                    <a:pt x="701" y="908"/>
                  </a:lnTo>
                  <a:lnTo>
                    <a:pt x="698" y="910"/>
                  </a:lnTo>
                  <a:lnTo>
                    <a:pt x="693" y="911"/>
                  </a:lnTo>
                  <a:lnTo>
                    <a:pt x="689" y="911"/>
                  </a:lnTo>
                  <a:lnTo>
                    <a:pt x="683" y="912"/>
                  </a:lnTo>
                  <a:lnTo>
                    <a:pt x="675" y="913"/>
                  </a:lnTo>
                  <a:lnTo>
                    <a:pt x="668" y="914"/>
                  </a:lnTo>
                  <a:lnTo>
                    <a:pt x="661" y="915"/>
                  </a:lnTo>
                  <a:lnTo>
                    <a:pt x="653" y="918"/>
                  </a:lnTo>
                  <a:lnTo>
                    <a:pt x="646" y="919"/>
                  </a:lnTo>
                  <a:lnTo>
                    <a:pt x="639" y="920"/>
                  </a:lnTo>
                  <a:lnTo>
                    <a:pt x="632" y="921"/>
                  </a:lnTo>
                  <a:lnTo>
                    <a:pt x="626" y="921"/>
                  </a:lnTo>
                  <a:lnTo>
                    <a:pt x="620" y="920"/>
                  </a:lnTo>
                  <a:lnTo>
                    <a:pt x="615" y="920"/>
                  </a:lnTo>
                  <a:lnTo>
                    <a:pt x="609" y="920"/>
                  </a:lnTo>
                  <a:lnTo>
                    <a:pt x="603" y="920"/>
                  </a:lnTo>
                  <a:lnTo>
                    <a:pt x="597" y="920"/>
                  </a:lnTo>
                  <a:lnTo>
                    <a:pt x="593" y="921"/>
                  </a:lnTo>
                  <a:lnTo>
                    <a:pt x="587" y="923"/>
                  </a:lnTo>
                  <a:lnTo>
                    <a:pt x="585" y="927"/>
                  </a:lnTo>
                  <a:lnTo>
                    <a:pt x="582" y="931"/>
                  </a:lnTo>
                  <a:lnTo>
                    <a:pt x="582" y="937"/>
                  </a:lnTo>
                  <a:lnTo>
                    <a:pt x="583" y="942"/>
                  </a:lnTo>
                  <a:lnTo>
                    <a:pt x="586" y="945"/>
                  </a:lnTo>
                  <a:lnTo>
                    <a:pt x="589" y="946"/>
                  </a:lnTo>
                  <a:lnTo>
                    <a:pt x="594" y="948"/>
                  </a:lnTo>
                  <a:lnTo>
                    <a:pt x="597" y="950"/>
                  </a:lnTo>
                  <a:lnTo>
                    <a:pt x="604" y="951"/>
                  </a:lnTo>
                  <a:lnTo>
                    <a:pt x="612" y="952"/>
                  </a:lnTo>
                  <a:lnTo>
                    <a:pt x="619" y="951"/>
                  </a:lnTo>
                  <a:lnTo>
                    <a:pt x="626" y="951"/>
                  </a:lnTo>
                  <a:lnTo>
                    <a:pt x="634" y="951"/>
                  </a:lnTo>
                  <a:lnTo>
                    <a:pt x="641" y="950"/>
                  </a:lnTo>
                  <a:lnTo>
                    <a:pt x="648" y="950"/>
                  </a:lnTo>
                  <a:lnTo>
                    <a:pt x="655" y="950"/>
                  </a:lnTo>
                  <a:lnTo>
                    <a:pt x="661" y="948"/>
                  </a:lnTo>
                  <a:lnTo>
                    <a:pt x="665" y="946"/>
                  </a:lnTo>
                  <a:lnTo>
                    <a:pt x="671" y="946"/>
                  </a:lnTo>
                  <a:lnTo>
                    <a:pt x="677" y="945"/>
                  </a:lnTo>
                  <a:lnTo>
                    <a:pt x="683" y="945"/>
                  </a:lnTo>
                  <a:lnTo>
                    <a:pt x="688" y="944"/>
                  </a:lnTo>
                  <a:lnTo>
                    <a:pt x="693" y="943"/>
                  </a:lnTo>
                  <a:lnTo>
                    <a:pt x="699" y="942"/>
                  </a:lnTo>
                  <a:lnTo>
                    <a:pt x="702" y="944"/>
                  </a:lnTo>
                  <a:lnTo>
                    <a:pt x="701" y="948"/>
                  </a:lnTo>
                  <a:lnTo>
                    <a:pt x="698" y="953"/>
                  </a:lnTo>
                  <a:lnTo>
                    <a:pt x="700" y="958"/>
                  </a:lnTo>
                  <a:lnTo>
                    <a:pt x="706" y="960"/>
                  </a:lnTo>
                  <a:lnTo>
                    <a:pt x="710" y="961"/>
                  </a:lnTo>
                  <a:lnTo>
                    <a:pt x="716" y="963"/>
                  </a:lnTo>
                  <a:lnTo>
                    <a:pt x="721" y="963"/>
                  </a:lnTo>
                  <a:lnTo>
                    <a:pt x="730" y="959"/>
                  </a:lnTo>
                  <a:lnTo>
                    <a:pt x="739" y="955"/>
                  </a:lnTo>
                  <a:lnTo>
                    <a:pt x="747" y="950"/>
                  </a:lnTo>
                  <a:lnTo>
                    <a:pt x="756" y="945"/>
                  </a:lnTo>
                  <a:lnTo>
                    <a:pt x="766" y="942"/>
                  </a:lnTo>
                  <a:lnTo>
                    <a:pt x="774" y="937"/>
                  </a:lnTo>
                  <a:lnTo>
                    <a:pt x="783" y="933"/>
                  </a:lnTo>
                  <a:lnTo>
                    <a:pt x="792" y="929"/>
                  </a:lnTo>
                  <a:lnTo>
                    <a:pt x="797" y="928"/>
                  </a:lnTo>
                  <a:lnTo>
                    <a:pt x="802" y="927"/>
                  </a:lnTo>
                  <a:lnTo>
                    <a:pt x="807" y="927"/>
                  </a:lnTo>
                  <a:lnTo>
                    <a:pt x="812" y="927"/>
                  </a:lnTo>
                  <a:lnTo>
                    <a:pt x="809" y="929"/>
                  </a:lnTo>
                  <a:lnTo>
                    <a:pt x="807" y="933"/>
                  </a:lnTo>
                  <a:lnTo>
                    <a:pt x="804" y="936"/>
                  </a:lnTo>
                  <a:lnTo>
                    <a:pt x="801" y="938"/>
                  </a:lnTo>
                  <a:lnTo>
                    <a:pt x="794" y="944"/>
                  </a:lnTo>
                  <a:lnTo>
                    <a:pt x="786" y="949"/>
                  </a:lnTo>
                  <a:lnTo>
                    <a:pt x="781" y="956"/>
                  </a:lnTo>
                  <a:lnTo>
                    <a:pt x="774" y="961"/>
                  </a:lnTo>
                  <a:lnTo>
                    <a:pt x="768" y="967"/>
                  </a:lnTo>
                  <a:lnTo>
                    <a:pt x="762" y="973"/>
                  </a:lnTo>
                  <a:lnTo>
                    <a:pt x="756" y="980"/>
                  </a:lnTo>
                  <a:lnTo>
                    <a:pt x="749" y="986"/>
                  </a:lnTo>
                  <a:lnTo>
                    <a:pt x="749" y="985"/>
                  </a:lnTo>
                  <a:lnTo>
                    <a:pt x="748" y="987"/>
                  </a:lnTo>
                  <a:lnTo>
                    <a:pt x="748" y="989"/>
                  </a:lnTo>
                  <a:lnTo>
                    <a:pt x="748" y="993"/>
                  </a:lnTo>
                  <a:lnTo>
                    <a:pt x="749" y="995"/>
                  </a:lnTo>
                  <a:lnTo>
                    <a:pt x="755" y="997"/>
                  </a:lnTo>
                  <a:lnTo>
                    <a:pt x="761" y="997"/>
                  </a:lnTo>
                  <a:lnTo>
                    <a:pt x="767" y="996"/>
                  </a:lnTo>
                  <a:lnTo>
                    <a:pt x="772" y="994"/>
                  </a:lnTo>
                  <a:lnTo>
                    <a:pt x="777" y="990"/>
                  </a:lnTo>
                  <a:lnTo>
                    <a:pt x="783" y="988"/>
                  </a:lnTo>
                  <a:lnTo>
                    <a:pt x="789" y="986"/>
                  </a:lnTo>
                  <a:lnTo>
                    <a:pt x="794" y="986"/>
                  </a:lnTo>
                  <a:lnTo>
                    <a:pt x="799" y="989"/>
                  </a:lnTo>
                  <a:lnTo>
                    <a:pt x="804" y="993"/>
                  </a:lnTo>
                  <a:lnTo>
                    <a:pt x="809" y="995"/>
                  </a:lnTo>
                  <a:lnTo>
                    <a:pt x="815" y="996"/>
                  </a:lnTo>
                  <a:lnTo>
                    <a:pt x="820" y="995"/>
                  </a:lnTo>
                  <a:lnTo>
                    <a:pt x="824" y="994"/>
                  </a:lnTo>
                  <a:lnTo>
                    <a:pt x="829" y="993"/>
                  </a:lnTo>
                  <a:lnTo>
                    <a:pt x="834" y="990"/>
                  </a:lnTo>
                  <a:lnTo>
                    <a:pt x="837" y="988"/>
                  </a:lnTo>
                  <a:lnTo>
                    <a:pt x="842" y="986"/>
                  </a:lnTo>
                  <a:lnTo>
                    <a:pt x="846" y="983"/>
                  </a:lnTo>
                  <a:lnTo>
                    <a:pt x="851" y="981"/>
                  </a:lnTo>
                  <a:lnTo>
                    <a:pt x="855" y="981"/>
                  </a:lnTo>
                  <a:lnTo>
                    <a:pt x="860" y="981"/>
                  </a:lnTo>
                  <a:lnTo>
                    <a:pt x="865" y="980"/>
                  </a:lnTo>
                  <a:lnTo>
                    <a:pt x="869" y="978"/>
                  </a:lnTo>
                  <a:lnTo>
                    <a:pt x="874" y="976"/>
                  </a:lnTo>
                  <a:lnTo>
                    <a:pt x="877" y="974"/>
                  </a:lnTo>
                  <a:lnTo>
                    <a:pt x="882" y="972"/>
                  </a:lnTo>
                  <a:lnTo>
                    <a:pt x="887" y="971"/>
                  </a:lnTo>
                  <a:lnTo>
                    <a:pt x="889" y="973"/>
                  </a:lnTo>
                  <a:lnTo>
                    <a:pt x="893" y="978"/>
                  </a:lnTo>
                  <a:lnTo>
                    <a:pt x="892" y="985"/>
                  </a:lnTo>
                  <a:lnTo>
                    <a:pt x="891" y="991"/>
                  </a:lnTo>
                  <a:lnTo>
                    <a:pt x="892" y="998"/>
                  </a:lnTo>
                  <a:lnTo>
                    <a:pt x="896" y="1002"/>
                  </a:lnTo>
                  <a:lnTo>
                    <a:pt x="896" y="1008"/>
                  </a:lnTo>
                  <a:lnTo>
                    <a:pt x="896" y="1013"/>
                  </a:lnTo>
                  <a:lnTo>
                    <a:pt x="895" y="1019"/>
                  </a:lnTo>
                  <a:lnTo>
                    <a:pt x="896" y="1023"/>
                  </a:lnTo>
                  <a:lnTo>
                    <a:pt x="897" y="1025"/>
                  </a:lnTo>
                  <a:lnTo>
                    <a:pt x="898" y="1027"/>
                  </a:lnTo>
                  <a:lnTo>
                    <a:pt x="896" y="1031"/>
                  </a:lnTo>
                  <a:lnTo>
                    <a:pt x="897" y="1033"/>
                  </a:lnTo>
                  <a:lnTo>
                    <a:pt x="899" y="1034"/>
                  </a:lnTo>
                  <a:lnTo>
                    <a:pt x="902" y="1035"/>
                  </a:lnTo>
                  <a:lnTo>
                    <a:pt x="904" y="1036"/>
                  </a:lnTo>
                  <a:lnTo>
                    <a:pt x="905" y="1039"/>
                  </a:lnTo>
                  <a:lnTo>
                    <a:pt x="905" y="1042"/>
                  </a:lnTo>
                  <a:lnTo>
                    <a:pt x="905" y="1046"/>
                  </a:lnTo>
                  <a:lnTo>
                    <a:pt x="906" y="1050"/>
                  </a:lnTo>
                  <a:lnTo>
                    <a:pt x="907" y="1053"/>
                  </a:lnTo>
                  <a:lnTo>
                    <a:pt x="910" y="1054"/>
                  </a:lnTo>
                  <a:lnTo>
                    <a:pt x="912" y="1055"/>
                  </a:lnTo>
                  <a:lnTo>
                    <a:pt x="914" y="1055"/>
                  </a:lnTo>
                  <a:lnTo>
                    <a:pt x="915" y="1063"/>
                  </a:lnTo>
                  <a:lnTo>
                    <a:pt x="915" y="1072"/>
                  </a:lnTo>
                  <a:lnTo>
                    <a:pt x="917" y="1080"/>
                  </a:lnTo>
                  <a:lnTo>
                    <a:pt x="920" y="1088"/>
                  </a:lnTo>
                  <a:lnTo>
                    <a:pt x="921" y="1088"/>
                  </a:lnTo>
                  <a:lnTo>
                    <a:pt x="925" y="1088"/>
                  </a:lnTo>
                  <a:lnTo>
                    <a:pt x="927" y="1087"/>
                  </a:lnTo>
                  <a:lnTo>
                    <a:pt x="928" y="1085"/>
                  </a:lnTo>
                  <a:lnTo>
                    <a:pt x="932" y="1089"/>
                  </a:lnTo>
                  <a:lnTo>
                    <a:pt x="932" y="1097"/>
                  </a:lnTo>
                  <a:lnTo>
                    <a:pt x="928" y="1103"/>
                  </a:lnTo>
                  <a:lnTo>
                    <a:pt x="923" y="1109"/>
                  </a:lnTo>
                  <a:lnTo>
                    <a:pt x="920" y="1116"/>
                  </a:lnTo>
                  <a:lnTo>
                    <a:pt x="917" y="1121"/>
                  </a:lnTo>
                  <a:lnTo>
                    <a:pt x="913" y="1124"/>
                  </a:lnTo>
                  <a:lnTo>
                    <a:pt x="911" y="1129"/>
                  </a:lnTo>
                  <a:lnTo>
                    <a:pt x="910" y="1133"/>
                  </a:lnTo>
                  <a:lnTo>
                    <a:pt x="907" y="1139"/>
                  </a:lnTo>
                  <a:lnTo>
                    <a:pt x="907" y="1145"/>
                  </a:lnTo>
                  <a:lnTo>
                    <a:pt x="907" y="1151"/>
                  </a:lnTo>
                  <a:lnTo>
                    <a:pt x="908" y="1156"/>
                  </a:lnTo>
                  <a:lnTo>
                    <a:pt x="907" y="1160"/>
                  </a:lnTo>
                  <a:lnTo>
                    <a:pt x="906" y="1163"/>
                  </a:lnTo>
                  <a:lnTo>
                    <a:pt x="906" y="1168"/>
                  </a:lnTo>
                  <a:lnTo>
                    <a:pt x="907" y="1171"/>
                  </a:lnTo>
                  <a:lnTo>
                    <a:pt x="910" y="1169"/>
                  </a:lnTo>
                  <a:lnTo>
                    <a:pt x="912" y="1166"/>
                  </a:lnTo>
                  <a:lnTo>
                    <a:pt x="913" y="1163"/>
                  </a:lnTo>
                  <a:lnTo>
                    <a:pt x="917" y="1161"/>
                  </a:lnTo>
                  <a:lnTo>
                    <a:pt x="918" y="1159"/>
                  </a:lnTo>
                  <a:lnTo>
                    <a:pt x="919" y="1156"/>
                  </a:lnTo>
                  <a:lnTo>
                    <a:pt x="921" y="1155"/>
                  </a:lnTo>
                  <a:lnTo>
                    <a:pt x="923" y="1154"/>
                  </a:lnTo>
                  <a:lnTo>
                    <a:pt x="926" y="1151"/>
                  </a:lnTo>
                  <a:lnTo>
                    <a:pt x="929" y="1149"/>
                  </a:lnTo>
                  <a:lnTo>
                    <a:pt x="933" y="1147"/>
                  </a:lnTo>
                  <a:lnTo>
                    <a:pt x="935" y="1145"/>
                  </a:lnTo>
                  <a:lnTo>
                    <a:pt x="937" y="1144"/>
                  </a:lnTo>
                  <a:lnTo>
                    <a:pt x="940" y="1144"/>
                  </a:lnTo>
                  <a:lnTo>
                    <a:pt x="942" y="1144"/>
                  </a:lnTo>
                  <a:lnTo>
                    <a:pt x="944" y="1146"/>
                  </a:lnTo>
                  <a:lnTo>
                    <a:pt x="945" y="1146"/>
                  </a:lnTo>
                  <a:lnTo>
                    <a:pt x="947" y="1146"/>
                  </a:lnTo>
                  <a:lnTo>
                    <a:pt x="949" y="1159"/>
                  </a:lnTo>
                  <a:lnTo>
                    <a:pt x="951" y="1171"/>
                  </a:lnTo>
                  <a:lnTo>
                    <a:pt x="952" y="1185"/>
                  </a:lnTo>
                  <a:lnTo>
                    <a:pt x="952" y="1198"/>
                  </a:lnTo>
                  <a:lnTo>
                    <a:pt x="953" y="1201"/>
                  </a:lnTo>
                  <a:lnTo>
                    <a:pt x="956" y="1205"/>
                  </a:lnTo>
                  <a:lnTo>
                    <a:pt x="957" y="1208"/>
                  </a:lnTo>
                  <a:lnTo>
                    <a:pt x="956" y="1212"/>
                  </a:lnTo>
                  <a:lnTo>
                    <a:pt x="958" y="1214"/>
                  </a:lnTo>
                  <a:lnTo>
                    <a:pt x="958" y="1217"/>
                  </a:lnTo>
                  <a:lnTo>
                    <a:pt x="959" y="1220"/>
                  </a:lnTo>
                  <a:lnTo>
                    <a:pt x="963" y="1220"/>
                  </a:lnTo>
                  <a:lnTo>
                    <a:pt x="964" y="1215"/>
                  </a:lnTo>
                  <a:lnTo>
                    <a:pt x="965" y="1212"/>
                  </a:lnTo>
                  <a:lnTo>
                    <a:pt x="967" y="1207"/>
                  </a:lnTo>
                  <a:lnTo>
                    <a:pt x="971" y="1204"/>
                  </a:lnTo>
                  <a:lnTo>
                    <a:pt x="975" y="1202"/>
                  </a:lnTo>
                  <a:lnTo>
                    <a:pt x="979" y="1198"/>
                  </a:lnTo>
                  <a:lnTo>
                    <a:pt x="980" y="1193"/>
                  </a:lnTo>
                  <a:lnTo>
                    <a:pt x="982" y="1189"/>
                  </a:lnTo>
                  <a:lnTo>
                    <a:pt x="983" y="1177"/>
                  </a:lnTo>
                  <a:lnTo>
                    <a:pt x="985" y="1167"/>
                  </a:lnTo>
                  <a:lnTo>
                    <a:pt x="985" y="1156"/>
                  </a:lnTo>
                  <a:lnTo>
                    <a:pt x="987" y="1145"/>
                  </a:lnTo>
                  <a:lnTo>
                    <a:pt x="990" y="1140"/>
                  </a:lnTo>
                  <a:lnTo>
                    <a:pt x="993" y="1139"/>
                  </a:lnTo>
                  <a:lnTo>
                    <a:pt x="995" y="1140"/>
                  </a:lnTo>
                  <a:lnTo>
                    <a:pt x="996" y="1141"/>
                  </a:lnTo>
                  <a:lnTo>
                    <a:pt x="998" y="1141"/>
                  </a:lnTo>
                  <a:lnTo>
                    <a:pt x="1000" y="1148"/>
                  </a:lnTo>
                  <a:lnTo>
                    <a:pt x="1003" y="1155"/>
                  </a:lnTo>
                  <a:lnTo>
                    <a:pt x="1008" y="1161"/>
                  </a:lnTo>
                  <a:lnTo>
                    <a:pt x="1011" y="1167"/>
                  </a:lnTo>
                  <a:lnTo>
                    <a:pt x="1014" y="1172"/>
                  </a:lnTo>
                  <a:lnTo>
                    <a:pt x="1014" y="1178"/>
                  </a:lnTo>
                  <a:lnTo>
                    <a:pt x="1014" y="1185"/>
                  </a:lnTo>
                  <a:lnTo>
                    <a:pt x="1014" y="1192"/>
                  </a:lnTo>
                  <a:lnTo>
                    <a:pt x="1014" y="1193"/>
                  </a:lnTo>
                  <a:lnTo>
                    <a:pt x="1016" y="1194"/>
                  </a:lnTo>
                  <a:lnTo>
                    <a:pt x="1017" y="1194"/>
                  </a:lnTo>
                  <a:lnTo>
                    <a:pt x="1018" y="1193"/>
                  </a:lnTo>
                  <a:lnTo>
                    <a:pt x="1020" y="1191"/>
                  </a:lnTo>
                  <a:lnTo>
                    <a:pt x="1021" y="1187"/>
                  </a:lnTo>
                  <a:lnTo>
                    <a:pt x="1021" y="1184"/>
                  </a:lnTo>
                  <a:lnTo>
                    <a:pt x="1021" y="1180"/>
                  </a:lnTo>
                  <a:lnTo>
                    <a:pt x="1023" y="1178"/>
                  </a:lnTo>
                  <a:lnTo>
                    <a:pt x="1024" y="1176"/>
                  </a:lnTo>
                  <a:lnTo>
                    <a:pt x="1026" y="1175"/>
                  </a:lnTo>
                  <a:lnTo>
                    <a:pt x="1028" y="1174"/>
                  </a:lnTo>
                  <a:lnTo>
                    <a:pt x="1034" y="1168"/>
                  </a:lnTo>
                  <a:lnTo>
                    <a:pt x="1035" y="1160"/>
                  </a:lnTo>
                  <a:lnTo>
                    <a:pt x="1034" y="1152"/>
                  </a:lnTo>
                  <a:lnTo>
                    <a:pt x="1033" y="1145"/>
                  </a:lnTo>
                  <a:lnTo>
                    <a:pt x="1029" y="1136"/>
                  </a:lnTo>
                  <a:lnTo>
                    <a:pt x="1026" y="1126"/>
                  </a:lnTo>
                  <a:lnTo>
                    <a:pt x="1023" y="1118"/>
                  </a:lnTo>
                  <a:lnTo>
                    <a:pt x="1018" y="1110"/>
                  </a:lnTo>
                  <a:lnTo>
                    <a:pt x="1012" y="1102"/>
                  </a:lnTo>
                  <a:lnTo>
                    <a:pt x="1008" y="1095"/>
                  </a:lnTo>
                  <a:lnTo>
                    <a:pt x="1001" y="1088"/>
                  </a:lnTo>
                  <a:lnTo>
                    <a:pt x="995" y="1081"/>
                  </a:lnTo>
                  <a:lnTo>
                    <a:pt x="993" y="1071"/>
                  </a:lnTo>
                  <a:lnTo>
                    <a:pt x="990" y="1061"/>
                  </a:lnTo>
                  <a:lnTo>
                    <a:pt x="990" y="1050"/>
                  </a:lnTo>
                  <a:lnTo>
                    <a:pt x="991" y="1040"/>
                  </a:lnTo>
                  <a:lnTo>
                    <a:pt x="996" y="1035"/>
                  </a:lnTo>
                  <a:lnTo>
                    <a:pt x="996" y="1028"/>
                  </a:lnTo>
                  <a:lnTo>
                    <a:pt x="994" y="1023"/>
                  </a:lnTo>
                  <a:lnTo>
                    <a:pt x="994" y="1017"/>
                  </a:lnTo>
                  <a:lnTo>
                    <a:pt x="998" y="1012"/>
                  </a:lnTo>
                  <a:lnTo>
                    <a:pt x="998" y="1008"/>
                  </a:lnTo>
                  <a:lnTo>
                    <a:pt x="997" y="1002"/>
                  </a:lnTo>
                  <a:lnTo>
                    <a:pt x="998" y="996"/>
                  </a:lnTo>
                  <a:lnTo>
                    <a:pt x="1003" y="993"/>
                  </a:lnTo>
                  <a:lnTo>
                    <a:pt x="1004" y="988"/>
                  </a:lnTo>
                  <a:lnTo>
                    <a:pt x="1004" y="982"/>
                  </a:lnTo>
                  <a:lnTo>
                    <a:pt x="1008" y="979"/>
                  </a:lnTo>
                  <a:lnTo>
                    <a:pt x="1011" y="986"/>
                  </a:lnTo>
                  <a:lnTo>
                    <a:pt x="1012" y="993"/>
                  </a:lnTo>
                  <a:lnTo>
                    <a:pt x="1014" y="1000"/>
                  </a:lnTo>
                  <a:lnTo>
                    <a:pt x="1017" y="1006"/>
                  </a:lnTo>
                  <a:lnTo>
                    <a:pt x="1025" y="1009"/>
                  </a:lnTo>
                  <a:lnTo>
                    <a:pt x="1029" y="1014"/>
                  </a:lnTo>
                  <a:lnTo>
                    <a:pt x="1034" y="1023"/>
                  </a:lnTo>
                  <a:lnTo>
                    <a:pt x="1040" y="1027"/>
                  </a:lnTo>
                  <a:lnTo>
                    <a:pt x="1043" y="1026"/>
                  </a:lnTo>
                  <a:lnTo>
                    <a:pt x="1044" y="1023"/>
                  </a:lnTo>
                  <a:lnTo>
                    <a:pt x="1046" y="1019"/>
                  </a:lnTo>
                  <a:lnTo>
                    <a:pt x="1047" y="1016"/>
                  </a:lnTo>
                  <a:lnTo>
                    <a:pt x="1058" y="1001"/>
                  </a:lnTo>
                  <a:lnTo>
                    <a:pt x="1064" y="983"/>
                  </a:lnTo>
                  <a:lnTo>
                    <a:pt x="1066" y="964"/>
                  </a:lnTo>
                  <a:lnTo>
                    <a:pt x="1070" y="945"/>
                  </a:lnTo>
                  <a:lnTo>
                    <a:pt x="1071" y="944"/>
                  </a:lnTo>
                  <a:lnTo>
                    <a:pt x="1072" y="945"/>
                  </a:lnTo>
                  <a:lnTo>
                    <a:pt x="1073" y="946"/>
                  </a:lnTo>
                  <a:lnTo>
                    <a:pt x="1073" y="948"/>
                  </a:lnTo>
                  <a:lnTo>
                    <a:pt x="1074" y="949"/>
                  </a:lnTo>
                  <a:lnTo>
                    <a:pt x="1074" y="950"/>
                  </a:lnTo>
                  <a:lnTo>
                    <a:pt x="1073" y="951"/>
                  </a:lnTo>
                  <a:lnTo>
                    <a:pt x="1072" y="951"/>
                  </a:lnTo>
                  <a:lnTo>
                    <a:pt x="1071" y="959"/>
                  </a:lnTo>
                  <a:lnTo>
                    <a:pt x="1073" y="965"/>
                  </a:lnTo>
                  <a:lnTo>
                    <a:pt x="1076" y="970"/>
                  </a:lnTo>
                  <a:lnTo>
                    <a:pt x="1077" y="975"/>
                  </a:lnTo>
                  <a:lnTo>
                    <a:pt x="1077" y="981"/>
                  </a:lnTo>
                  <a:lnTo>
                    <a:pt x="1079" y="990"/>
                  </a:lnTo>
                  <a:lnTo>
                    <a:pt x="1078" y="1001"/>
                  </a:lnTo>
                  <a:lnTo>
                    <a:pt x="1076" y="1011"/>
                  </a:lnTo>
                  <a:lnTo>
                    <a:pt x="1077" y="1023"/>
                  </a:lnTo>
                  <a:lnTo>
                    <a:pt x="1080" y="1025"/>
                  </a:lnTo>
                  <a:lnTo>
                    <a:pt x="1082" y="1028"/>
                  </a:lnTo>
                  <a:lnTo>
                    <a:pt x="1084" y="1031"/>
                  </a:lnTo>
                  <a:lnTo>
                    <a:pt x="1085" y="1034"/>
                  </a:lnTo>
                  <a:lnTo>
                    <a:pt x="1086" y="1035"/>
                  </a:lnTo>
                  <a:lnTo>
                    <a:pt x="1088" y="1036"/>
                  </a:lnTo>
                  <a:lnTo>
                    <a:pt x="1091" y="1038"/>
                  </a:lnTo>
                  <a:lnTo>
                    <a:pt x="1093" y="1038"/>
                  </a:lnTo>
                  <a:lnTo>
                    <a:pt x="1094" y="1043"/>
                  </a:lnTo>
                  <a:lnTo>
                    <a:pt x="1094" y="1049"/>
                  </a:lnTo>
                  <a:lnTo>
                    <a:pt x="1095" y="1055"/>
                  </a:lnTo>
                  <a:lnTo>
                    <a:pt x="1097" y="1059"/>
                  </a:lnTo>
                  <a:lnTo>
                    <a:pt x="1097" y="1064"/>
                  </a:lnTo>
                  <a:lnTo>
                    <a:pt x="1096" y="1069"/>
                  </a:lnTo>
                  <a:lnTo>
                    <a:pt x="1094" y="1072"/>
                  </a:lnTo>
                  <a:lnTo>
                    <a:pt x="1092" y="1076"/>
                  </a:lnTo>
                  <a:lnTo>
                    <a:pt x="1089" y="1080"/>
                  </a:lnTo>
                  <a:lnTo>
                    <a:pt x="1089" y="1085"/>
                  </a:lnTo>
                  <a:lnTo>
                    <a:pt x="1089" y="1088"/>
                  </a:lnTo>
                  <a:lnTo>
                    <a:pt x="1093" y="1091"/>
                  </a:lnTo>
                  <a:lnTo>
                    <a:pt x="1093" y="1094"/>
                  </a:lnTo>
                  <a:lnTo>
                    <a:pt x="1094" y="1097"/>
                  </a:lnTo>
                  <a:lnTo>
                    <a:pt x="1095" y="1101"/>
                  </a:lnTo>
                  <a:lnTo>
                    <a:pt x="1096" y="1103"/>
                  </a:lnTo>
                  <a:lnTo>
                    <a:pt x="1102" y="1101"/>
                  </a:lnTo>
                  <a:lnTo>
                    <a:pt x="1103" y="1096"/>
                  </a:lnTo>
                  <a:lnTo>
                    <a:pt x="1104" y="1089"/>
                  </a:lnTo>
                  <a:lnTo>
                    <a:pt x="1107" y="1085"/>
                  </a:lnTo>
                  <a:lnTo>
                    <a:pt x="1109" y="1091"/>
                  </a:lnTo>
                  <a:lnTo>
                    <a:pt x="1111" y="1096"/>
                  </a:lnTo>
                  <a:lnTo>
                    <a:pt x="1115" y="1101"/>
                  </a:lnTo>
                  <a:lnTo>
                    <a:pt x="1119" y="1104"/>
                  </a:lnTo>
                  <a:lnTo>
                    <a:pt x="1121" y="1108"/>
                  </a:lnTo>
                  <a:lnTo>
                    <a:pt x="1121" y="1111"/>
                  </a:lnTo>
                  <a:lnTo>
                    <a:pt x="1121" y="1116"/>
                  </a:lnTo>
                  <a:lnTo>
                    <a:pt x="1119" y="1119"/>
                  </a:lnTo>
                  <a:lnTo>
                    <a:pt x="1122" y="1125"/>
                  </a:lnTo>
                  <a:lnTo>
                    <a:pt x="1123" y="1131"/>
                  </a:lnTo>
                  <a:lnTo>
                    <a:pt x="1123" y="1138"/>
                  </a:lnTo>
                  <a:lnTo>
                    <a:pt x="1123" y="1144"/>
                  </a:lnTo>
                  <a:lnTo>
                    <a:pt x="1121" y="1147"/>
                  </a:lnTo>
                  <a:lnTo>
                    <a:pt x="1121" y="1151"/>
                  </a:lnTo>
                  <a:lnTo>
                    <a:pt x="1121" y="1155"/>
                  </a:lnTo>
                  <a:lnTo>
                    <a:pt x="1121" y="1159"/>
                  </a:lnTo>
                  <a:lnTo>
                    <a:pt x="1124" y="1159"/>
                  </a:lnTo>
                  <a:lnTo>
                    <a:pt x="1127" y="1155"/>
                  </a:lnTo>
                  <a:lnTo>
                    <a:pt x="1130" y="1152"/>
                  </a:lnTo>
                  <a:lnTo>
                    <a:pt x="1131" y="1147"/>
                  </a:lnTo>
                  <a:lnTo>
                    <a:pt x="1134" y="1142"/>
                  </a:lnTo>
                  <a:lnTo>
                    <a:pt x="1139" y="1140"/>
                  </a:lnTo>
                  <a:lnTo>
                    <a:pt x="1145" y="1137"/>
                  </a:lnTo>
                  <a:lnTo>
                    <a:pt x="1149" y="1133"/>
                  </a:lnTo>
                  <a:lnTo>
                    <a:pt x="1152" y="1127"/>
                  </a:lnTo>
                  <a:lnTo>
                    <a:pt x="1159" y="1130"/>
                  </a:lnTo>
                  <a:lnTo>
                    <a:pt x="1162" y="1136"/>
                  </a:lnTo>
                  <a:lnTo>
                    <a:pt x="1165" y="1142"/>
                  </a:lnTo>
                  <a:lnTo>
                    <a:pt x="1169" y="1149"/>
                  </a:lnTo>
                  <a:lnTo>
                    <a:pt x="1169" y="1154"/>
                  </a:lnTo>
                  <a:lnTo>
                    <a:pt x="1171" y="1159"/>
                  </a:lnTo>
                  <a:lnTo>
                    <a:pt x="1172" y="1162"/>
                  </a:lnTo>
                  <a:lnTo>
                    <a:pt x="1176" y="1166"/>
                  </a:lnTo>
                  <a:lnTo>
                    <a:pt x="1177" y="1184"/>
                  </a:lnTo>
                  <a:lnTo>
                    <a:pt x="1178" y="1184"/>
                  </a:lnTo>
                  <a:lnTo>
                    <a:pt x="1179" y="1184"/>
                  </a:lnTo>
                  <a:lnTo>
                    <a:pt x="1180" y="1184"/>
                  </a:lnTo>
                  <a:lnTo>
                    <a:pt x="1182" y="1183"/>
                  </a:lnTo>
                  <a:lnTo>
                    <a:pt x="1187" y="1169"/>
                  </a:lnTo>
                  <a:lnTo>
                    <a:pt x="1191" y="1163"/>
                  </a:lnTo>
                  <a:lnTo>
                    <a:pt x="1193" y="1156"/>
                  </a:lnTo>
                  <a:lnTo>
                    <a:pt x="1194" y="1149"/>
                  </a:lnTo>
                  <a:lnTo>
                    <a:pt x="1195" y="1141"/>
                  </a:lnTo>
                  <a:lnTo>
                    <a:pt x="1200" y="1145"/>
                  </a:lnTo>
                  <a:lnTo>
                    <a:pt x="1206" y="1148"/>
                  </a:lnTo>
                  <a:lnTo>
                    <a:pt x="1210" y="1153"/>
                  </a:lnTo>
                  <a:lnTo>
                    <a:pt x="1214" y="1157"/>
                  </a:lnTo>
                  <a:lnTo>
                    <a:pt x="1217" y="1159"/>
                  </a:lnTo>
                  <a:lnTo>
                    <a:pt x="1221" y="1160"/>
                  </a:lnTo>
                  <a:lnTo>
                    <a:pt x="1223" y="1162"/>
                  </a:lnTo>
                  <a:lnTo>
                    <a:pt x="1224" y="1166"/>
                  </a:lnTo>
                  <a:lnTo>
                    <a:pt x="1225" y="1169"/>
                  </a:lnTo>
                  <a:lnTo>
                    <a:pt x="1225" y="1172"/>
                  </a:lnTo>
                  <a:lnTo>
                    <a:pt x="1225" y="1176"/>
                  </a:lnTo>
                  <a:lnTo>
                    <a:pt x="1230" y="1175"/>
                  </a:lnTo>
                  <a:lnTo>
                    <a:pt x="1231" y="1168"/>
                  </a:lnTo>
                  <a:lnTo>
                    <a:pt x="1231" y="1161"/>
                  </a:lnTo>
                  <a:lnTo>
                    <a:pt x="1230" y="1154"/>
                  </a:lnTo>
                  <a:lnTo>
                    <a:pt x="1229" y="1146"/>
                  </a:lnTo>
                  <a:lnTo>
                    <a:pt x="1229" y="1145"/>
                  </a:lnTo>
                  <a:lnTo>
                    <a:pt x="1230" y="1144"/>
                  </a:lnTo>
                  <a:lnTo>
                    <a:pt x="1230" y="1142"/>
                  </a:lnTo>
                  <a:lnTo>
                    <a:pt x="1229" y="1141"/>
                  </a:lnTo>
                  <a:lnTo>
                    <a:pt x="1229" y="1138"/>
                  </a:lnTo>
                  <a:lnTo>
                    <a:pt x="1227" y="1134"/>
                  </a:lnTo>
                  <a:lnTo>
                    <a:pt x="1225" y="1131"/>
                  </a:lnTo>
                  <a:lnTo>
                    <a:pt x="1224" y="1127"/>
                  </a:lnTo>
                  <a:lnTo>
                    <a:pt x="1218" y="1121"/>
                  </a:lnTo>
                  <a:lnTo>
                    <a:pt x="1213" y="1114"/>
                  </a:lnTo>
                  <a:lnTo>
                    <a:pt x="1206" y="1108"/>
                  </a:lnTo>
                  <a:lnTo>
                    <a:pt x="1199" y="1103"/>
                  </a:lnTo>
                  <a:lnTo>
                    <a:pt x="1193" y="1099"/>
                  </a:lnTo>
                  <a:lnTo>
                    <a:pt x="1186" y="1095"/>
                  </a:lnTo>
                  <a:lnTo>
                    <a:pt x="1179" y="1091"/>
                  </a:lnTo>
                  <a:lnTo>
                    <a:pt x="1172" y="1085"/>
                  </a:lnTo>
                  <a:lnTo>
                    <a:pt x="1171" y="1071"/>
                  </a:lnTo>
                  <a:lnTo>
                    <a:pt x="1171" y="1069"/>
                  </a:lnTo>
                  <a:lnTo>
                    <a:pt x="1172" y="1066"/>
                  </a:lnTo>
                  <a:lnTo>
                    <a:pt x="1172" y="1064"/>
                  </a:lnTo>
                  <a:lnTo>
                    <a:pt x="1172" y="1062"/>
                  </a:lnTo>
                  <a:lnTo>
                    <a:pt x="1172" y="1051"/>
                  </a:lnTo>
                  <a:lnTo>
                    <a:pt x="1172" y="1041"/>
                  </a:lnTo>
                  <a:lnTo>
                    <a:pt x="1174" y="1032"/>
                  </a:lnTo>
                  <a:lnTo>
                    <a:pt x="1176" y="1021"/>
                  </a:lnTo>
                  <a:lnTo>
                    <a:pt x="1176" y="1017"/>
                  </a:lnTo>
                  <a:lnTo>
                    <a:pt x="1177" y="1011"/>
                  </a:lnTo>
                  <a:lnTo>
                    <a:pt x="1178" y="1006"/>
                  </a:lnTo>
                  <a:lnTo>
                    <a:pt x="1180" y="1002"/>
                  </a:lnTo>
                  <a:lnTo>
                    <a:pt x="1184" y="1004"/>
                  </a:lnTo>
                  <a:lnTo>
                    <a:pt x="1189" y="1008"/>
                  </a:lnTo>
                  <a:lnTo>
                    <a:pt x="1193" y="1010"/>
                  </a:lnTo>
                  <a:lnTo>
                    <a:pt x="1198" y="1012"/>
                  </a:lnTo>
                  <a:lnTo>
                    <a:pt x="1202" y="1014"/>
                  </a:lnTo>
                  <a:lnTo>
                    <a:pt x="1208" y="1017"/>
                  </a:lnTo>
                  <a:lnTo>
                    <a:pt x="1213" y="1018"/>
                  </a:lnTo>
                  <a:lnTo>
                    <a:pt x="1218" y="1018"/>
                  </a:lnTo>
                  <a:lnTo>
                    <a:pt x="1221" y="1017"/>
                  </a:lnTo>
                  <a:lnTo>
                    <a:pt x="1222" y="1016"/>
                  </a:lnTo>
                  <a:lnTo>
                    <a:pt x="1224" y="1014"/>
                  </a:lnTo>
                  <a:lnTo>
                    <a:pt x="1224" y="1013"/>
                  </a:lnTo>
                  <a:lnTo>
                    <a:pt x="1225" y="1011"/>
                  </a:lnTo>
                  <a:lnTo>
                    <a:pt x="1225" y="1008"/>
                  </a:lnTo>
                  <a:lnTo>
                    <a:pt x="1223" y="1004"/>
                  </a:lnTo>
                  <a:lnTo>
                    <a:pt x="1223" y="1001"/>
                  </a:lnTo>
                  <a:lnTo>
                    <a:pt x="1231" y="1001"/>
                  </a:lnTo>
                  <a:lnTo>
                    <a:pt x="1240" y="1002"/>
                  </a:lnTo>
                  <a:lnTo>
                    <a:pt x="1248" y="1004"/>
                  </a:lnTo>
                  <a:lnTo>
                    <a:pt x="1257" y="1004"/>
                  </a:lnTo>
                  <a:lnTo>
                    <a:pt x="1262" y="1006"/>
                  </a:lnTo>
                  <a:lnTo>
                    <a:pt x="1268" y="1008"/>
                  </a:lnTo>
                  <a:lnTo>
                    <a:pt x="1274" y="1009"/>
                  </a:lnTo>
                  <a:lnTo>
                    <a:pt x="1280" y="1008"/>
                  </a:lnTo>
                  <a:lnTo>
                    <a:pt x="1285" y="1006"/>
                  </a:lnTo>
                  <a:lnTo>
                    <a:pt x="1290" y="1004"/>
                  </a:lnTo>
                  <a:lnTo>
                    <a:pt x="1296" y="1001"/>
                  </a:lnTo>
                  <a:lnTo>
                    <a:pt x="1300" y="997"/>
                  </a:lnTo>
                  <a:lnTo>
                    <a:pt x="1300" y="995"/>
                  </a:lnTo>
                  <a:lnTo>
                    <a:pt x="1300" y="994"/>
                  </a:lnTo>
                  <a:lnTo>
                    <a:pt x="1299" y="991"/>
                  </a:lnTo>
                  <a:lnTo>
                    <a:pt x="1299" y="990"/>
                  </a:lnTo>
                  <a:lnTo>
                    <a:pt x="1295" y="987"/>
                  </a:lnTo>
                  <a:lnTo>
                    <a:pt x="1290" y="982"/>
                  </a:lnTo>
                  <a:lnTo>
                    <a:pt x="1285" y="979"/>
                  </a:lnTo>
                  <a:lnTo>
                    <a:pt x="1280" y="975"/>
                  </a:lnTo>
                  <a:lnTo>
                    <a:pt x="1275" y="972"/>
                  </a:lnTo>
                  <a:lnTo>
                    <a:pt x="1269" y="970"/>
                  </a:lnTo>
                  <a:lnTo>
                    <a:pt x="1265" y="967"/>
                  </a:lnTo>
                  <a:lnTo>
                    <a:pt x="1259" y="965"/>
                  </a:lnTo>
                  <a:lnTo>
                    <a:pt x="1254" y="961"/>
                  </a:lnTo>
                  <a:lnTo>
                    <a:pt x="1250" y="958"/>
                  </a:lnTo>
                  <a:lnTo>
                    <a:pt x="1245" y="953"/>
                  </a:lnTo>
                  <a:lnTo>
                    <a:pt x="1240" y="950"/>
                  </a:lnTo>
                  <a:lnTo>
                    <a:pt x="1236" y="945"/>
                  </a:lnTo>
                  <a:lnTo>
                    <a:pt x="1232" y="941"/>
                  </a:lnTo>
                  <a:lnTo>
                    <a:pt x="1228" y="937"/>
                  </a:lnTo>
                  <a:lnTo>
                    <a:pt x="1224" y="933"/>
                  </a:lnTo>
                  <a:lnTo>
                    <a:pt x="1220" y="923"/>
                  </a:lnTo>
                  <a:lnTo>
                    <a:pt x="1215" y="914"/>
                  </a:lnTo>
                  <a:lnTo>
                    <a:pt x="1209" y="906"/>
                  </a:lnTo>
                  <a:lnTo>
                    <a:pt x="1206" y="896"/>
                  </a:lnTo>
                  <a:lnTo>
                    <a:pt x="1200" y="888"/>
                  </a:lnTo>
                  <a:lnTo>
                    <a:pt x="1195" y="880"/>
                  </a:lnTo>
                  <a:lnTo>
                    <a:pt x="1194" y="870"/>
                  </a:lnTo>
                  <a:lnTo>
                    <a:pt x="1195" y="860"/>
                  </a:lnTo>
                  <a:lnTo>
                    <a:pt x="1197" y="860"/>
                  </a:lnTo>
                  <a:lnTo>
                    <a:pt x="1197" y="859"/>
                  </a:lnTo>
                  <a:lnTo>
                    <a:pt x="1197" y="857"/>
                  </a:lnTo>
                  <a:lnTo>
                    <a:pt x="1197" y="855"/>
                  </a:lnTo>
                  <a:lnTo>
                    <a:pt x="1200" y="846"/>
                  </a:lnTo>
                  <a:lnTo>
                    <a:pt x="1204" y="837"/>
                  </a:lnTo>
                  <a:lnTo>
                    <a:pt x="1207" y="829"/>
                  </a:lnTo>
                  <a:lnTo>
                    <a:pt x="1207" y="819"/>
                  </a:lnTo>
                  <a:lnTo>
                    <a:pt x="1212" y="808"/>
                  </a:lnTo>
                  <a:lnTo>
                    <a:pt x="1217" y="798"/>
                  </a:lnTo>
                  <a:lnTo>
                    <a:pt x="1222" y="787"/>
                  </a:lnTo>
                  <a:lnTo>
                    <a:pt x="1227" y="777"/>
                  </a:lnTo>
                  <a:lnTo>
                    <a:pt x="1229" y="770"/>
                  </a:lnTo>
                  <a:lnTo>
                    <a:pt x="1232" y="764"/>
                  </a:lnTo>
                  <a:lnTo>
                    <a:pt x="1235" y="759"/>
                  </a:lnTo>
                  <a:lnTo>
                    <a:pt x="1235" y="752"/>
                  </a:lnTo>
                  <a:lnTo>
                    <a:pt x="1242" y="746"/>
                  </a:lnTo>
                  <a:lnTo>
                    <a:pt x="1250" y="740"/>
                  </a:lnTo>
                  <a:lnTo>
                    <a:pt x="1259" y="737"/>
                  </a:lnTo>
                  <a:lnTo>
                    <a:pt x="1268" y="736"/>
                  </a:lnTo>
                  <a:lnTo>
                    <a:pt x="1275" y="733"/>
                  </a:lnTo>
                  <a:lnTo>
                    <a:pt x="1283" y="733"/>
                  </a:lnTo>
                  <a:lnTo>
                    <a:pt x="1291" y="733"/>
                  </a:lnTo>
                  <a:lnTo>
                    <a:pt x="1298" y="733"/>
                  </a:lnTo>
                  <a:lnTo>
                    <a:pt x="1308" y="736"/>
                  </a:lnTo>
                  <a:lnTo>
                    <a:pt x="1319" y="737"/>
                  </a:lnTo>
                  <a:lnTo>
                    <a:pt x="1329" y="739"/>
                  </a:lnTo>
                  <a:lnTo>
                    <a:pt x="1341" y="740"/>
                  </a:lnTo>
                  <a:lnTo>
                    <a:pt x="1351" y="741"/>
                  </a:lnTo>
                  <a:lnTo>
                    <a:pt x="1361" y="740"/>
                  </a:lnTo>
                  <a:lnTo>
                    <a:pt x="1372" y="739"/>
                  </a:lnTo>
                  <a:lnTo>
                    <a:pt x="1382" y="736"/>
                  </a:lnTo>
                  <a:lnTo>
                    <a:pt x="1384" y="734"/>
                  </a:lnTo>
                  <a:lnTo>
                    <a:pt x="1388" y="733"/>
                  </a:lnTo>
                  <a:lnTo>
                    <a:pt x="1390" y="733"/>
                  </a:lnTo>
                  <a:lnTo>
                    <a:pt x="1393" y="732"/>
                  </a:lnTo>
                  <a:lnTo>
                    <a:pt x="1401" y="729"/>
                  </a:lnTo>
                  <a:lnTo>
                    <a:pt x="1409" y="725"/>
                  </a:lnTo>
                  <a:lnTo>
                    <a:pt x="1418" y="722"/>
                  </a:lnTo>
                  <a:lnTo>
                    <a:pt x="1426" y="718"/>
                  </a:lnTo>
                  <a:lnTo>
                    <a:pt x="1448" y="712"/>
                  </a:lnTo>
                  <a:lnTo>
                    <a:pt x="1470" y="707"/>
                  </a:lnTo>
                  <a:lnTo>
                    <a:pt x="1493" y="702"/>
                  </a:lnTo>
                  <a:lnTo>
                    <a:pt x="1516" y="697"/>
                  </a:lnTo>
                  <a:lnTo>
                    <a:pt x="1538" y="694"/>
                  </a:lnTo>
                  <a:lnTo>
                    <a:pt x="1562" y="691"/>
                  </a:lnTo>
                  <a:lnTo>
                    <a:pt x="1585" y="688"/>
                  </a:lnTo>
                  <a:lnTo>
                    <a:pt x="1608" y="687"/>
                  </a:lnTo>
                  <a:lnTo>
                    <a:pt x="1654" y="685"/>
                  </a:lnTo>
                  <a:lnTo>
                    <a:pt x="1669" y="687"/>
                  </a:lnTo>
                  <a:lnTo>
                    <a:pt x="1677" y="686"/>
                  </a:lnTo>
                  <a:lnTo>
                    <a:pt x="1686" y="686"/>
                  </a:lnTo>
                  <a:lnTo>
                    <a:pt x="1694" y="686"/>
                  </a:lnTo>
                  <a:lnTo>
                    <a:pt x="1704" y="686"/>
                  </a:lnTo>
                  <a:lnTo>
                    <a:pt x="1712" y="687"/>
                  </a:lnTo>
                  <a:lnTo>
                    <a:pt x="1721" y="687"/>
                  </a:lnTo>
                  <a:lnTo>
                    <a:pt x="1729" y="687"/>
                  </a:lnTo>
                  <a:lnTo>
                    <a:pt x="1738" y="686"/>
                  </a:lnTo>
                  <a:lnTo>
                    <a:pt x="1743" y="685"/>
                  </a:lnTo>
                  <a:lnTo>
                    <a:pt x="1749" y="682"/>
                  </a:lnTo>
                  <a:lnTo>
                    <a:pt x="1752" y="679"/>
                  </a:lnTo>
                  <a:lnTo>
                    <a:pt x="1754" y="674"/>
                  </a:lnTo>
                  <a:lnTo>
                    <a:pt x="1753" y="669"/>
                  </a:lnTo>
                  <a:lnTo>
                    <a:pt x="1750" y="664"/>
                  </a:lnTo>
                  <a:lnTo>
                    <a:pt x="1747" y="661"/>
                  </a:lnTo>
                  <a:lnTo>
                    <a:pt x="1750" y="655"/>
                  </a:lnTo>
                  <a:lnTo>
                    <a:pt x="1759" y="651"/>
                  </a:lnTo>
                  <a:lnTo>
                    <a:pt x="1767" y="648"/>
                  </a:lnTo>
                  <a:lnTo>
                    <a:pt x="1776" y="643"/>
                  </a:lnTo>
                  <a:lnTo>
                    <a:pt x="1784" y="640"/>
                  </a:lnTo>
                  <a:lnTo>
                    <a:pt x="1794" y="636"/>
                  </a:lnTo>
                  <a:lnTo>
                    <a:pt x="1802" y="633"/>
                  </a:lnTo>
                  <a:lnTo>
                    <a:pt x="1811" y="628"/>
                  </a:lnTo>
                  <a:lnTo>
                    <a:pt x="1820" y="624"/>
                  </a:lnTo>
                  <a:lnTo>
                    <a:pt x="1820" y="621"/>
                  </a:lnTo>
                  <a:lnTo>
                    <a:pt x="1827" y="619"/>
                  </a:lnTo>
                  <a:lnTo>
                    <a:pt x="1833" y="616"/>
                  </a:lnTo>
                  <a:lnTo>
                    <a:pt x="1840" y="612"/>
                  </a:lnTo>
                  <a:lnTo>
                    <a:pt x="1845" y="608"/>
                  </a:lnTo>
                  <a:lnTo>
                    <a:pt x="1851" y="604"/>
                  </a:lnTo>
                  <a:lnTo>
                    <a:pt x="1856" y="599"/>
                  </a:lnTo>
                  <a:lnTo>
                    <a:pt x="1862" y="595"/>
                  </a:lnTo>
                  <a:lnTo>
                    <a:pt x="1867" y="590"/>
                  </a:lnTo>
                  <a:lnTo>
                    <a:pt x="1870" y="579"/>
                  </a:lnTo>
                  <a:lnTo>
                    <a:pt x="1874" y="576"/>
                  </a:lnTo>
                  <a:lnTo>
                    <a:pt x="1880" y="574"/>
                  </a:lnTo>
                  <a:lnTo>
                    <a:pt x="1885" y="572"/>
                  </a:lnTo>
                  <a:lnTo>
                    <a:pt x="1890" y="569"/>
                  </a:lnTo>
                  <a:lnTo>
                    <a:pt x="1895" y="567"/>
                  </a:lnTo>
                  <a:lnTo>
                    <a:pt x="1901" y="565"/>
                  </a:lnTo>
                  <a:lnTo>
                    <a:pt x="1905" y="563"/>
                  </a:lnTo>
                  <a:lnTo>
                    <a:pt x="1911" y="560"/>
                  </a:lnTo>
                  <a:lnTo>
                    <a:pt x="1918" y="557"/>
                  </a:lnTo>
                  <a:lnTo>
                    <a:pt x="1925" y="553"/>
                  </a:lnTo>
                  <a:lnTo>
                    <a:pt x="1932" y="550"/>
                  </a:lnTo>
                  <a:lnTo>
                    <a:pt x="1939" y="545"/>
                  </a:lnTo>
                  <a:lnTo>
                    <a:pt x="1945" y="541"/>
                  </a:lnTo>
                  <a:lnTo>
                    <a:pt x="1949" y="536"/>
                  </a:lnTo>
                  <a:lnTo>
                    <a:pt x="1955" y="530"/>
                  </a:lnTo>
                  <a:lnTo>
                    <a:pt x="1958" y="523"/>
                  </a:lnTo>
                  <a:lnTo>
                    <a:pt x="1957" y="520"/>
                  </a:lnTo>
                  <a:lnTo>
                    <a:pt x="1956" y="518"/>
                  </a:lnTo>
                  <a:lnTo>
                    <a:pt x="1954" y="514"/>
                  </a:lnTo>
                  <a:lnTo>
                    <a:pt x="1953" y="512"/>
                  </a:lnTo>
                  <a:lnTo>
                    <a:pt x="1954" y="507"/>
                  </a:lnTo>
                  <a:lnTo>
                    <a:pt x="1957" y="504"/>
                  </a:lnTo>
                  <a:lnTo>
                    <a:pt x="1962" y="501"/>
                  </a:lnTo>
                  <a:lnTo>
                    <a:pt x="1966" y="500"/>
                  </a:lnTo>
                  <a:lnTo>
                    <a:pt x="1971" y="498"/>
                  </a:lnTo>
                  <a:lnTo>
                    <a:pt x="1977" y="496"/>
                  </a:lnTo>
                  <a:lnTo>
                    <a:pt x="1981" y="492"/>
                  </a:lnTo>
                  <a:lnTo>
                    <a:pt x="1986" y="489"/>
                  </a:lnTo>
                  <a:lnTo>
                    <a:pt x="1991" y="486"/>
                  </a:lnTo>
                  <a:lnTo>
                    <a:pt x="1996" y="483"/>
                  </a:lnTo>
                  <a:lnTo>
                    <a:pt x="2001" y="481"/>
                  </a:lnTo>
                  <a:lnTo>
                    <a:pt x="2007" y="478"/>
                  </a:lnTo>
                  <a:lnTo>
                    <a:pt x="2015" y="475"/>
                  </a:lnTo>
                  <a:lnTo>
                    <a:pt x="2022" y="473"/>
                  </a:lnTo>
                  <a:lnTo>
                    <a:pt x="2030" y="469"/>
                  </a:lnTo>
                  <a:lnTo>
                    <a:pt x="2038" y="466"/>
                  </a:lnTo>
                  <a:lnTo>
                    <a:pt x="2046" y="462"/>
                  </a:lnTo>
                  <a:lnTo>
                    <a:pt x="2053" y="459"/>
                  </a:lnTo>
                  <a:lnTo>
                    <a:pt x="2061" y="455"/>
                  </a:lnTo>
                  <a:lnTo>
                    <a:pt x="2068" y="452"/>
                  </a:lnTo>
                  <a:lnTo>
                    <a:pt x="2069" y="450"/>
                  </a:lnTo>
                  <a:lnTo>
                    <a:pt x="2069" y="446"/>
                  </a:lnTo>
                  <a:lnTo>
                    <a:pt x="2070" y="443"/>
                  </a:lnTo>
                  <a:lnTo>
                    <a:pt x="2071" y="439"/>
                  </a:lnTo>
                  <a:lnTo>
                    <a:pt x="2081" y="437"/>
                  </a:lnTo>
                  <a:lnTo>
                    <a:pt x="2089" y="433"/>
                  </a:lnTo>
                  <a:lnTo>
                    <a:pt x="2098" y="430"/>
                  </a:lnTo>
                  <a:lnTo>
                    <a:pt x="2107" y="427"/>
                  </a:lnTo>
                  <a:lnTo>
                    <a:pt x="2115" y="423"/>
                  </a:lnTo>
                  <a:lnTo>
                    <a:pt x="2124" y="421"/>
                  </a:lnTo>
                  <a:lnTo>
                    <a:pt x="2132" y="417"/>
                  </a:lnTo>
                  <a:lnTo>
                    <a:pt x="2142" y="415"/>
                  </a:lnTo>
                  <a:lnTo>
                    <a:pt x="2147" y="413"/>
                  </a:lnTo>
                  <a:lnTo>
                    <a:pt x="2152" y="410"/>
                  </a:lnTo>
                  <a:lnTo>
                    <a:pt x="2158" y="408"/>
                  </a:lnTo>
                  <a:lnTo>
                    <a:pt x="2164" y="406"/>
                  </a:lnTo>
                  <a:lnTo>
                    <a:pt x="2168" y="403"/>
                  </a:lnTo>
                  <a:lnTo>
                    <a:pt x="2173" y="400"/>
                  </a:lnTo>
                  <a:lnTo>
                    <a:pt x="2177" y="395"/>
                  </a:lnTo>
                  <a:lnTo>
                    <a:pt x="2181" y="391"/>
                  </a:lnTo>
                  <a:lnTo>
                    <a:pt x="2181" y="389"/>
                  </a:lnTo>
                  <a:lnTo>
                    <a:pt x="2180" y="387"/>
                  </a:lnTo>
                  <a:lnTo>
                    <a:pt x="2177" y="385"/>
                  </a:lnTo>
                  <a:lnTo>
                    <a:pt x="2176" y="385"/>
                  </a:lnTo>
                  <a:lnTo>
                    <a:pt x="2169" y="385"/>
                  </a:lnTo>
                  <a:lnTo>
                    <a:pt x="2162" y="385"/>
                  </a:lnTo>
                  <a:lnTo>
                    <a:pt x="2155" y="386"/>
                  </a:lnTo>
                  <a:lnTo>
                    <a:pt x="2149" y="387"/>
                  </a:lnTo>
                  <a:lnTo>
                    <a:pt x="2142" y="390"/>
                  </a:lnTo>
                  <a:lnTo>
                    <a:pt x="2135" y="390"/>
                  </a:lnTo>
                  <a:lnTo>
                    <a:pt x="2129" y="391"/>
                  </a:lnTo>
                  <a:lnTo>
                    <a:pt x="2122" y="391"/>
                  </a:lnTo>
                  <a:lnTo>
                    <a:pt x="2121" y="389"/>
                  </a:lnTo>
                  <a:lnTo>
                    <a:pt x="2127" y="385"/>
                  </a:lnTo>
                  <a:lnTo>
                    <a:pt x="2132" y="383"/>
                  </a:lnTo>
                  <a:lnTo>
                    <a:pt x="2138" y="379"/>
                  </a:lnTo>
                  <a:lnTo>
                    <a:pt x="2145" y="377"/>
                  </a:lnTo>
                  <a:lnTo>
                    <a:pt x="2151" y="374"/>
                  </a:lnTo>
                  <a:lnTo>
                    <a:pt x="2158" y="371"/>
                  </a:lnTo>
                  <a:lnTo>
                    <a:pt x="2165" y="369"/>
                  </a:lnTo>
                  <a:lnTo>
                    <a:pt x="2172" y="367"/>
                  </a:lnTo>
                  <a:lnTo>
                    <a:pt x="2179" y="363"/>
                  </a:lnTo>
                  <a:lnTo>
                    <a:pt x="2187" y="361"/>
                  </a:lnTo>
                  <a:lnTo>
                    <a:pt x="2195" y="359"/>
                  </a:lnTo>
                  <a:lnTo>
                    <a:pt x="2202" y="356"/>
                  </a:lnTo>
                  <a:lnTo>
                    <a:pt x="2210" y="354"/>
                  </a:lnTo>
                  <a:lnTo>
                    <a:pt x="2218" y="352"/>
                  </a:lnTo>
                  <a:lnTo>
                    <a:pt x="2225" y="347"/>
                  </a:lnTo>
                  <a:lnTo>
                    <a:pt x="2232" y="342"/>
                  </a:lnTo>
                  <a:lnTo>
                    <a:pt x="2234" y="340"/>
                  </a:lnTo>
                  <a:lnTo>
                    <a:pt x="2235" y="337"/>
                  </a:lnTo>
                  <a:lnTo>
                    <a:pt x="2235" y="332"/>
                  </a:lnTo>
                  <a:lnTo>
                    <a:pt x="2233" y="327"/>
                  </a:lnTo>
                  <a:lnTo>
                    <a:pt x="2227" y="325"/>
                  </a:lnTo>
                  <a:lnTo>
                    <a:pt x="2219" y="324"/>
                  </a:lnTo>
                  <a:lnTo>
                    <a:pt x="2212" y="324"/>
                  </a:lnTo>
                  <a:lnTo>
                    <a:pt x="2205" y="323"/>
                  </a:lnTo>
                  <a:lnTo>
                    <a:pt x="2199" y="324"/>
                  </a:lnTo>
                  <a:lnTo>
                    <a:pt x="2193" y="326"/>
                  </a:lnTo>
                  <a:lnTo>
                    <a:pt x="2188" y="327"/>
                  </a:lnTo>
                  <a:lnTo>
                    <a:pt x="2181" y="329"/>
                  </a:lnTo>
                  <a:lnTo>
                    <a:pt x="2175" y="330"/>
                  </a:lnTo>
                  <a:lnTo>
                    <a:pt x="2169" y="331"/>
                  </a:lnTo>
                  <a:lnTo>
                    <a:pt x="2162" y="333"/>
                  </a:lnTo>
                  <a:lnTo>
                    <a:pt x="2157" y="334"/>
                  </a:lnTo>
                  <a:lnTo>
                    <a:pt x="2159" y="331"/>
                  </a:lnTo>
                  <a:lnTo>
                    <a:pt x="2162" y="327"/>
                  </a:lnTo>
                  <a:lnTo>
                    <a:pt x="2166" y="325"/>
                  </a:lnTo>
                  <a:lnTo>
                    <a:pt x="2168" y="322"/>
                  </a:lnTo>
                  <a:lnTo>
                    <a:pt x="2170" y="318"/>
                  </a:lnTo>
                  <a:lnTo>
                    <a:pt x="2170" y="314"/>
                  </a:lnTo>
                  <a:lnTo>
                    <a:pt x="2170" y="310"/>
                  </a:lnTo>
                  <a:lnTo>
                    <a:pt x="2169" y="306"/>
                  </a:lnTo>
                  <a:lnTo>
                    <a:pt x="2176" y="300"/>
                  </a:lnTo>
                  <a:lnTo>
                    <a:pt x="2183" y="296"/>
                  </a:lnTo>
                  <a:lnTo>
                    <a:pt x="2190" y="294"/>
                  </a:lnTo>
                  <a:lnTo>
                    <a:pt x="2197" y="288"/>
                  </a:lnTo>
                  <a:lnTo>
                    <a:pt x="2200" y="286"/>
                  </a:lnTo>
                  <a:lnTo>
                    <a:pt x="2205" y="284"/>
                  </a:lnTo>
                  <a:lnTo>
                    <a:pt x="2208" y="282"/>
                  </a:lnTo>
                  <a:lnTo>
                    <a:pt x="2212" y="279"/>
                  </a:lnTo>
                  <a:lnTo>
                    <a:pt x="2219" y="276"/>
                  </a:lnTo>
                  <a:lnTo>
                    <a:pt x="2226" y="271"/>
                  </a:lnTo>
                  <a:lnTo>
                    <a:pt x="2233" y="269"/>
                  </a:lnTo>
                  <a:lnTo>
                    <a:pt x="2241" y="265"/>
                  </a:lnTo>
                  <a:lnTo>
                    <a:pt x="2248" y="262"/>
                  </a:lnTo>
                  <a:lnTo>
                    <a:pt x="2255" y="258"/>
                  </a:lnTo>
                  <a:lnTo>
                    <a:pt x="2261" y="255"/>
                  </a:lnTo>
                  <a:lnTo>
                    <a:pt x="2268" y="250"/>
                  </a:lnTo>
                  <a:lnTo>
                    <a:pt x="2285" y="239"/>
                  </a:lnTo>
                  <a:lnTo>
                    <a:pt x="2287" y="235"/>
                  </a:lnTo>
                  <a:lnTo>
                    <a:pt x="2287" y="232"/>
                  </a:lnTo>
                  <a:lnTo>
                    <a:pt x="2286" y="229"/>
                  </a:lnTo>
                  <a:lnTo>
                    <a:pt x="2285" y="226"/>
                  </a:lnTo>
                  <a:close/>
                </a:path>
              </a:pathLst>
            </a:custGeom>
            <a:solidFill>
              <a:srgbClr val="D28C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95" name="Freeform 16"/>
            <p:cNvSpPr>
              <a:spLocks noChangeAspect="1"/>
            </p:cNvSpPr>
            <p:nvPr/>
          </p:nvSpPr>
          <p:spPr bwMode="auto">
            <a:xfrm>
              <a:off x="3398" y="990"/>
              <a:ext cx="70" cy="57"/>
            </a:xfrm>
            <a:custGeom>
              <a:avLst/>
              <a:gdLst>
                <a:gd name="T0" fmla="*/ 24 w 141"/>
                <a:gd name="T1" fmla="*/ 13 h 114"/>
                <a:gd name="T2" fmla="*/ 28 w 141"/>
                <a:gd name="T3" fmla="*/ 16 h 114"/>
                <a:gd name="T4" fmla="*/ 32 w 141"/>
                <a:gd name="T5" fmla="*/ 18 h 114"/>
                <a:gd name="T6" fmla="*/ 35 w 141"/>
                <a:gd name="T7" fmla="*/ 20 h 114"/>
                <a:gd name="T8" fmla="*/ 38 w 141"/>
                <a:gd name="T9" fmla="*/ 23 h 114"/>
                <a:gd name="T10" fmla="*/ 41 w 141"/>
                <a:gd name="T11" fmla="*/ 25 h 114"/>
                <a:gd name="T12" fmla="*/ 45 w 141"/>
                <a:gd name="T13" fmla="*/ 28 h 114"/>
                <a:gd name="T14" fmla="*/ 48 w 141"/>
                <a:gd name="T15" fmla="*/ 31 h 114"/>
                <a:gd name="T16" fmla="*/ 51 w 141"/>
                <a:gd name="T17" fmla="*/ 33 h 114"/>
                <a:gd name="T18" fmla="*/ 54 w 141"/>
                <a:gd name="T19" fmla="*/ 36 h 114"/>
                <a:gd name="T20" fmla="*/ 56 w 141"/>
                <a:gd name="T21" fmla="*/ 39 h 114"/>
                <a:gd name="T22" fmla="*/ 59 w 141"/>
                <a:gd name="T23" fmla="*/ 41 h 114"/>
                <a:gd name="T24" fmla="*/ 61 w 141"/>
                <a:gd name="T25" fmla="*/ 43 h 114"/>
                <a:gd name="T26" fmla="*/ 64 w 141"/>
                <a:gd name="T27" fmla="*/ 47 h 114"/>
                <a:gd name="T28" fmla="*/ 66 w 141"/>
                <a:gd name="T29" fmla="*/ 50 h 114"/>
                <a:gd name="T30" fmla="*/ 68 w 141"/>
                <a:gd name="T31" fmla="*/ 54 h 114"/>
                <a:gd name="T32" fmla="*/ 70 w 141"/>
                <a:gd name="T33" fmla="*/ 57 h 114"/>
                <a:gd name="T34" fmla="*/ 67 w 141"/>
                <a:gd name="T35" fmla="*/ 55 h 114"/>
                <a:gd name="T36" fmla="*/ 63 w 141"/>
                <a:gd name="T37" fmla="*/ 53 h 114"/>
                <a:gd name="T38" fmla="*/ 60 w 141"/>
                <a:gd name="T39" fmla="*/ 50 h 114"/>
                <a:gd name="T40" fmla="*/ 56 w 141"/>
                <a:gd name="T41" fmla="*/ 48 h 114"/>
                <a:gd name="T42" fmla="*/ 53 w 141"/>
                <a:gd name="T43" fmla="*/ 45 h 114"/>
                <a:gd name="T44" fmla="*/ 50 w 141"/>
                <a:gd name="T45" fmla="*/ 42 h 114"/>
                <a:gd name="T46" fmla="*/ 47 w 141"/>
                <a:gd name="T47" fmla="*/ 40 h 114"/>
                <a:gd name="T48" fmla="*/ 43 w 141"/>
                <a:gd name="T49" fmla="*/ 38 h 114"/>
                <a:gd name="T50" fmla="*/ 39 w 141"/>
                <a:gd name="T51" fmla="*/ 35 h 114"/>
                <a:gd name="T52" fmla="*/ 36 w 141"/>
                <a:gd name="T53" fmla="*/ 32 h 114"/>
                <a:gd name="T54" fmla="*/ 32 w 141"/>
                <a:gd name="T55" fmla="*/ 30 h 114"/>
                <a:gd name="T56" fmla="*/ 28 w 141"/>
                <a:gd name="T57" fmla="*/ 27 h 114"/>
                <a:gd name="T58" fmla="*/ 24 w 141"/>
                <a:gd name="T59" fmla="*/ 24 h 114"/>
                <a:gd name="T60" fmla="*/ 21 w 141"/>
                <a:gd name="T61" fmla="*/ 22 h 114"/>
                <a:gd name="T62" fmla="*/ 17 w 141"/>
                <a:gd name="T63" fmla="*/ 19 h 114"/>
                <a:gd name="T64" fmla="*/ 14 w 141"/>
                <a:gd name="T65" fmla="*/ 16 h 114"/>
                <a:gd name="T66" fmla="*/ 0 w 141"/>
                <a:gd name="T67" fmla="*/ 0 h 114"/>
                <a:gd name="T68" fmla="*/ 2 w 141"/>
                <a:gd name="T69" fmla="*/ 1 h 114"/>
                <a:gd name="T70" fmla="*/ 5 w 141"/>
                <a:gd name="T71" fmla="*/ 2 h 114"/>
                <a:gd name="T72" fmla="*/ 9 w 141"/>
                <a:gd name="T73" fmla="*/ 4 h 114"/>
                <a:gd name="T74" fmla="*/ 13 w 141"/>
                <a:gd name="T75" fmla="*/ 6 h 114"/>
                <a:gd name="T76" fmla="*/ 17 w 141"/>
                <a:gd name="T77" fmla="*/ 8 h 114"/>
                <a:gd name="T78" fmla="*/ 20 w 141"/>
                <a:gd name="T79" fmla="*/ 10 h 114"/>
                <a:gd name="T80" fmla="*/ 23 w 141"/>
                <a:gd name="T81" fmla="*/ 12 h 114"/>
                <a:gd name="T82" fmla="*/ 24 w 141"/>
                <a:gd name="T83" fmla="*/ 13 h 11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1"/>
                <a:gd name="T127" fmla="*/ 0 h 114"/>
                <a:gd name="T128" fmla="*/ 141 w 141"/>
                <a:gd name="T129" fmla="*/ 114 h 11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1" h="114">
                  <a:moveTo>
                    <a:pt x="49" y="26"/>
                  </a:moveTo>
                  <a:lnTo>
                    <a:pt x="56" y="31"/>
                  </a:lnTo>
                  <a:lnTo>
                    <a:pt x="64" y="35"/>
                  </a:lnTo>
                  <a:lnTo>
                    <a:pt x="71" y="40"/>
                  </a:lnTo>
                  <a:lnTo>
                    <a:pt x="76" y="45"/>
                  </a:lnTo>
                  <a:lnTo>
                    <a:pt x="83" y="50"/>
                  </a:lnTo>
                  <a:lnTo>
                    <a:pt x="90" y="55"/>
                  </a:lnTo>
                  <a:lnTo>
                    <a:pt x="96" y="61"/>
                  </a:lnTo>
                  <a:lnTo>
                    <a:pt x="103" y="66"/>
                  </a:lnTo>
                  <a:lnTo>
                    <a:pt x="108" y="71"/>
                  </a:lnTo>
                  <a:lnTo>
                    <a:pt x="113" y="77"/>
                  </a:lnTo>
                  <a:lnTo>
                    <a:pt x="119" y="81"/>
                  </a:lnTo>
                  <a:lnTo>
                    <a:pt x="123" y="86"/>
                  </a:lnTo>
                  <a:lnTo>
                    <a:pt x="128" y="93"/>
                  </a:lnTo>
                  <a:lnTo>
                    <a:pt x="133" y="100"/>
                  </a:lnTo>
                  <a:lnTo>
                    <a:pt x="136" y="107"/>
                  </a:lnTo>
                  <a:lnTo>
                    <a:pt x="141" y="114"/>
                  </a:lnTo>
                  <a:lnTo>
                    <a:pt x="134" y="110"/>
                  </a:lnTo>
                  <a:lnTo>
                    <a:pt x="127" y="106"/>
                  </a:lnTo>
                  <a:lnTo>
                    <a:pt x="120" y="100"/>
                  </a:lnTo>
                  <a:lnTo>
                    <a:pt x="113" y="95"/>
                  </a:lnTo>
                  <a:lnTo>
                    <a:pt x="106" y="90"/>
                  </a:lnTo>
                  <a:lnTo>
                    <a:pt x="101" y="84"/>
                  </a:lnTo>
                  <a:lnTo>
                    <a:pt x="94" y="79"/>
                  </a:lnTo>
                  <a:lnTo>
                    <a:pt x="87" y="75"/>
                  </a:lnTo>
                  <a:lnTo>
                    <a:pt x="79" y="70"/>
                  </a:lnTo>
                  <a:lnTo>
                    <a:pt x="72" y="64"/>
                  </a:lnTo>
                  <a:lnTo>
                    <a:pt x="64" y="60"/>
                  </a:lnTo>
                  <a:lnTo>
                    <a:pt x="57" y="54"/>
                  </a:lnTo>
                  <a:lnTo>
                    <a:pt x="49" y="48"/>
                  </a:lnTo>
                  <a:lnTo>
                    <a:pt x="42" y="43"/>
                  </a:lnTo>
                  <a:lnTo>
                    <a:pt x="35" y="37"/>
                  </a:lnTo>
                  <a:lnTo>
                    <a:pt x="29" y="31"/>
                  </a:lnTo>
                  <a:lnTo>
                    <a:pt x="0" y="0"/>
                  </a:lnTo>
                  <a:lnTo>
                    <a:pt x="4" y="1"/>
                  </a:lnTo>
                  <a:lnTo>
                    <a:pt x="10" y="4"/>
                  </a:lnTo>
                  <a:lnTo>
                    <a:pt x="18" y="8"/>
                  </a:lnTo>
                  <a:lnTo>
                    <a:pt x="26" y="12"/>
                  </a:lnTo>
                  <a:lnTo>
                    <a:pt x="34" y="16"/>
                  </a:lnTo>
                  <a:lnTo>
                    <a:pt x="41" y="20"/>
                  </a:lnTo>
                  <a:lnTo>
                    <a:pt x="46" y="24"/>
                  </a:lnTo>
                  <a:lnTo>
                    <a:pt x="49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6" name="Freeform 17"/>
            <p:cNvSpPr>
              <a:spLocks noChangeAspect="1"/>
            </p:cNvSpPr>
            <p:nvPr/>
          </p:nvSpPr>
          <p:spPr bwMode="auto">
            <a:xfrm>
              <a:off x="3483" y="1023"/>
              <a:ext cx="359" cy="180"/>
            </a:xfrm>
            <a:custGeom>
              <a:avLst/>
              <a:gdLst>
                <a:gd name="T0" fmla="*/ 51 w 718"/>
                <a:gd name="T1" fmla="*/ 29 h 361"/>
                <a:gd name="T2" fmla="*/ 58 w 718"/>
                <a:gd name="T3" fmla="*/ 32 h 361"/>
                <a:gd name="T4" fmla="*/ 68 w 718"/>
                <a:gd name="T5" fmla="*/ 35 h 361"/>
                <a:gd name="T6" fmla="*/ 79 w 718"/>
                <a:gd name="T7" fmla="*/ 39 h 361"/>
                <a:gd name="T8" fmla="*/ 91 w 718"/>
                <a:gd name="T9" fmla="*/ 43 h 361"/>
                <a:gd name="T10" fmla="*/ 106 w 718"/>
                <a:gd name="T11" fmla="*/ 46 h 361"/>
                <a:gd name="T12" fmla="*/ 120 w 718"/>
                <a:gd name="T13" fmla="*/ 50 h 361"/>
                <a:gd name="T14" fmla="*/ 134 w 718"/>
                <a:gd name="T15" fmla="*/ 53 h 361"/>
                <a:gd name="T16" fmla="*/ 152 w 718"/>
                <a:gd name="T17" fmla="*/ 57 h 361"/>
                <a:gd name="T18" fmla="*/ 170 w 718"/>
                <a:gd name="T19" fmla="*/ 63 h 361"/>
                <a:gd name="T20" fmla="*/ 188 w 718"/>
                <a:gd name="T21" fmla="*/ 67 h 361"/>
                <a:gd name="T22" fmla="*/ 207 w 718"/>
                <a:gd name="T23" fmla="*/ 71 h 361"/>
                <a:gd name="T24" fmla="*/ 219 w 718"/>
                <a:gd name="T25" fmla="*/ 73 h 361"/>
                <a:gd name="T26" fmla="*/ 229 w 718"/>
                <a:gd name="T27" fmla="*/ 74 h 361"/>
                <a:gd name="T28" fmla="*/ 239 w 718"/>
                <a:gd name="T29" fmla="*/ 75 h 361"/>
                <a:gd name="T30" fmla="*/ 250 w 718"/>
                <a:gd name="T31" fmla="*/ 77 h 361"/>
                <a:gd name="T32" fmla="*/ 263 w 718"/>
                <a:gd name="T33" fmla="*/ 79 h 361"/>
                <a:gd name="T34" fmla="*/ 276 w 718"/>
                <a:gd name="T35" fmla="*/ 83 h 361"/>
                <a:gd name="T36" fmla="*/ 285 w 718"/>
                <a:gd name="T37" fmla="*/ 85 h 361"/>
                <a:gd name="T38" fmla="*/ 298 w 718"/>
                <a:gd name="T39" fmla="*/ 91 h 361"/>
                <a:gd name="T40" fmla="*/ 306 w 718"/>
                <a:gd name="T41" fmla="*/ 96 h 361"/>
                <a:gd name="T42" fmla="*/ 323 w 718"/>
                <a:gd name="T43" fmla="*/ 108 h 361"/>
                <a:gd name="T44" fmla="*/ 332 w 718"/>
                <a:gd name="T45" fmla="*/ 116 h 361"/>
                <a:gd name="T46" fmla="*/ 341 w 718"/>
                <a:gd name="T47" fmla="*/ 126 h 361"/>
                <a:gd name="T48" fmla="*/ 349 w 718"/>
                <a:gd name="T49" fmla="*/ 132 h 361"/>
                <a:gd name="T50" fmla="*/ 343 w 718"/>
                <a:gd name="T51" fmla="*/ 129 h 361"/>
                <a:gd name="T52" fmla="*/ 323 w 718"/>
                <a:gd name="T53" fmla="*/ 120 h 361"/>
                <a:gd name="T54" fmla="*/ 305 w 718"/>
                <a:gd name="T55" fmla="*/ 109 h 361"/>
                <a:gd name="T56" fmla="*/ 287 w 718"/>
                <a:gd name="T57" fmla="*/ 101 h 361"/>
                <a:gd name="T58" fmla="*/ 276 w 718"/>
                <a:gd name="T59" fmla="*/ 98 h 361"/>
                <a:gd name="T60" fmla="*/ 277 w 718"/>
                <a:gd name="T61" fmla="*/ 103 h 361"/>
                <a:gd name="T62" fmla="*/ 289 w 718"/>
                <a:gd name="T63" fmla="*/ 108 h 361"/>
                <a:gd name="T64" fmla="*/ 306 w 718"/>
                <a:gd name="T65" fmla="*/ 117 h 361"/>
                <a:gd name="T66" fmla="*/ 311 w 718"/>
                <a:gd name="T67" fmla="*/ 122 h 361"/>
                <a:gd name="T68" fmla="*/ 321 w 718"/>
                <a:gd name="T69" fmla="*/ 132 h 361"/>
                <a:gd name="T70" fmla="*/ 333 w 718"/>
                <a:gd name="T71" fmla="*/ 141 h 361"/>
                <a:gd name="T72" fmla="*/ 344 w 718"/>
                <a:gd name="T73" fmla="*/ 152 h 361"/>
                <a:gd name="T74" fmla="*/ 356 w 718"/>
                <a:gd name="T75" fmla="*/ 175 h 361"/>
                <a:gd name="T76" fmla="*/ 359 w 718"/>
                <a:gd name="T77" fmla="*/ 180 h 361"/>
                <a:gd name="T78" fmla="*/ 357 w 718"/>
                <a:gd name="T79" fmla="*/ 180 h 361"/>
                <a:gd name="T80" fmla="*/ 344 w 718"/>
                <a:gd name="T81" fmla="*/ 168 h 361"/>
                <a:gd name="T82" fmla="*/ 315 w 718"/>
                <a:gd name="T83" fmla="*/ 137 h 361"/>
                <a:gd name="T84" fmla="*/ 296 w 718"/>
                <a:gd name="T85" fmla="*/ 122 h 361"/>
                <a:gd name="T86" fmla="*/ 278 w 718"/>
                <a:gd name="T87" fmla="*/ 108 h 361"/>
                <a:gd name="T88" fmla="*/ 257 w 718"/>
                <a:gd name="T89" fmla="*/ 98 h 361"/>
                <a:gd name="T90" fmla="*/ 241 w 718"/>
                <a:gd name="T91" fmla="*/ 94 h 361"/>
                <a:gd name="T92" fmla="*/ 212 w 718"/>
                <a:gd name="T93" fmla="*/ 89 h 361"/>
                <a:gd name="T94" fmla="*/ 199 w 718"/>
                <a:gd name="T95" fmla="*/ 86 h 361"/>
                <a:gd name="T96" fmla="*/ 170 w 718"/>
                <a:gd name="T97" fmla="*/ 79 h 361"/>
                <a:gd name="T98" fmla="*/ 127 w 718"/>
                <a:gd name="T99" fmla="*/ 63 h 361"/>
                <a:gd name="T100" fmla="*/ 99 w 718"/>
                <a:gd name="T101" fmla="*/ 52 h 361"/>
                <a:gd name="T102" fmla="*/ 84 w 718"/>
                <a:gd name="T103" fmla="*/ 46 h 361"/>
                <a:gd name="T104" fmla="*/ 74 w 718"/>
                <a:gd name="T105" fmla="*/ 43 h 361"/>
                <a:gd name="T106" fmla="*/ 58 w 718"/>
                <a:gd name="T107" fmla="*/ 37 h 361"/>
                <a:gd name="T108" fmla="*/ 55 w 718"/>
                <a:gd name="T109" fmla="*/ 40 h 361"/>
                <a:gd name="T110" fmla="*/ 50 w 718"/>
                <a:gd name="T111" fmla="*/ 40 h 361"/>
                <a:gd name="T112" fmla="*/ 37 w 718"/>
                <a:gd name="T113" fmla="*/ 32 h 361"/>
                <a:gd name="T114" fmla="*/ 24 w 718"/>
                <a:gd name="T115" fmla="*/ 22 h 361"/>
                <a:gd name="T116" fmla="*/ 8 w 718"/>
                <a:gd name="T117" fmla="*/ 7 h 361"/>
                <a:gd name="T118" fmla="*/ 30 w 718"/>
                <a:gd name="T119" fmla="*/ 18 h 361"/>
                <a:gd name="T120" fmla="*/ 37 w 718"/>
                <a:gd name="T121" fmla="*/ 22 h 36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718"/>
                <a:gd name="T184" fmla="*/ 0 h 361"/>
                <a:gd name="T185" fmla="*/ 718 w 718"/>
                <a:gd name="T186" fmla="*/ 361 h 36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718" h="361">
                  <a:moveTo>
                    <a:pt x="88" y="52"/>
                  </a:moveTo>
                  <a:lnTo>
                    <a:pt x="93" y="55"/>
                  </a:lnTo>
                  <a:lnTo>
                    <a:pt x="98" y="56"/>
                  </a:lnTo>
                  <a:lnTo>
                    <a:pt x="101" y="58"/>
                  </a:lnTo>
                  <a:lnTo>
                    <a:pt x="107" y="60"/>
                  </a:lnTo>
                  <a:lnTo>
                    <a:pt x="111" y="61"/>
                  </a:lnTo>
                  <a:lnTo>
                    <a:pt x="114" y="63"/>
                  </a:lnTo>
                  <a:lnTo>
                    <a:pt x="116" y="64"/>
                  </a:lnTo>
                  <a:lnTo>
                    <a:pt x="120" y="64"/>
                  </a:lnTo>
                  <a:lnTo>
                    <a:pt x="126" y="66"/>
                  </a:lnTo>
                  <a:lnTo>
                    <a:pt x="130" y="68"/>
                  </a:lnTo>
                  <a:lnTo>
                    <a:pt x="135" y="71"/>
                  </a:lnTo>
                  <a:lnTo>
                    <a:pt x="142" y="73"/>
                  </a:lnTo>
                  <a:lnTo>
                    <a:pt x="146" y="74"/>
                  </a:lnTo>
                  <a:lnTo>
                    <a:pt x="152" y="75"/>
                  </a:lnTo>
                  <a:lnTo>
                    <a:pt x="157" y="78"/>
                  </a:lnTo>
                  <a:lnTo>
                    <a:pt x="161" y="80"/>
                  </a:lnTo>
                  <a:lnTo>
                    <a:pt x="168" y="82"/>
                  </a:lnTo>
                  <a:lnTo>
                    <a:pt x="175" y="83"/>
                  </a:lnTo>
                  <a:lnTo>
                    <a:pt x="182" y="86"/>
                  </a:lnTo>
                  <a:lnTo>
                    <a:pt x="190" y="88"/>
                  </a:lnTo>
                  <a:lnTo>
                    <a:pt x="197" y="89"/>
                  </a:lnTo>
                  <a:lnTo>
                    <a:pt x="204" y="91"/>
                  </a:lnTo>
                  <a:lnTo>
                    <a:pt x="211" y="93"/>
                  </a:lnTo>
                  <a:lnTo>
                    <a:pt x="218" y="94"/>
                  </a:lnTo>
                  <a:lnTo>
                    <a:pt x="225" y="96"/>
                  </a:lnTo>
                  <a:lnTo>
                    <a:pt x="232" y="98"/>
                  </a:lnTo>
                  <a:lnTo>
                    <a:pt x="239" y="101"/>
                  </a:lnTo>
                  <a:lnTo>
                    <a:pt x="245" y="102"/>
                  </a:lnTo>
                  <a:lnTo>
                    <a:pt x="252" y="103"/>
                  </a:lnTo>
                  <a:lnTo>
                    <a:pt x="260" y="104"/>
                  </a:lnTo>
                  <a:lnTo>
                    <a:pt x="267" y="106"/>
                  </a:lnTo>
                  <a:lnTo>
                    <a:pt x="274" y="109"/>
                  </a:lnTo>
                  <a:lnTo>
                    <a:pt x="283" y="110"/>
                  </a:lnTo>
                  <a:lnTo>
                    <a:pt x="294" y="112"/>
                  </a:lnTo>
                  <a:lnTo>
                    <a:pt x="303" y="114"/>
                  </a:lnTo>
                  <a:lnTo>
                    <a:pt x="312" y="118"/>
                  </a:lnTo>
                  <a:lnTo>
                    <a:pt x="320" y="121"/>
                  </a:lnTo>
                  <a:lnTo>
                    <a:pt x="330" y="124"/>
                  </a:lnTo>
                  <a:lnTo>
                    <a:pt x="340" y="126"/>
                  </a:lnTo>
                  <a:lnTo>
                    <a:pt x="349" y="128"/>
                  </a:lnTo>
                  <a:lnTo>
                    <a:pt x="358" y="131"/>
                  </a:lnTo>
                  <a:lnTo>
                    <a:pt x="366" y="133"/>
                  </a:lnTo>
                  <a:lnTo>
                    <a:pt x="376" y="135"/>
                  </a:lnTo>
                  <a:lnTo>
                    <a:pt x="385" y="138"/>
                  </a:lnTo>
                  <a:lnTo>
                    <a:pt x="394" y="139"/>
                  </a:lnTo>
                  <a:lnTo>
                    <a:pt x="403" y="141"/>
                  </a:lnTo>
                  <a:lnTo>
                    <a:pt x="413" y="142"/>
                  </a:lnTo>
                  <a:lnTo>
                    <a:pt x="422" y="144"/>
                  </a:lnTo>
                  <a:lnTo>
                    <a:pt x="426" y="146"/>
                  </a:lnTo>
                  <a:lnTo>
                    <a:pt x="431" y="147"/>
                  </a:lnTo>
                  <a:lnTo>
                    <a:pt x="437" y="147"/>
                  </a:lnTo>
                  <a:lnTo>
                    <a:pt x="441" y="148"/>
                  </a:lnTo>
                  <a:lnTo>
                    <a:pt x="447" y="148"/>
                  </a:lnTo>
                  <a:lnTo>
                    <a:pt x="452" y="149"/>
                  </a:lnTo>
                  <a:lnTo>
                    <a:pt x="457" y="149"/>
                  </a:lnTo>
                  <a:lnTo>
                    <a:pt x="462" y="150"/>
                  </a:lnTo>
                  <a:lnTo>
                    <a:pt x="468" y="150"/>
                  </a:lnTo>
                  <a:lnTo>
                    <a:pt x="474" y="150"/>
                  </a:lnTo>
                  <a:lnTo>
                    <a:pt x="478" y="151"/>
                  </a:lnTo>
                  <a:lnTo>
                    <a:pt x="484" y="151"/>
                  </a:lnTo>
                  <a:lnTo>
                    <a:pt x="489" y="153"/>
                  </a:lnTo>
                  <a:lnTo>
                    <a:pt x="494" y="154"/>
                  </a:lnTo>
                  <a:lnTo>
                    <a:pt x="499" y="154"/>
                  </a:lnTo>
                  <a:lnTo>
                    <a:pt x="505" y="155"/>
                  </a:lnTo>
                  <a:lnTo>
                    <a:pt x="512" y="156"/>
                  </a:lnTo>
                  <a:lnTo>
                    <a:pt x="519" y="157"/>
                  </a:lnTo>
                  <a:lnTo>
                    <a:pt x="525" y="159"/>
                  </a:lnTo>
                  <a:lnTo>
                    <a:pt x="532" y="161"/>
                  </a:lnTo>
                  <a:lnTo>
                    <a:pt x="538" y="163"/>
                  </a:lnTo>
                  <a:lnTo>
                    <a:pt x="545" y="164"/>
                  </a:lnTo>
                  <a:lnTo>
                    <a:pt x="552" y="166"/>
                  </a:lnTo>
                  <a:lnTo>
                    <a:pt x="559" y="168"/>
                  </a:lnTo>
                  <a:lnTo>
                    <a:pt x="562" y="169"/>
                  </a:lnTo>
                  <a:lnTo>
                    <a:pt x="567" y="170"/>
                  </a:lnTo>
                  <a:lnTo>
                    <a:pt x="570" y="171"/>
                  </a:lnTo>
                  <a:lnTo>
                    <a:pt x="575" y="172"/>
                  </a:lnTo>
                  <a:lnTo>
                    <a:pt x="582" y="176"/>
                  </a:lnTo>
                  <a:lnTo>
                    <a:pt x="589" y="179"/>
                  </a:lnTo>
                  <a:lnTo>
                    <a:pt x="596" y="182"/>
                  </a:lnTo>
                  <a:lnTo>
                    <a:pt x="603" y="186"/>
                  </a:lnTo>
                  <a:lnTo>
                    <a:pt x="605" y="188"/>
                  </a:lnTo>
                  <a:lnTo>
                    <a:pt x="608" y="191"/>
                  </a:lnTo>
                  <a:lnTo>
                    <a:pt x="611" y="192"/>
                  </a:lnTo>
                  <a:lnTo>
                    <a:pt x="614" y="192"/>
                  </a:lnTo>
                  <a:lnTo>
                    <a:pt x="635" y="207"/>
                  </a:lnTo>
                  <a:lnTo>
                    <a:pt x="640" y="211"/>
                  </a:lnTo>
                  <a:lnTo>
                    <a:pt x="645" y="216"/>
                  </a:lnTo>
                  <a:lnTo>
                    <a:pt x="650" y="219"/>
                  </a:lnTo>
                  <a:lnTo>
                    <a:pt x="655" y="224"/>
                  </a:lnTo>
                  <a:lnTo>
                    <a:pt x="659" y="229"/>
                  </a:lnTo>
                  <a:lnTo>
                    <a:pt x="664" y="233"/>
                  </a:lnTo>
                  <a:lnTo>
                    <a:pt x="668" y="238"/>
                  </a:lnTo>
                  <a:lnTo>
                    <a:pt x="672" y="242"/>
                  </a:lnTo>
                  <a:lnTo>
                    <a:pt x="676" y="247"/>
                  </a:lnTo>
                  <a:lnTo>
                    <a:pt x="681" y="252"/>
                  </a:lnTo>
                  <a:lnTo>
                    <a:pt x="686" y="255"/>
                  </a:lnTo>
                  <a:lnTo>
                    <a:pt x="691" y="259"/>
                  </a:lnTo>
                  <a:lnTo>
                    <a:pt x="694" y="262"/>
                  </a:lnTo>
                  <a:lnTo>
                    <a:pt x="697" y="264"/>
                  </a:lnTo>
                  <a:lnTo>
                    <a:pt x="701" y="267"/>
                  </a:lnTo>
                  <a:lnTo>
                    <a:pt x="703" y="270"/>
                  </a:lnTo>
                  <a:lnTo>
                    <a:pt x="695" y="264"/>
                  </a:lnTo>
                  <a:lnTo>
                    <a:pt x="686" y="259"/>
                  </a:lnTo>
                  <a:lnTo>
                    <a:pt x="675" y="254"/>
                  </a:lnTo>
                  <a:lnTo>
                    <a:pt x="666" y="251"/>
                  </a:lnTo>
                  <a:lnTo>
                    <a:pt x="656" y="246"/>
                  </a:lnTo>
                  <a:lnTo>
                    <a:pt x="646" y="241"/>
                  </a:lnTo>
                  <a:lnTo>
                    <a:pt x="636" y="236"/>
                  </a:lnTo>
                  <a:lnTo>
                    <a:pt x="628" y="229"/>
                  </a:lnTo>
                  <a:lnTo>
                    <a:pt x="619" y="224"/>
                  </a:lnTo>
                  <a:lnTo>
                    <a:pt x="610" y="219"/>
                  </a:lnTo>
                  <a:lnTo>
                    <a:pt x="600" y="215"/>
                  </a:lnTo>
                  <a:lnTo>
                    <a:pt x="591" y="210"/>
                  </a:lnTo>
                  <a:lnTo>
                    <a:pt x="582" y="207"/>
                  </a:lnTo>
                  <a:lnTo>
                    <a:pt x="573" y="202"/>
                  </a:lnTo>
                  <a:lnTo>
                    <a:pt x="564" y="197"/>
                  </a:lnTo>
                  <a:lnTo>
                    <a:pt x="554" y="194"/>
                  </a:lnTo>
                  <a:lnTo>
                    <a:pt x="553" y="195"/>
                  </a:lnTo>
                  <a:lnTo>
                    <a:pt x="551" y="196"/>
                  </a:lnTo>
                  <a:lnTo>
                    <a:pt x="550" y="197"/>
                  </a:lnTo>
                  <a:lnTo>
                    <a:pt x="550" y="199"/>
                  </a:lnTo>
                  <a:lnTo>
                    <a:pt x="551" y="203"/>
                  </a:lnTo>
                  <a:lnTo>
                    <a:pt x="554" y="206"/>
                  </a:lnTo>
                  <a:lnTo>
                    <a:pt x="559" y="208"/>
                  </a:lnTo>
                  <a:lnTo>
                    <a:pt x="562" y="209"/>
                  </a:lnTo>
                  <a:lnTo>
                    <a:pt x="570" y="212"/>
                  </a:lnTo>
                  <a:lnTo>
                    <a:pt x="578" y="217"/>
                  </a:lnTo>
                  <a:lnTo>
                    <a:pt x="587" y="221"/>
                  </a:lnTo>
                  <a:lnTo>
                    <a:pt x="596" y="225"/>
                  </a:lnTo>
                  <a:lnTo>
                    <a:pt x="603" y="230"/>
                  </a:lnTo>
                  <a:lnTo>
                    <a:pt x="611" y="234"/>
                  </a:lnTo>
                  <a:lnTo>
                    <a:pt x="618" y="240"/>
                  </a:lnTo>
                  <a:lnTo>
                    <a:pt x="625" y="246"/>
                  </a:lnTo>
                  <a:lnTo>
                    <a:pt x="623" y="246"/>
                  </a:lnTo>
                  <a:lnTo>
                    <a:pt x="621" y="245"/>
                  </a:lnTo>
                  <a:lnTo>
                    <a:pt x="618" y="246"/>
                  </a:lnTo>
                  <a:lnTo>
                    <a:pt x="617" y="248"/>
                  </a:lnTo>
                  <a:lnTo>
                    <a:pt x="618" y="252"/>
                  </a:lnTo>
                  <a:lnTo>
                    <a:pt x="641" y="265"/>
                  </a:lnTo>
                  <a:lnTo>
                    <a:pt x="645" y="271"/>
                  </a:lnTo>
                  <a:lnTo>
                    <a:pt x="651" y="276"/>
                  </a:lnTo>
                  <a:lnTo>
                    <a:pt x="658" y="279"/>
                  </a:lnTo>
                  <a:lnTo>
                    <a:pt x="666" y="283"/>
                  </a:lnTo>
                  <a:lnTo>
                    <a:pt x="673" y="287"/>
                  </a:lnTo>
                  <a:lnTo>
                    <a:pt x="680" y="292"/>
                  </a:lnTo>
                  <a:lnTo>
                    <a:pt x="685" y="297"/>
                  </a:lnTo>
                  <a:lnTo>
                    <a:pt x="688" y="304"/>
                  </a:lnTo>
                  <a:lnTo>
                    <a:pt x="695" y="315"/>
                  </a:lnTo>
                  <a:lnTo>
                    <a:pt x="700" y="327"/>
                  </a:lnTo>
                  <a:lnTo>
                    <a:pt x="705" y="338"/>
                  </a:lnTo>
                  <a:lnTo>
                    <a:pt x="711" y="350"/>
                  </a:lnTo>
                  <a:lnTo>
                    <a:pt x="712" y="352"/>
                  </a:lnTo>
                  <a:lnTo>
                    <a:pt x="714" y="354"/>
                  </a:lnTo>
                  <a:lnTo>
                    <a:pt x="716" y="358"/>
                  </a:lnTo>
                  <a:lnTo>
                    <a:pt x="718" y="360"/>
                  </a:lnTo>
                  <a:lnTo>
                    <a:pt x="717" y="361"/>
                  </a:lnTo>
                  <a:lnTo>
                    <a:pt x="716" y="361"/>
                  </a:lnTo>
                  <a:lnTo>
                    <a:pt x="714" y="361"/>
                  </a:lnTo>
                  <a:lnTo>
                    <a:pt x="714" y="360"/>
                  </a:lnTo>
                  <a:lnTo>
                    <a:pt x="708" y="354"/>
                  </a:lnTo>
                  <a:lnTo>
                    <a:pt x="701" y="347"/>
                  </a:lnTo>
                  <a:lnTo>
                    <a:pt x="693" y="342"/>
                  </a:lnTo>
                  <a:lnTo>
                    <a:pt x="687" y="336"/>
                  </a:lnTo>
                  <a:lnTo>
                    <a:pt x="660" y="294"/>
                  </a:lnTo>
                  <a:lnTo>
                    <a:pt x="650" y="287"/>
                  </a:lnTo>
                  <a:lnTo>
                    <a:pt x="641" y="280"/>
                  </a:lnTo>
                  <a:lnTo>
                    <a:pt x="630" y="274"/>
                  </a:lnTo>
                  <a:lnTo>
                    <a:pt x="620" y="267"/>
                  </a:lnTo>
                  <a:lnTo>
                    <a:pt x="611" y="260"/>
                  </a:lnTo>
                  <a:lnTo>
                    <a:pt x="602" y="253"/>
                  </a:lnTo>
                  <a:lnTo>
                    <a:pt x="592" y="245"/>
                  </a:lnTo>
                  <a:lnTo>
                    <a:pt x="583" y="236"/>
                  </a:lnTo>
                  <a:lnTo>
                    <a:pt x="574" y="229"/>
                  </a:lnTo>
                  <a:lnTo>
                    <a:pt x="565" y="222"/>
                  </a:lnTo>
                  <a:lnTo>
                    <a:pt x="555" y="216"/>
                  </a:lnTo>
                  <a:lnTo>
                    <a:pt x="545" y="210"/>
                  </a:lnTo>
                  <a:lnTo>
                    <a:pt x="535" y="206"/>
                  </a:lnTo>
                  <a:lnTo>
                    <a:pt x="524" y="201"/>
                  </a:lnTo>
                  <a:lnTo>
                    <a:pt x="514" y="196"/>
                  </a:lnTo>
                  <a:lnTo>
                    <a:pt x="504" y="192"/>
                  </a:lnTo>
                  <a:lnTo>
                    <a:pt x="496" y="192"/>
                  </a:lnTo>
                  <a:lnTo>
                    <a:pt x="489" y="191"/>
                  </a:lnTo>
                  <a:lnTo>
                    <a:pt x="481" y="188"/>
                  </a:lnTo>
                  <a:lnTo>
                    <a:pt x="474" y="186"/>
                  </a:lnTo>
                  <a:lnTo>
                    <a:pt x="436" y="181"/>
                  </a:lnTo>
                  <a:lnTo>
                    <a:pt x="430" y="179"/>
                  </a:lnTo>
                  <a:lnTo>
                    <a:pt x="423" y="178"/>
                  </a:lnTo>
                  <a:lnTo>
                    <a:pt x="417" y="177"/>
                  </a:lnTo>
                  <a:lnTo>
                    <a:pt x="410" y="176"/>
                  </a:lnTo>
                  <a:lnTo>
                    <a:pt x="403" y="174"/>
                  </a:lnTo>
                  <a:lnTo>
                    <a:pt x="398" y="173"/>
                  </a:lnTo>
                  <a:lnTo>
                    <a:pt x="391" y="172"/>
                  </a:lnTo>
                  <a:lnTo>
                    <a:pt x="385" y="171"/>
                  </a:lnTo>
                  <a:lnTo>
                    <a:pt x="362" y="165"/>
                  </a:lnTo>
                  <a:lnTo>
                    <a:pt x="339" y="158"/>
                  </a:lnTo>
                  <a:lnTo>
                    <a:pt x="317" y="151"/>
                  </a:lnTo>
                  <a:lnTo>
                    <a:pt x="296" y="143"/>
                  </a:lnTo>
                  <a:lnTo>
                    <a:pt x="274" y="136"/>
                  </a:lnTo>
                  <a:lnTo>
                    <a:pt x="253" y="127"/>
                  </a:lnTo>
                  <a:lnTo>
                    <a:pt x="232" y="119"/>
                  </a:lnTo>
                  <a:lnTo>
                    <a:pt x="210" y="110"/>
                  </a:lnTo>
                  <a:lnTo>
                    <a:pt x="204" y="108"/>
                  </a:lnTo>
                  <a:lnTo>
                    <a:pt x="197" y="104"/>
                  </a:lnTo>
                  <a:lnTo>
                    <a:pt x="190" y="101"/>
                  </a:lnTo>
                  <a:lnTo>
                    <a:pt x="182" y="98"/>
                  </a:lnTo>
                  <a:lnTo>
                    <a:pt x="175" y="95"/>
                  </a:lnTo>
                  <a:lnTo>
                    <a:pt x="167" y="93"/>
                  </a:lnTo>
                  <a:lnTo>
                    <a:pt x="160" y="91"/>
                  </a:lnTo>
                  <a:lnTo>
                    <a:pt x="153" y="90"/>
                  </a:lnTo>
                  <a:lnTo>
                    <a:pt x="152" y="89"/>
                  </a:lnTo>
                  <a:lnTo>
                    <a:pt x="147" y="87"/>
                  </a:lnTo>
                  <a:lnTo>
                    <a:pt x="141" y="85"/>
                  </a:lnTo>
                  <a:lnTo>
                    <a:pt x="132" y="81"/>
                  </a:lnTo>
                  <a:lnTo>
                    <a:pt x="124" y="78"/>
                  </a:lnTo>
                  <a:lnTo>
                    <a:pt x="116" y="74"/>
                  </a:lnTo>
                  <a:lnTo>
                    <a:pt x="111" y="73"/>
                  </a:lnTo>
                  <a:lnTo>
                    <a:pt x="108" y="73"/>
                  </a:lnTo>
                  <a:lnTo>
                    <a:pt x="105" y="75"/>
                  </a:lnTo>
                  <a:lnTo>
                    <a:pt x="109" y="81"/>
                  </a:lnTo>
                  <a:lnTo>
                    <a:pt x="113" y="87"/>
                  </a:lnTo>
                  <a:lnTo>
                    <a:pt x="109" y="87"/>
                  </a:lnTo>
                  <a:lnTo>
                    <a:pt x="106" y="85"/>
                  </a:lnTo>
                  <a:lnTo>
                    <a:pt x="100" y="81"/>
                  </a:lnTo>
                  <a:lnTo>
                    <a:pt x="94" y="78"/>
                  </a:lnTo>
                  <a:lnTo>
                    <a:pt x="86" y="73"/>
                  </a:lnTo>
                  <a:lnTo>
                    <a:pt x="79" y="68"/>
                  </a:lnTo>
                  <a:lnTo>
                    <a:pt x="73" y="64"/>
                  </a:lnTo>
                  <a:lnTo>
                    <a:pt x="68" y="60"/>
                  </a:lnTo>
                  <a:lnTo>
                    <a:pt x="64" y="57"/>
                  </a:lnTo>
                  <a:lnTo>
                    <a:pt x="55" y="50"/>
                  </a:lnTo>
                  <a:lnTo>
                    <a:pt x="47" y="44"/>
                  </a:lnTo>
                  <a:lnTo>
                    <a:pt x="39" y="37"/>
                  </a:lnTo>
                  <a:lnTo>
                    <a:pt x="31" y="30"/>
                  </a:lnTo>
                  <a:lnTo>
                    <a:pt x="23" y="22"/>
                  </a:lnTo>
                  <a:lnTo>
                    <a:pt x="16" y="15"/>
                  </a:lnTo>
                  <a:lnTo>
                    <a:pt x="8" y="8"/>
                  </a:lnTo>
                  <a:lnTo>
                    <a:pt x="0" y="0"/>
                  </a:lnTo>
                  <a:lnTo>
                    <a:pt x="52" y="34"/>
                  </a:lnTo>
                  <a:lnTo>
                    <a:pt x="59" y="37"/>
                  </a:lnTo>
                  <a:lnTo>
                    <a:pt x="63" y="40"/>
                  </a:lnTo>
                  <a:lnTo>
                    <a:pt x="67" y="42"/>
                  </a:lnTo>
                  <a:lnTo>
                    <a:pt x="69" y="43"/>
                  </a:lnTo>
                  <a:lnTo>
                    <a:pt x="73" y="45"/>
                  </a:lnTo>
                  <a:lnTo>
                    <a:pt x="76" y="46"/>
                  </a:lnTo>
                  <a:lnTo>
                    <a:pt x="81" y="49"/>
                  </a:lnTo>
                  <a:lnTo>
                    <a:pt x="88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7" name="Freeform 18"/>
            <p:cNvSpPr>
              <a:spLocks noChangeAspect="1"/>
            </p:cNvSpPr>
            <p:nvPr/>
          </p:nvSpPr>
          <p:spPr bwMode="auto">
            <a:xfrm>
              <a:off x="3928" y="1045"/>
              <a:ext cx="536" cy="150"/>
            </a:xfrm>
            <a:custGeom>
              <a:avLst/>
              <a:gdLst>
                <a:gd name="T0" fmla="*/ 522 w 1070"/>
                <a:gd name="T1" fmla="*/ 11 h 300"/>
                <a:gd name="T2" fmla="*/ 494 w 1070"/>
                <a:gd name="T3" fmla="*/ 23 h 300"/>
                <a:gd name="T4" fmla="*/ 454 w 1070"/>
                <a:gd name="T5" fmla="*/ 41 h 300"/>
                <a:gd name="T6" fmla="*/ 470 w 1070"/>
                <a:gd name="T7" fmla="*/ 35 h 300"/>
                <a:gd name="T8" fmla="*/ 486 w 1070"/>
                <a:gd name="T9" fmla="*/ 29 h 300"/>
                <a:gd name="T10" fmla="*/ 502 w 1070"/>
                <a:gd name="T11" fmla="*/ 27 h 300"/>
                <a:gd name="T12" fmla="*/ 498 w 1070"/>
                <a:gd name="T13" fmla="*/ 34 h 300"/>
                <a:gd name="T14" fmla="*/ 483 w 1070"/>
                <a:gd name="T15" fmla="*/ 38 h 300"/>
                <a:gd name="T16" fmla="*/ 478 w 1070"/>
                <a:gd name="T17" fmla="*/ 39 h 300"/>
                <a:gd name="T18" fmla="*/ 464 w 1070"/>
                <a:gd name="T19" fmla="*/ 45 h 300"/>
                <a:gd name="T20" fmla="*/ 454 w 1070"/>
                <a:gd name="T21" fmla="*/ 45 h 300"/>
                <a:gd name="T22" fmla="*/ 443 w 1070"/>
                <a:gd name="T23" fmla="*/ 47 h 300"/>
                <a:gd name="T24" fmla="*/ 417 w 1070"/>
                <a:gd name="T25" fmla="*/ 52 h 300"/>
                <a:gd name="T26" fmla="*/ 387 w 1070"/>
                <a:gd name="T27" fmla="*/ 60 h 300"/>
                <a:gd name="T28" fmla="*/ 362 w 1070"/>
                <a:gd name="T29" fmla="*/ 66 h 300"/>
                <a:gd name="T30" fmla="*/ 345 w 1070"/>
                <a:gd name="T31" fmla="*/ 69 h 300"/>
                <a:gd name="T32" fmla="*/ 320 w 1070"/>
                <a:gd name="T33" fmla="*/ 74 h 300"/>
                <a:gd name="T34" fmla="*/ 283 w 1070"/>
                <a:gd name="T35" fmla="*/ 85 h 300"/>
                <a:gd name="T36" fmla="*/ 254 w 1070"/>
                <a:gd name="T37" fmla="*/ 87 h 300"/>
                <a:gd name="T38" fmla="*/ 237 w 1070"/>
                <a:gd name="T39" fmla="*/ 87 h 300"/>
                <a:gd name="T40" fmla="*/ 212 w 1070"/>
                <a:gd name="T41" fmla="*/ 88 h 300"/>
                <a:gd name="T42" fmla="*/ 182 w 1070"/>
                <a:gd name="T43" fmla="*/ 90 h 300"/>
                <a:gd name="T44" fmla="*/ 153 w 1070"/>
                <a:gd name="T45" fmla="*/ 95 h 300"/>
                <a:gd name="T46" fmla="*/ 133 w 1070"/>
                <a:gd name="T47" fmla="*/ 102 h 300"/>
                <a:gd name="T48" fmla="*/ 124 w 1070"/>
                <a:gd name="T49" fmla="*/ 102 h 300"/>
                <a:gd name="T50" fmla="*/ 113 w 1070"/>
                <a:gd name="T51" fmla="*/ 102 h 300"/>
                <a:gd name="T52" fmla="*/ 96 w 1070"/>
                <a:gd name="T53" fmla="*/ 108 h 300"/>
                <a:gd name="T54" fmla="*/ 74 w 1070"/>
                <a:gd name="T55" fmla="*/ 119 h 300"/>
                <a:gd name="T56" fmla="*/ 59 w 1070"/>
                <a:gd name="T57" fmla="*/ 129 h 300"/>
                <a:gd name="T58" fmla="*/ 40 w 1070"/>
                <a:gd name="T59" fmla="*/ 140 h 300"/>
                <a:gd name="T60" fmla="*/ 21 w 1070"/>
                <a:gd name="T61" fmla="*/ 146 h 300"/>
                <a:gd name="T62" fmla="*/ 6 w 1070"/>
                <a:gd name="T63" fmla="*/ 148 h 300"/>
                <a:gd name="T64" fmla="*/ 0 w 1070"/>
                <a:gd name="T65" fmla="*/ 142 h 300"/>
                <a:gd name="T66" fmla="*/ 40 w 1070"/>
                <a:gd name="T67" fmla="*/ 130 h 300"/>
                <a:gd name="T68" fmla="*/ 52 w 1070"/>
                <a:gd name="T69" fmla="*/ 124 h 300"/>
                <a:gd name="T70" fmla="*/ 74 w 1070"/>
                <a:gd name="T71" fmla="*/ 110 h 300"/>
                <a:gd name="T72" fmla="*/ 96 w 1070"/>
                <a:gd name="T73" fmla="*/ 94 h 300"/>
                <a:gd name="T74" fmla="*/ 116 w 1070"/>
                <a:gd name="T75" fmla="*/ 83 h 300"/>
                <a:gd name="T76" fmla="*/ 137 w 1070"/>
                <a:gd name="T77" fmla="*/ 79 h 300"/>
                <a:gd name="T78" fmla="*/ 165 w 1070"/>
                <a:gd name="T79" fmla="*/ 75 h 300"/>
                <a:gd name="T80" fmla="*/ 165 w 1070"/>
                <a:gd name="T81" fmla="*/ 78 h 300"/>
                <a:gd name="T82" fmla="*/ 145 w 1070"/>
                <a:gd name="T83" fmla="*/ 82 h 300"/>
                <a:gd name="T84" fmla="*/ 146 w 1070"/>
                <a:gd name="T85" fmla="*/ 86 h 300"/>
                <a:gd name="T86" fmla="*/ 169 w 1070"/>
                <a:gd name="T87" fmla="*/ 83 h 300"/>
                <a:gd name="T88" fmla="*/ 190 w 1070"/>
                <a:gd name="T89" fmla="*/ 82 h 300"/>
                <a:gd name="T90" fmla="*/ 216 w 1070"/>
                <a:gd name="T91" fmla="*/ 80 h 300"/>
                <a:gd name="T92" fmla="*/ 254 w 1070"/>
                <a:gd name="T93" fmla="*/ 77 h 300"/>
                <a:gd name="T94" fmla="*/ 286 w 1070"/>
                <a:gd name="T95" fmla="*/ 69 h 300"/>
                <a:gd name="T96" fmla="*/ 325 w 1070"/>
                <a:gd name="T97" fmla="*/ 60 h 300"/>
                <a:gd name="T98" fmla="*/ 345 w 1070"/>
                <a:gd name="T99" fmla="*/ 57 h 300"/>
                <a:gd name="T100" fmla="*/ 364 w 1070"/>
                <a:gd name="T101" fmla="*/ 55 h 300"/>
                <a:gd name="T102" fmla="*/ 377 w 1070"/>
                <a:gd name="T103" fmla="*/ 48 h 300"/>
                <a:gd name="T104" fmla="*/ 397 w 1070"/>
                <a:gd name="T105" fmla="*/ 44 h 300"/>
                <a:gd name="T106" fmla="*/ 418 w 1070"/>
                <a:gd name="T107" fmla="*/ 41 h 300"/>
                <a:gd name="T108" fmla="*/ 438 w 1070"/>
                <a:gd name="T109" fmla="*/ 38 h 300"/>
                <a:gd name="T110" fmla="*/ 463 w 1070"/>
                <a:gd name="T111" fmla="*/ 32 h 300"/>
                <a:gd name="T112" fmla="*/ 477 w 1070"/>
                <a:gd name="T113" fmla="*/ 25 h 300"/>
                <a:gd name="T114" fmla="*/ 511 w 1070"/>
                <a:gd name="T115" fmla="*/ 13 h 300"/>
                <a:gd name="T116" fmla="*/ 535 w 1070"/>
                <a:gd name="T117" fmla="*/ 0 h 30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070"/>
                <a:gd name="T178" fmla="*/ 0 h 300"/>
                <a:gd name="T179" fmla="*/ 1070 w 1070"/>
                <a:gd name="T180" fmla="*/ 300 h 30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070" h="300">
                  <a:moveTo>
                    <a:pt x="1070" y="5"/>
                  </a:moveTo>
                  <a:lnTo>
                    <a:pt x="1066" y="10"/>
                  </a:lnTo>
                  <a:lnTo>
                    <a:pt x="1060" y="13"/>
                  </a:lnTo>
                  <a:lnTo>
                    <a:pt x="1054" y="16"/>
                  </a:lnTo>
                  <a:lnTo>
                    <a:pt x="1048" y="19"/>
                  </a:lnTo>
                  <a:lnTo>
                    <a:pt x="1043" y="22"/>
                  </a:lnTo>
                  <a:lnTo>
                    <a:pt x="1037" y="26"/>
                  </a:lnTo>
                  <a:lnTo>
                    <a:pt x="1031" y="29"/>
                  </a:lnTo>
                  <a:lnTo>
                    <a:pt x="1027" y="33"/>
                  </a:lnTo>
                  <a:lnTo>
                    <a:pt x="1013" y="37"/>
                  </a:lnTo>
                  <a:lnTo>
                    <a:pt x="999" y="42"/>
                  </a:lnTo>
                  <a:lnTo>
                    <a:pt x="986" y="46"/>
                  </a:lnTo>
                  <a:lnTo>
                    <a:pt x="972" y="51"/>
                  </a:lnTo>
                  <a:lnTo>
                    <a:pt x="959" y="56"/>
                  </a:lnTo>
                  <a:lnTo>
                    <a:pt x="945" y="61"/>
                  </a:lnTo>
                  <a:lnTo>
                    <a:pt x="931" y="67"/>
                  </a:lnTo>
                  <a:lnTo>
                    <a:pt x="918" y="73"/>
                  </a:lnTo>
                  <a:lnTo>
                    <a:pt x="907" y="81"/>
                  </a:lnTo>
                  <a:lnTo>
                    <a:pt x="912" y="80"/>
                  </a:lnTo>
                  <a:lnTo>
                    <a:pt x="917" y="78"/>
                  </a:lnTo>
                  <a:lnTo>
                    <a:pt x="923" y="76"/>
                  </a:lnTo>
                  <a:lnTo>
                    <a:pt x="927" y="74"/>
                  </a:lnTo>
                  <a:lnTo>
                    <a:pt x="933" y="72"/>
                  </a:lnTo>
                  <a:lnTo>
                    <a:pt x="938" y="69"/>
                  </a:lnTo>
                  <a:lnTo>
                    <a:pt x="944" y="67"/>
                  </a:lnTo>
                  <a:lnTo>
                    <a:pt x="949" y="65"/>
                  </a:lnTo>
                  <a:lnTo>
                    <a:pt x="955" y="63"/>
                  </a:lnTo>
                  <a:lnTo>
                    <a:pt x="960" y="60"/>
                  </a:lnTo>
                  <a:lnTo>
                    <a:pt x="965" y="59"/>
                  </a:lnTo>
                  <a:lnTo>
                    <a:pt x="971" y="57"/>
                  </a:lnTo>
                  <a:lnTo>
                    <a:pt x="977" y="56"/>
                  </a:lnTo>
                  <a:lnTo>
                    <a:pt x="983" y="53"/>
                  </a:lnTo>
                  <a:lnTo>
                    <a:pt x="988" y="53"/>
                  </a:lnTo>
                  <a:lnTo>
                    <a:pt x="995" y="52"/>
                  </a:lnTo>
                  <a:lnTo>
                    <a:pt x="999" y="54"/>
                  </a:lnTo>
                  <a:lnTo>
                    <a:pt x="1003" y="53"/>
                  </a:lnTo>
                  <a:lnTo>
                    <a:pt x="1009" y="52"/>
                  </a:lnTo>
                  <a:lnTo>
                    <a:pt x="1014" y="52"/>
                  </a:lnTo>
                  <a:lnTo>
                    <a:pt x="1012" y="57"/>
                  </a:lnTo>
                  <a:lnTo>
                    <a:pt x="1007" y="60"/>
                  </a:lnTo>
                  <a:lnTo>
                    <a:pt x="1001" y="64"/>
                  </a:lnTo>
                  <a:lnTo>
                    <a:pt x="995" y="67"/>
                  </a:lnTo>
                  <a:lnTo>
                    <a:pt x="990" y="71"/>
                  </a:lnTo>
                  <a:lnTo>
                    <a:pt x="984" y="73"/>
                  </a:lnTo>
                  <a:lnTo>
                    <a:pt x="977" y="73"/>
                  </a:lnTo>
                  <a:lnTo>
                    <a:pt x="970" y="73"/>
                  </a:lnTo>
                  <a:lnTo>
                    <a:pt x="968" y="75"/>
                  </a:lnTo>
                  <a:lnTo>
                    <a:pt x="964" y="75"/>
                  </a:lnTo>
                  <a:lnTo>
                    <a:pt x="962" y="75"/>
                  </a:lnTo>
                  <a:lnTo>
                    <a:pt x="960" y="75"/>
                  </a:lnTo>
                  <a:lnTo>
                    <a:pt x="959" y="76"/>
                  </a:lnTo>
                  <a:lnTo>
                    <a:pt x="957" y="76"/>
                  </a:lnTo>
                  <a:lnTo>
                    <a:pt x="956" y="76"/>
                  </a:lnTo>
                  <a:lnTo>
                    <a:pt x="955" y="78"/>
                  </a:lnTo>
                  <a:lnTo>
                    <a:pt x="950" y="80"/>
                  </a:lnTo>
                  <a:lnTo>
                    <a:pt x="946" y="82"/>
                  </a:lnTo>
                  <a:lnTo>
                    <a:pt x="940" y="83"/>
                  </a:lnTo>
                  <a:lnTo>
                    <a:pt x="935" y="86"/>
                  </a:lnTo>
                  <a:lnTo>
                    <a:pt x="931" y="87"/>
                  </a:lnTo>
                  <a:lnTo>
                    <a:pt x="926" y="89"/>
                  </a:lnTo>
                  <a:lnTo>
                    <a:pt x="922" y="90"/>
                  </a:lnTo>
                  <a:lnTo>
                    <a:pt x="917" y="93"/>
                  </a:lnTo>
                  <a:lnTo>
                    <a:pt x="914" y="94"/>
                  </a:lnTo>
                  <a:lnTo>
                    <a:pt x="910" y="94"/>
                  </a:lnTo>
                  <a:lnTo>
                    <a:pt x="909" y="91"/>
                  </a:lnTo>
                  <a:lnTo>
                    <a:pt x="907" y="89"/>
                  </a:lnTo>
                  <a:lnTo>
                    <a:pt x="906" y="90"/>
                  </a:lnTo>
                  <a:lnTo>
                    <a:pt x="904" y="90"/>
                  </a:lnTo>
                  <a:lnTo>
                    <a:pt x="903" y="89"/>
                  </a:lnTo>
                  <a:lnTo>
                    <a:pt x="902" y="89"/>
                  </a:lnTo>
                  <a:lnTo>
                    <a:pt x="893" y="91"/>
                  </a:lnTo>
                  <a:lnTo>
                    <a:pt x="885" y="93"/>
                  </a:lnTo>
                  <a:lnTo>
                    <a:pt x="876" y="95"/>
                  </a:lnTo>
                  <a:lnTo>
                    <a:pt x="866" y="96"/>
                  </a:lnTo>
                  <a:lnTo>
                    <a:pt x="857" y="97"/>
                  </a:lnTo>
                  <a:lnTo>
                    <a:pt x="849" y="98"/>
                  </a:lnTo>
                  <a:lnTo>
                    <a:pt x="840" y="101"/>
                  </a:lnTo>
                  <a:lnTo>
                    <a:pt x="832" y="103"/>
                  </a:lnTo>
                  <a:lnTo>
                    <a:pt x="823" y="106"/>
                  </a:lnTo>
                  <a:lnTo>
                    <a:pt x="812" y="110"/>
                  </a:lnTo>
                  <a:lnTo>
                    <a:pt x="802" y="112"/>
                  </a:lnTo>
                  <a:lnTo>
                    <a:pt x="791" y="116"/>
                  </a:lnTo>
                  <a:lnTo>
                    <a:pt x="781" y="117"/>
                  </a:lnTo>
                  <a:lnTo>
                    <a:pt x="772" y="119"/>
                  </a:lnTo>
                  <a:lnTo>
                    <a:pt x="761" y="119"/>
                  </a:lnTo>
                  <a:lnTo>
                    <a:pt x="751" y="118"/>
                  </a:lnTo>
                  <a:lnTo>
                    <a:pt x="742" y="119"/>
                  </a:lnTo>
                  <a:lnTo>
                    <a:pt x="737" y="125"/>
                  </a:lnTo>
                  <a:lnTo>
                    <a:pt x="731" y="129"/>
                  </a:lnTo>
                  <a:lnTo>
                    <a:pt x="723" y="131"/>
                  </a:lnTo>
                  <a:lnTo>
                    <a:pt x="717" y="133"/>
                  </a:lnTo>
                  <a:lnTo>
                    <a:pt x="711" y="134"/>
                  </a:lnTo>
                  <a:lnTo>
                    <a:pt x="705" y="135"/>
                  </a:lnTo>
                  <a:lnTo>
                    <a:pt x="699" y="136"/>
                  </a:lnTo>
                  <a:lnTo>
                    <a:pt x="693" y="136"/>
                  </a:lnTo>
                  <a:lnTo>
                    <a:pt x="688" y="137"/>
                  </a:lnTo>
                  <a:lnTo>
                    <a:pt x="682" y="137"/>
                  </a:lnTo>
                  <a:lnTo>
                    <a:pt x="675" y="139"/>
                  </a:lnTo>
                  <a:lnTo>
                    <a:pt x="653" y="143"/>
                  </a:lnTo>
                  <a:lnTo>
                    <a:pt x="644" y="148"/>
                  </a:lnTo>
                  <a:lnTo>
                    <a:pt x="642" y="148"/>
                  </a:lnTo>
                  <a:lnTo>
                    <a:pt x="638" y="148"/>
                  </a:lnTo>
                  <a:lnTo>
                    <a:pt x="630" y="151"/>
                  </a:lnTo>
                  <a:lnTo>
                    <a:pt x="617" y="156"/>
                  </a:lnTo>
                  <a:lnTo>
                    <a:pt x="605" y="159"/>
                  </a:lnTo>
                  <a:lnTo>
                    <a:pt x="592" y="163"/>
                  </a:lnTo>
                  <a:lnTo>
                    <a:pt x="578" y="165"/>
                  </a:lnTo>
                  <a:lnTo>
                    <a:pt x="564" y="169"/>
                  </a:lnTo>
                  <a:lnTo>
                    <a:pt x="552" y="171"/>
                  </a:lnTo>
                  <a:lnTo>
                    <a:pt x="538" y="172"/>
                  </a:lnTo>
                  <a:lnTo>
                    <a:pt x="524" y="173"/>
                  </a:lnTo>
                  <a:lnTo>
                    <a:pt x="518" y="173"/>
                  </a:lnTo>
                  <a:lnTo>
                    <a:pt x="513" y="174"/>
                  </a:lnTo>
                  <a:lnTo>
                    <a:pt x="508" y="174"/>
                  </a:lnTo>
                  <a:lnTo>
                    <a:pt x="502" y="176"/>
                  </a:lnTo>
                  <a:lnTo>
                    <a:pt x="496" y="176"/>
                  </a:lnTo>
                  <a:lnTo>
                    <a:pt x="492" y="177"/>
                  </a:lnTo>
                  <a:lnTo>
                    <a:pt x="486" y="176"/>
                  </a:lnTo>
                  <a:lnTo>
                    <a:pt x="480" y="176"/>
                  </a:lnTo>
                  <a:lnTo>
                    <a:pt x="473" y="174"/>
                  </a:lnTo>
                  <a:lnTo>
                    <a:pt x="468" y="174"/>
                  </a:lnTo>
                  <a:lnTo>
                    <a:pt x="461" y="176"/>
                  </a:lnTo>
                  <a:lnTo>
                    <a:pt x="454" y="176"/>
                  </a:lnTo>
                  <a:lnTo>
                    <a:pt x="443" y="176"/>
                  </a:lnTo>
                  <a:lnTo>
                    <a:pt x="434" y="176"/>
                  </a:lnTo>
                  <a:lnTo>
                    <a:pt x="424" y="176"/>
                  </a:lnTo>
                  <a:lnTo>
                    <a:pt x="415" y="176"/>
                  </a:lnTo>
                  <a:lnTo>
                    <a:pt x="404" y="176"/>
                  </a:lnTo>
                  <a:lnTo>
                    <a:pt x="394" y="177"/>
                  </a:lnTo>
                  <a:lnTo>
                    <a:pt x="385" y="178"/>
                  </a:lnTo>
                  <a:lnTo>
                    <a:pt x="374" y="179"/>
                  </a:lnTo>
                  <a:lnTo>
                    <a:pt x="364" y="179"/>
                  </a:lnTo>
                  <a:lnTo>
                    <a:pt x="355" y="180"/>
                  </a:lnTo>
                  <a:lnTo>
                    <a:pt x="344" y="181"/>
                  </a:lnTo>
                  <a:lnTo>
                    <a:pt x="335" y="184"/>
                  </a:lnTo>
                  <a:lnTo>
                    <a:pt x="325" y="185"/>
                  </a:lnTo>
                  <a:lnTo>
                    <a:pt x="315" y="187"/>
                  </a:lnTo>
                  <a:lnTo>
                    <a:pt x="305" y="189"/>
                  </a:lnTo>
                  <a:lnTo>
                    <a:pt x="296" y="192"/>
                  </a:lnTo>
                  <a:lnTo>
                    <a:pt x="289" y="194"/>
                  </a:lnTo>
                  <a:lnTo>
                    <a:pt x="283" y="197"/>
                  </a:lnTo>
                  <a:lnTo>
                    <a:pt x="276" y="200"/>
                  </a:lnTo>
                  <a:lnTo>
                    <a:pt x="269" y="202"/>
                  </a:lnTo>
                  <a:lnTo>
                    <a:pt x="266" y="204"/>
                  </a:lnTo>
                  <a:lnTo>
                    <a:pt x="261" y="207"/>
                  </a:lnTo>
                  <a:lnTo>
                    <a:pt x="257" y="208"/>
                  </a:lnTo>
                  <a:lnTo>
                    <a:pt x="252" y="209"/>
                  </a:lnTo>
                  <a:lnTo>
                    <a:pt x="251" y="208"/>
                  </a:lnTo>
                  <a:lnTo>
                    <a:pt x="250" y="206"/>
                  </a:lnTo>
                  <a:lnTo>
                    <a:pt x="247" y="204"/>
                  </a:lnTo>
                  <a:lnTo>
                    <a:pt x="245" y="203"/>
                  </a:lnTo>
                  <a:lnTo>
                    <a:pt x="242" y="203"/>
                  </a:lnTo>
                  <a:lnTo>
                    <a:pt x="238" y="203"/>
                  </a:lnTo>
                  <a:lnTo>
                    <a:pt x="235" y="204"/>
                  </a:lnTo>
                  <a:lnTo>
                    <a:pt x="231" y="204"/>
                  </a:lnTo>
                  <a:lnTo>
                    <a:pt x="226" y="204"/>
                  </a:lnTo>
                  <a:lnTo>
                    <a:pt x="220" y="206"/>
                  </a:lnTo>
                  <a:lnTo>
                    <a:pt x="215" y="207"/>
                  </a:lnTo>
                  <a:lnTo>
                    <a:pt x="209" y="209"/>
                  </a:lnTo>
                  <a:lnTo>
                    <a:pt x="204" y="211"/>
                  </a:lnTo>
                  <a:lnTo>
                    <a:pt x="198" y="212"/>
                  </a:lnTo>
                  <a:lnTo>
                    <a:pt x="192" y="215"/>
                  </a:lnTo>
                  <a:lnTo>
                    <a:pt x="186" y="216"/>
                  </a:lnTo>
                  <a:lnTo>
                    <a:pt x="178" y="218"/>
                  </a:lnTo>
                  <a:lnTo>
                    <a:pt x="170" y="222"/>
                  </a:lnTo>
                  <a:lnTo>
                    <a:pt x="163" y="226"/>
                  </a:lnTo>
                  <a:lnTo>
                    <a:pt x="156" y="232"/>
                  </a:lnTo>
                  <a:lnTo>
                    <a:pt x="147" y="238"/>
                  </a:lnTo>
                  <a:lnTo>
                    <a:pt x="147" y="237"/>
                  </a:lnTo>
                  <a:lnTo>
                    <a:pt x="141" y="240"/>
                  </a:lnTo>
                  <a:lnTo>
                    <a:pt x="135" y="245"/>
                  </a:lnTo>
                  <a:lnTo>
                    <a:pt x="129" y="249"/>
                  </a:lnTo>
                  <a:lnTo>
                    <a:pt x="123" y="253"/>
                  </a:lnTo>
                  <a:lnTo>
                    <a:pt x="117" y="257"/>
                  </a:lnTo>
                  <a:lnTo>
                    <a:pt x="111" y="261"/>
                  </a:lnTo>
                  <a:lnTo>
                    <a:pt x="106" y="264"/>
                  </a:lnTo>
                  <a:lnTo>
                    <a:pt x="99" y="267"/>
                  </a:lnTo>
                  <a:lnTo>
                    <a:pt x="92" y="271"/>
                  </a:lnTo>
                  <a:lnTo>
                    <a:pt x="86" y="276"/>
                  </a:lnTo>
                  <a:lnTo>
                    <a:pt x="79" y="279"/>
                  </a:lnTo>
                  <a:lnTo>
                    <a:pt x="72" y="280"/>
                  </a:lnTo>
                  <a:lnTo>
                    <a:pt x="61" y="286"/>
                  </a:lnTo>
                  <a:lnTo>
                    <a:pt x="56" y="287"/>
                  </a:lnTo>
                  <a:lnTo>
                    <a:pt x="52" y="290"/>
                  </a:lnTo>
                  <a:lnTo>
                    <a:pt x="46" y="291"/>
                  </a:lnTo>
                  <a:lnTo>
                    <a:pt x="41" y="292"/>
                  </a:lnTo>
                  <a:lnTo>
                    <a:pt x="35" y="294"/>
                  </a:lnTo>
                  <a:lnTo>
                    <a:pt x="31" y="295"/>
                  </a:lnTo>
                  <a:lnTo>
                    <a:pt x="25" y="298"/>
                  </a:lnTo>
                  <a:lnTo>
                    <a:pt x="20" y="300"/>
                  </a:lnTo>
                  <a:lnTo>
                    <a:pt x="16" y="299"/>
                  </a:lnTo>
                  <a:lnTo>
                    <a:pt x="11" y="295"/>
                  </a:lnTo>
                  <a:lnTo>
                    <a:pt x="7" y="291"/>
                  </a:lnTo>
                  <a:lnTo>
                    <a:pt x="3" y="287"/>
                  </a:lnTo>
                  <a:lnTo>
                    <a:pt x="2" y="286"/>
                  </a:lnTo>
                  <a:lnTo>
                    <a:pt x="2" y="285"/>
                  </a:lnTo>
                  <a:lnTo>
                    <a:pt x="1" y="284"/>
                  </a:lnTo>
                  <a:lnTo>
                    <a:pt x="0" y="283"/>
                  </a:lnTo>
                  <a:lnTo>
                    <a:pt x="20" y="280"/>
                  </a:lnTo>
                  <a:lnTo>
                    <a:pt x="46" y="274"/>
                  </a:lnTo>
                  <a:lnTo>
                    <a:pt x="54" y="270"/>
                  </a:lnTo>
                  <a:lnTo>
                    <a:pt x="62" y="267"/>
                  </a:lnTo>
                  <a:lnTo>
                    <a:pt x="70" y="263"/>
                  </a:lnTo>
                  <a:lnTo>
                    <a:pt x="79" y="260"/>
                  </a:lnTo>
                  <a:lnTo>
                    <a:pt x="81" y="259"/>
                  </a:lnTo>
                  <a:lnTo>
                    <a:pt x="84" y="257"/>
                  </a:lnTo>
                  <a:lnTo>
                    <a:pt x="86" y="256"/>
                  </a:lnTo>
                  <a:lnTo>
                    <a:pt x="87" y="254"/>
                  </a:lnTo>
                  <a:lnTo>
                    <a:pt x="95" y="250"/>
                  </a:lnTo>
                  <a:lnTo>
                    <a:pt x="103" y="247"/>
                  </a:lnTo>
                  <a:lnTo>
                    <a:pt x="111" y="244"/>
                  </a:lnTo>
                  <a:lnTo>
                    <a:pt x="118" y="240"/>
                  </a:lnTo>
                  <a:lnTo>
                    <a:pt x="126" y="235"/>
                  </a:lnTo>
                  <a:lnTo>
                    <a:pt x="133" y="231"/>
                  </a:lnTo>
                  <a:lnTo>
                    <a:pt x="140" y="225"/>
                  </a:lnTo>
                  <a:lnTo>
                    <a:pt x="147" y="219"/>
                  </a:lnTo>
                  <a:lnTo>
                    <a:pt x="155" y="214"/>
                  </a:lnTo>
                  <a:lnTo>
                    <a:pt x="162" y="209"/>
                  </a:lnTo>
                  <a:lnTo>
                    <a:pt x="170" y="203"/>
                  </a:lnTo>
                  <a:lnTo>
                    <a:pt x="177" y="199"/>
                  </a:lnTo>
                  <a:lnTo>
                    <a:pt x="185" y="193"/>
                  </a:lnTo>
                  <a:lnTo>
                    <a:pt x="192" y="188"/>
                  </a:lnTo>
                  <a:lnTo>
                    <a:pt x="200" y="182"/>
                  </a:lnTo>
                  <a:lnTo>
                    <a:pt x="207" y="177"/>
                  </a:lnTo>
                  <a:lnTo>
                    <a:pt x="213" y="174"/>
                  </a:lnTo>
                  <a:lnTo>
                    <a:pt x="220" y="172"/>
                  </a:lnTo>
                  <a:lnTo>
                    <a:pt x="226" y="169"/>
                  </a:lnTo>
                  <a:lnTo>
                    <a:pt x="231" y="165"/>
                  </a:lnTo>
                  <a:lnTo>
                    <a:pt x="238" y="164"/>
                  </a:lnTo>
                  <a:lnTo>
                    <a:pt x="244" y="163"/>
                  </a:lnTo>
                  <a:lnTo>
                    <a:pt x="249" y="161"/>
                  </a:lnTo>
                  <a:lnTo>
                    <a:pt x="254" y="158"/>
                  </a:lnTo>
                  <a:lnTo>
                    <a:pt x="264" y="158"/>
                  </a:lnTo>
                  <a:lnTo>
                    <a:pt x="274" y="157"/>
                  </a:lnTo>
                  <a:lnTo>
                    <a:pt x="283" y="156"/>
                  </a:lnTo>
                  <a:lnTo>
                    <a:pt x="292" y="155"/>
                  </a:lnTo>
                  <a:lnTo>
                    <a:pt x="303" y="154"/>
                  </a:lnTo>
                  <a:lnTo>
                    <a:pt x="312" y="152"/>
                  </a:lnTo>
                  <a:lnTo>
                    <a:pt x="321" y="150"/>
                  </a:lnTo>
                  <a:lnTo>
                    <a:pt x="330" y="149"/>
                  </a:lnTo>
                  <a:lnTo>
                    <a:pt x="342" y="149"/>
                  </a:lnTo>
                  <a:lnTo>
                    <a:pt x="342" y="151"/>
                  </a:lnTo>
                  <a:lnTo>
                    <a:pt x="341" y="152"/>
                  </a:lnTo>
                  <a:lnTo>
                    <a:pt x="337" y="152"/>
                  </a:lnTo>
                  <a:lnTo>
                    <a:pt x="335" y="154"/>
                  </a:lnTo>
                  <a:lnTo>
                    <a:pt x="329" y="156"/>
                  </a:lnTo>
                  <a:lnTo>
                    <a:pt x="322" y="157"/>
                  </a:lnTo>
                  <a:lnTo>
                    <a:pt x="317" y="158"/>
                  </a:lnTo>
                  <a:lnTo>
                    <a:pt x="310" y="159"/>
                  </a:lnTo>
                  <a:lnTo>
                    <a:pt x="303" y="161"/>
                  </a:lnTo>
                  <a:lnTo>
                    <a:pt x="296" y="162"/>
                  </a:lnTo>
                  <a:lnTo>
                    <a:pt x="290" y="164"/>
                  </a:lnTo>
                  <a:lnTo>
                    <a:pt x="283" y="166"/>
                  </a:lnTo>
                  <a:lnTo>
                    <a:pt x="282" y="167"/>
                  </a:lnTo>
                  <a:lnTo>
                    <a:pt x="283" y="170"/>
                  </a:lnTo>
                  <a:lnTo>
                    <a:pt x="284" y="171"/>
                  </a:lnTo>
                  <a:lnTo>
                    <a:pt x="285" y="172"/>
                  </a:lnTo>
                  <a:lnTo>
                    <a:pt x="292" y="172"/>
                  </a:lnTo>
                  <a:lnTo>
                    <a:pt x="300" y="170"/>
                  </a:lnTo>
                  <a:lnTo>
                    <a:pt x="307" y="169"/>
                  </a:lnTo>
                  <a:lnTo>
                    <a:pt x="315" y="167"/>
                  </a:lnTo>
                  <a:lnTo>
                    <a:pt x="322" y="166"/>
                  </a:lnTo>
                  <a:lnTo>
                    <a:pt x="329" y="166"/>
                  </a:lnTo>
                  <a:lnTo>
                    <a:pt x="337" y="165"/>
                  </a:lnTo>
                  <a:lnTo>
                    <a:pt x="345" y="165"/>
                  </a:lnTo>
                  <a:lnTo>
                    <a:pt x="352" y="165"/>
                  </a:lnTo>
                  <a:lnTo>
                    <a:pt x="360" y="164"/>
                  </a:lnTo>
                  <a:lnTo>
                    <a:pt x="368" y="164"/>
                  </a:lnTo>
                  <a:lnTo>
                    <a:pt x="375" y="163"/>
                  </a:lnTo>
                  <a:lnTo>
                    <a:pt x="379" y="164"/>
                  </a:lnTo>
                  <a:lnTo>
                    <a:pt x="382" y="163"/>
                  </a:lnTo>
                  <a:lnTo>
                    <a:pt x="386" y="162"/>
                  </a:lnTo>
                  <a:lnTo>
                    <a:pt x="389" y="162"/>
                  </a:lnTo>
                  <a:lnTo>
                    <a:pt x="403" y="161"/>
                  </a:lnTo>
                  <a:lnTo>
                    <a:pt x="417" y="161"/>
                  </a:lnTo>
                  <a:lnTo>
                    <a:pt x="431" y="159"/>
                  </a:lnTo>
                  <a:lnTo>
                    <a:pt x="446" y="158"/>
                  </a:lnTo>
                  <a:lnTo>
                    <a:pt x="460" y="158"/>
                  </a:lnTo>
                  <a:lnTo>
                    <a:pt x="473" y="157"/>
                  </a:lnTo>
                  <a:lnTo>
                    <a:pt x="487" y="156"/>
                  </a:lnTo>
                  <a:lnTo>
                    <a:pt x="501" y="155"/>
                  </a:lnTo>
                  <a:lnTo>
                    <a:pt x="508" y="154"/>
                  </a:lnTo>
                  <a:lnTo>
                    <a:pt x="516" y="151"/>
                  </a:lnTo>
                  <a:lnTo>
                    <a:pt x="524" y="150"/>
                  </a:lnTo>
                  <a:lnTo>
                    <a:pt x="532" y="150"/>
                  </a:lnTo>
                  <a:lnTo>
                    <a:pt x="546" y="146"/>
                  </a:lnTo>
                  <a:lnTo>
                    <a:pt x="559" y="141"/>
                  </a:lnTo>
                  <a:lnTo>
                    <a:pt x="571" y="137"/>
                  </a:lnTo>
                  <a:lnTo>
                    <a:pt x="585" y="133"/>
                  </a:lnTo>
                  <a:lnTo>
                    <a:pt x="598" y="129"/>
                  </a:lnTo>
                  <a:lnTo>
                    <a:pt x="612" y="127"/>
                  </a:lnTo>
                  <a:lnTo>
                    <a:pt x="625" y="124"/>
                  </a:lnTo>
                  <a:lnTo>
                    <a:pt x="640" y="123"/>
                  </a:lnTo>
                  <a:lnTo>
                    <a:pt x="649" y="120"/>
                  </a:lnTo>
                  <a:lnTo>
                    <a:pt x="655" y="118"/>
                  </a:lnTo>
                  <a:lnTo>
                    <a:pt x="661" y="116"/>
                  </a:lnTo>
                  <a:lnTo>
                    <a:pt x="669" y="114"/>
                  </a:lnTo>
                  <a:lnTo>
                    <a:pt x="674" y="113"/>
                  </a:lnTo>
                  <a:lnTo>
                    <a:pt x="682" y="113"/>
                  </a:lnTo>
                  <a:lnTo>
                    <a:pt x="689" y="113"/>
                  </a:lnTo>
                  <a:lnTo>
                    <a:pt x="693" y="114"/>
                  </a:lnTo>
                  <a:lnTo>
                    <a:pt x="699" y="112"/>
                  </a:lnTo>
                  <a:lnTo>
                    <a:pt x="706" y="111"/>
                  </a:lnTo>
                  <a:lnTo>
                    <a:pt x="712" y="110"/>
                  </a:lnTo>
                  <a:lnTo>
                    <a:pt x="719" y="110"/>
                  </a:lnTo>
                  <a:lnTo>
                    <a:pt x="726" y="110"/>
                  </a:lnTo>
                  <a:lnTo>
                    <a:pt x="731" y="109"/>
                  </a:lnTo>
                  <a:lnTo>
                    <a:pt x="738" y="108"/>
                  </a:lnTo>
                  <a:lnTo>
                    <a:pt x="744" y="105"/>
                  </a:lnTo>
                  <a:lnTo>
                    <a:pt x="745" y="101"/>
                  </a:lnTo>
                  <a:lnTo>
                    <a:pt x="750" y="98"/>
                  </a:lnTo>
                  <a:lnTo>
                    <a:pt x="753" y="96"/>
                  </a:lnTo>
                  <a:lnTo>
                    <a:pt x="758" y="95"/>
                  </a:lnTo>
                  <a:lnTo>
                    <a:pt x="765" y="94"/>
                  </a:lnTo>
                  <a:lnTo>
                    <a:pt x="772" y="91"/>
                  </a:lnTo>
                  <a:lnTo>
                    <a:pt x="779" y="90"/>
                  </a:lnTo>
                  <a:lnTo>
                    <a:pt x="786" y="89"/>
                  </a:lnTo>
                  <a:lnTo>
                    <a:pt x="793" y="88"/>
                  </a:lnTo>
                  <a:lnTo>
                    <a:pt x="799" y="87"/>
                  </a:lnTo>
                  <a:lnTo>
                    <a:pt x="805" y="84"/>
                  </a:lnTo>
                  <a:lnTo>
                    <a:pt x="812" y="82"/>
                  </a:lnTo>
                  <a:lnTo>
                    <a:pt x="819" y="82"/>
                  </a:lnTo>
                  <a:lnTo>
                    <a:pt x="827" y="81"/>
                  </a:lnTo>
                  <a:lnTo>
                    <a:pt x="834" y="81"/>
                  </a:lnTo>
                  <a:lnTo>
                    <a:pt x="841" y="80"/>
                  </a:lnTo>
                  <a:lnTo>
                    <a:pt x="849" y="79"/>
                  </a:lnTo>
                  <a:lnTo>
                    <a:pt x="856" y="78"/>
                  </a:lnTo>
                  <a:lnTo>
                    <a:pt x="863" y="76"/>
                  </a:lnTo>
                  <a:lnTo>
                    <a:pt x="870" y="75"/>
                  </a:lnTo>
                  <a:lnTo>
                    <a:pt x="874" y="76"/>
                  </a:lnTo>
                  <a:lnTo>
                    <a:pt x="882" y="74"/>
                  </a:lnTo>
                  <a:lnTo>
                    <a:pt x="891" y="72"/>
                  </a:lnTo>
                  <a:lnTo>
                    <a:pt x="900" y="71"/>
                  </a:lnTo>
                  <a:lnTo>
                    <a:pt x="908" y="68"/>
                  </a:lnTo>
                  <a:lnTo>
                    <a:pt x="916" y="66"/>
                  </a:lnTo>
                  <a:lnTo>
                    <a:pt x="924" y="63"/>
                  </a:lnTo>
                  <a:lnTo>
                    <a:pt x="932" y="59"/>
                  </a:lnTo>
                  <a:lnTo>
                    <a:pt x="940" y="56"/>
                  </a:lnTo>
                  <a:lnTo>
                    <a:pt x="944" y="54"/>
                  </a:lnTo>
                  <a:lnTo>
                    <a:pt x="946" y="52"/>
                  </a:lnTo>
                  <a:lnTo>
                    <a:pt x="949" y="51"/>
                  </a:lnTo>
                  <a:lnTo>
                    <a:pt x="952" y="50"/>
                  </a:lnTo>
                  <a:lnTo>
                    <a:pt x="963" y="45"/>
                  </a:lnTo>
                  <a:lnTo>
                    <a:pt x="974" y="41"/>
                  </a:lnTo>
                  <a:lnTo>
                    <a:pt x="985" y="37"/>
                  </a:lnTo>
                  <a:lnTo>
                    <a:pt x="997" y="33"/>
                  </a:lnTo>
                  <a:lnTo>
                    <a:pt x="1008" y="29"/>
                  </a:lnTo>
                  <a:lnTo>
                    <a:pt x="1020" y="25"/>
                  </a:lnTo>
                  <a:lnTo>
                    <a:pt x="1030" y="20"/>
                  </a:lnTo>
                  <a:lnTo>
                    <a:pt x="1042" y="14"/>
                  </a:lnTo>
                  <a:lnTo>
                    <a:pt x="1048" y="12"/>
                  </a:lnTo>
                  <a:lnTo>
                    <a:pt x="1055" y="8"/>
                  </a:lnTo>
                  <a:lnTo>
                    <a:pt x="1062" y="4"/>
                  </a:lnTo>
                  <a:lnTo>
                    <a:pt x="1069" y="0"/>
                  </a:lnTo>
                  <a:lnTo>
                    <a:pt x="107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8" name="Freeform 19"/>
            <p:cNvSpPr>
              <a:spLocks noChangeAspect="1"/>
            </p:cNvSpPr>
            <p:nvPr/>
          </p:nvSpPr>
          <p:spPr bwMode="auto">
            <a:xfrm>
              <a:off x="4454" y="1078"/>
              <a:ext cx="18" cy="9"/>
            </a:xfrm>
            <a:custGeom>
              <a:avLst/>
              <a:gdLst>
                <a:gd name="T0" fmla="*/ 18 w 34"/>
                <a:gd name="T1" fmla="*/ 1 h 17"/>
                <a:gd name="T2" fmla="*/ 15 w 34"/>
                <a:gd name="T3" fmla="*/ 5 h 17"/>
                <a:gd name="T4" fmla="*/ 10 w 34"/>
                <a:gd name="T5" fmla="*/ 7 h 17"/>
                <a:gd name="T6" fmla="*/ 5 w 34"/>
                <a:gd name="T7" fmla="*/ 8 h 17"/>
                <a:gd name="T8" fmla="*/ 1 w 34"/>
                <a:gd name="T9" fmla="*/ 9 h 17"/>
                <a:gd name="T10" fmla="*/ 0 w 34"/>
                <a:gd name="T11" fmla="*/ 7 h 17"/>
                <a:gd name="T12" fmla="*/ 1 w 34"/>
                <a:gd name="T13" fmla="*/ 5 h 17"/>
                <a:gd name="T14" fmla="*/ 1 w 34"/>
                <a:gd name="T15" fmla="*/ 4 h 17"/>
                <a:gd name="T16" fmla="*/ 0 w 34"/>
                <a:gd name="T17" fmla="*/ 3 h 17"/>
                <a:gd name="T18" fmla="*/ 2 w 34"/>
                <a:gd name="T19" fmla="*/ 1 h 17"/>
                <a:gd name="T20" fmla="*/ 4 w 34"/>
                <a:gd name="T21" fmla="*/ 1 h 17"/>
                <a:gd name="T22" fmla="*/ 6 w 34"/>
                <a:gd name="T23" fmla="*/ 0 h 17"/>
                <a:gd name="T24" fmla="*/ 8 w 34"/>
                <a:gd name="T25" fmla="*/ 0 h 17"/>
                <a:gd name="T26" fmla="*/ 11 w 34"/>
                <a:gd name="T27" fmla="*/ 0 h 17"/>
                <a:gd name="T28" fmla="*/ 13 w 34"/>
                <a:gd name="T29" fmla="*/ 1 h 17"/>
                <a:gd name="T30" fmla="*/ 16 w 34"/>
                <a:gd name="T31" fmla="*/ 1 h 17"/>
                <a:gd name="T32" fmla="*/ 18 w 34"/>
                <a:gd name="T33" fmla="*/ 1 h 17"/>
                <a:gd name="T34" fmla="*/ 18 w 34"/>
                <a:gd name="T35" fmla="*/ 1 h 1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4"/>
                <a:gd name="T55" fmla="*/ 0 h 17"/>
                <a:gd name="T56" fmla="*/ 34 w 34"/>
                <a:gd name="T57" fmla="*/ 17 h 1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4" h="17">
                  <a:moveTo>
                    <a:pt x="34" y="2"/>
                  </a:moveTo>
                  <a:lnTo>
                    <a:pt x="28" y="9"/>
                  </a:lnTo>
                  <a:lnTo>
                    <a:pt x="19" y="13"/>
                  </a:lnTo>
                  <a:lnTo>
                    <a:pt x="10" y="15"/>
                  </a:lnTo>
                  <a:lnTo>
                    <a:pt x="1" y="17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2" y="8"/>
                  </a:lnTo>
                  <a:lnTo>
                    <a:pt x="0" y="5"/>
                  </a:lnTo>
                  <a:lnTo>
                    <a:pt x="3" y="2"/>
                  </a:lnTo>
                  <a:lnTo>
                    <a:pt x="8" y="1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21" y="0"/>
                  </a:lnTo>
                  <a:lnTo>
                    <a:pt x="25" y="1"/>
                  </a:lnTo>
                  <a:lnTo>
                    <a:pt x="30" y="1"/>
                  </a:lnTo>
                  <a:lnTo>
                    <a:pt x="34" y="1"/>
                  </a:lnTo>
                  <a:lnTo>
                    <a:pt x="34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9" name="Freeform 20"/>
            <p:cNvSpPr>
              <a:spLocks noChangeAspect="1"/>
            </p:cNvSpPr>
            <p:nvPr/>
          </p:nvSpPr>
          <p:spPr bwMode="auto">
            <a:xfrm>
              <a:off x="4390" y="1109"/>
              <a:ext cx="51" cy="20"/>
            </a:xfrm>
            <a:custGeom>
              <a:avLst/>
              <a:gdLst>
                <a:gd name="T0" fmla="*/ 51 w 101"/>
                <a:gd name="T1" fmla="*/ 1 h 42"/>
                <a:gd name="T2" fmla="*/ 46 w 101"/>
                <a:gd name="T3" fmla="*/ 4 h 42"/>
                <a:gd name="T4" fmla="*/ 41 w 101"/>
                <a:gd name="T5" fmla="*/ 6 h 42"/>
                <a:gd name="T6" fmla="*/ 37 w 101"/>
                <a:gd name="T7" fmla="*/ 8 h 42"/>
                <a:gd name="T8" fmla="*/ 31 w 101"/>
                <a:gd name="T9" fmla="*/ 10 h 42"/>
                <a:gd name="T10" fmla="*/ 26 w 101"/>
                <a:gd name="T11" fmla="*/ 11 h 42"/>
                <a:gd name="T12" fmla="*/ 21 w 101"/>
                <a:gd name="T13" fmla="*/ 13 h 42"/>
                <a:gd name="T14" fmla="*/ 16 w 101"/>
                <a:gd name="T15" fmla="*/ 15 h 42"/>
                <a:gd name="T16" fmla="*/ 11 w 101"/>
                <a:gd name="T17" fmla="*/ 17 h 42"/>
                <a:gd name="T18" fmla="*/ 0 w 101"/>
                <a:gd name="T19" fmla="*/ 20 h 42"/>
                <a:gd name="T20" fmla="*/ 4 w 101"/>
                <a:gd name="T21" fmla="*/ 18 h 42"/>
                <a:gd name="T22" fmla="*/ 8 w 101"/>
                <a:gd name="T23" fmla="*/ 17 h 42"/>
                <a:gd name="T24" fmla="*/ 11 w 101"/>
                <a:gd name="T25" fmla="*/ 14 h 42"/>
                <a:gd name="T26" fmla="*/ 14 w 101"/>
                <a:gd name="T27" fmla="*/ 11 h 42"/>
                <a:gd name="T28" fmla="*/ 16 w 101"/>
                <a:gd name="T29" fmla="*/ 10 h 42"/>
                <a:gd name="T30" fmla="*/ 19 w 101"/>
                <a:gd name="T31" fmla="*/ 9 h 42"/>
                <a:gd name="T32" fmla="*/ 22 w 101"/>
                <a:gd name="T33" fmla="*/ 8 h 42"/>
                <a:gd name="T34" fmla="*/ 24 w 101"/>
                <a:gd name="T35" fmla="*/ 5 h 42"/>
                <a:gd name="T36" fmla="*/ 27 w 101"/>
                <a:gd name="T37" fmla="*/ 4 h 42"/>
                <a:gd name="T38" fmla="*/ 30 w 101"/>
                <a:gd name="T39" fmla="*/ 3 h 42"/>
                <a:gd name="T40" fmla="*/ 33 w 101"/>
                <a:gd name="T41" fmla="*/ 2 h 42"/>
                <a:gd name="T42" fmla="*/ 37 w 101"/>
                <a:gd name="T43" fmla="*/ 2 h 42"/>
                <a:gd name="T44" fmla="*/ 40 w 101"/>
                <a:gd name="T45" fmla="*/ 1 h 42"/>
                <a:gd name="T46" fmla="*/ 43 w 101"/>
                <a:gd name="T47" fmla="*/ 0 h 42"/>
                <a:gd name="T48" fmla="*/ 47 w 101"/>
                <a:gd name="T49" fmla="*/ 0 h 42"/>
                <a:gd name="T50" fmla="*/ 50 w 101"/>
                <a:gd name="T51" fmla="*/ 0 h 42"/>
                <a:gd name="T52" fmla="*/ 51 w 101"/>
                <a:gd name="T53" fmla="*/ 1 h 4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01"/>
                <a:gd name="T82" fmla="*/ 0 h 42"/>
                <a:gd name="T83" fmla="*/ 101 w 101"/>
                <a:gd name="T84" fmla="*/ 42 h 4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01" h="42">
                  <a:moveTo>
                    <a:pt x="101" y="2"/>
                  </a:moveTo>
                  <a:lnTo>
                    <a:pt x="92" y="8"/>
                  </a:lnTo>
                  <a:lnTo>
                    <a:pt x="82" y="13"/>
                  </a:lnTo>
                  <a:lnTo>
                    <a:pt x="73" y="17"/>
                  </a:lnTo>
                  <a:lnTo>
                    <a:pt x="62" y="21"/>
                  </a:lnTo>
                  <a:lnTo>
                    <a:pt x="52" y="24"/>
                  </a:lnTo>
                  <a:lnTo>
                    <a:pt x="41" y="28"/>
                  </a:lnTo>
                  <a:lnTo>
                    <a:pt x="31" y="32"/>
                  </a:lnTo>
                  <a:lnTo>
                    <a:pt x="21" y="36"/>
                  </a:lnTo>
                  <a:lnTo>
                    <a:pt x="0" y="42"/>
                  </a:lnTo>
                  <a:lnTo>
                    <a:pt x="7" y="37"/>
                  </a:lnTo>
                  <a:lnTo>
                    <a:pt x="15" y="35"/>
                  </a:lnTo>
                  <a:lnTo>
                    <a:pt x="22" y="30"/>
                  </a:lnTo>
                  <a:lnTo>
                    <a:pt x="28" y="24"/>
                  </a:lnTo>
                  <a:lnTo>
                    <a:pt x="32" y="22"/>
                  </a:lnTo>
                  <a:lnTo>
                    <a:pt x="38" y="19"/>
                  </a:lnTo>
                  <a:lnTo>
                    <a:pt x="44" y="16"/>
                  </a:lnTo>
                  <a:lnTo>
                    <a:pt x="47" y="10"/>
                  </a:lnTo>
                  <a:lnTo>
                    <a:pt x="53" y="8"/>
                  </a:lnTo>
                  <a:lnTo>
                    <a:pt x="60" y="6"/>
                  </a:lnTo>
                  <a:lnTo>
                    <a:pt x="66" y="5"/>
                  </a:lnTo>
                  <a:lnTo>
                    <a:pt x="73" y="4"/>
                  </a:lnTo>
                  <a:lnTo>
                    <a:pt x="79" y="2"/>
                  </a:lnTo>
                  <a:lnTo>
                    <a:pt x="86" y="1"/>
                  </a:lnTo>
                  <a:lnTo>
                    <a:pt x="93" y="1"/>
                  </a:lnTo>
                  <a:lnTo>
                    <a:pt x="100" y="0"/>
                  </a:lnTo>
                  <a:lnTo>
                    <a:pt x="101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0" name="Freeform 21"/>
            <p:cNvSpPr>
              <a:spLocks noChangeAspect="1"/>
            </p:cNvSpPr>
            <p:nvPr/>
          </p:nvSpPr>
          <p:spPr bwMode="auto">
            <a:xfrm>
              <a:off x="4335" y="1136"/>
              <a:ext cx="50" cy="24"/>
            </a:xfrm>
            <a:custGeom>
              <a:avLst/>
              <a:gdLst>
                <a:gd name="T0" fmla="*/ 50 w 101"/>
                <a:gd name="T1" fmla="*/ 1 h 49"/>
                <a:gd name="T2" fmla="*/ 47 w 101"/>
                <a:gd name="T3" fmla="*/ 3 h 49"/>
                <a:gd name="T4" fmla="*/ 43 w 101"/>
                <a:gd name="T5" fmla="*/ 5 h 49"/>
                <a:gd name="T6" fmla="*/ 39 w 101"/>
                <a:gd name="T7" fmla="*/ 6 h 49"/>
                <a:gd name="T8" fmla="*/ 35 w 101"/>
                <a:gd name="T9" fmla="*/ 8 h 49"/>
                <a:gd name="T10" fmla="*/ 31 w 101"/>
                <a:gd name="T11" fmla="*/ 10 h 49"/>
                <a:gd name="T12" fmla="*/ 27 w 101"/>
                <a:gd name="T13" fmla="*/ 12 h 49"/>
                <a:gd name="T14" fmla="*/ 23 w 101"/>
                <a:gd name="T15" fmla="*/ 13 h 49"/>
                <a:gd name="T16" fmla="*/ 20 w 101"/>
                <a:gd name="T17" fmla="*/ 16 h 49"/>
                <a:gd name="T18" fmla="*/ 17 w 101"/>
                <a:gd name="T19" fmla="*/ 17 h 49"/>
                <a:gd name="T20" fmla="*/ 15 w 101"/>
                <a:gd name="T21" fmla="*/ 18 h 49"/>
                <a:gd name="T22" fmla="*/ 13 w 101"/>
                <a:gd name="T23" fmla="*/ 19 h 49"/>
                <a:gd name="T24" fmla="*/ 10 w 101"/>
                <a:gd name="T25" fmla="*/ 20 h 49"/>
                <a:gd name="T26" fmla="*/ 8 w 101"/>
                <a:gd name="T27" fmla="*/ 21 h 49"/>
                <a:gd name="T28" fmla="*/ 6 w 101"/>
                <a:gd name="T29" fmla="*/ 22 h 49"/>
                <a:gd name="T30" fmla="*/ 3 w 101"/>
                <a:gd name="T31" fmla="*/ 23 h 49"/>
                <a:gd name="T32" fmla="*/ 1 w 101"/>
                <a:gd name="T33" fmla="*/ 24 h 49"/>
                <a:gd name="T34" fmla="*/ 0 w 101"/>
                <a:gd name="T35" fmla="*/ 22 h 49"/>
                <a:gd name="T36" fmla="*/ 0 w 101"/>
                <a:gd name="T37" fmla="*/ 21 h 49"/>
                <a:gd name="T38" fmla="*/ 0 w 101"/>
                <a:gd name="T39" fmla="*/ 19 h 49"/>
                <a:gd name="T40" fmla="*/ 1 w 101"/>
                <a:gd name="T41" fmla="*/ 17 h 49"/>
                <a:gd name="T42" fmla="*/ 7 w 101"/>
                <a:gd name="T43" fmla="*/ 15 h 49"/>
                <a:gd name="T44" fmla="*/ 13 w 101"/>
                <a:gd name="T45" fmla="*/ 13 h 49"/>
                <a:gd name="T46" fmla="*/ 19 w 101"/>
                <a:gd name="T47" fmla="*/ 10 h 49"/>
                <a:gd name="T48" fmla="*/ 25 w 101"/>
                <a:gd name="T49" fmla="*/ 7 h 49"/>
                <a:gd name="T50" fmla="*/ 31 w 101"/>
                <a:gd name="T51" fmla="*/ 6 h 49"/>
                <a:gd name="T52" fmla="*/ 37 w 101"/>
                <a:gd name="T53" fmla="*/ 3 h 49"/>
                <a:gd name="T54" fmla="*/ 44 w 101"/>
                <a:gd name="T55" fmla="*/ 2 h 49"/>
                <a:gd name="T56" fmla="*/ 50 w 101"/>
                <a:gd name="T57" fmla="*/ 0 h 49"/>
                <a:gd name="T58" fmla="*/ 50 w 101"/>
                <a:gd name="T59" fmla="*/ 1 h 4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01"/>
                <a:gd name="T91" fmla="*/ 0 h 49"/>
                <a:gd name="T92" fmla="*/ 101 w 101"/>
                <a:gd name="T93" fmla="*/ 49 h 49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01" h="49">
                  <a:moveTo>
                    <a:pt x="101" y="2"/>
                  </a:moveTo>
                  <a:lnTo>
                    <a:pt x="94" y="6"/>
                  </a:lnTo>
                  <a:lnTo>
                    <a:pt x="86" y="10"/>
                  </a:lnTo>
                  <a:lnTo>
                    <a:pt x="78" y="13"/>
                  </a:lnTo>
                  <a:lnTo>
                    <a:pt x="71" y="17"/>
                  </a:lnTo>
                  <a:lnTo>
                    <a:pt x="63" y="20"/>
                  </a:lnTo>
                  <a:lnTo>
                    <a:pt x="54" y="24"/>
                  </a:lnTo>
                  <a:lnTo>
                    <a:pt x="46" y="27"/>
                  </a:lnTo>
                  <a:lnTo>
                    <a:pt x="40" y="32"/>
                  </a:lnTo>
                  <a:lnTo>
                    <a:pt x="35" y="34"/>
                  </a:lnTo>
                  <a:lnTo>
                    <a:pt x="30" y="36"/>
                  </a:lnTo>
                  <a:lnTo>
                    <a:pt x="26" y="38"/>
                  </a:lnTo>
                  <a:lnTo>
                    <a:pt x="21" y="41"/>
                  </a:lnTo>
                  <a:lnTo>
                    <a:pt x="16" y="43"/>
                  </a:lnTo>
                  <a:lnTo>
                    <a:pt x="12" y="45"/>
                  </a:lnTo>
                  <a:lnTo>
                    <a:pt x="7" y="47"/>
                  </a:lnTo>
                  <a:lnTo>
                    <a:pt x="3" y="49"/>
                  </a:lnTo>
                  <a:lnTo>
                    <a:pt x="1" y="45"/>
                  </a:lnTo>
                  <a:lnTo>
                    <a:pt x="0" y="42"/>
                  </a:lnTo>
                  <a:lnTo>
                    <a:pt x="0" y="38"/>
                  </a:lnTo>
                  <a:lnTo>
                    <a:pt x="3" y="35"/>
                  </a:lnTo>
                  <a:lnTo>
                    <a:pt x="14" y="30"/>
                  </a:lnTo>
                  <a:lnTo>
                    <a:pt x="26" y="26"/>
                  </a:lnTo>
                  <a:lnTo>
                    <a:pt x="38" y="21"/>
                  </a:lnTo>
                  <a:lnTo>
                    <a:pt x="50" y="15"/>
                  </a:lnTo>
                  <a:lnTo>
                    <a:pt x="63" y="12"/>
                  </a:lnTo>
                  <a:lnTo>
                    <a:pt x="75" y="7"/>
                  </a:lnTo>
                  <a:lnTo>
                    <a:pt x="88" y="4"/>
                  </a:lnTo>
                  <a:lnTo>
                    <a:pt x="101" y="0"/>
                  </a:lnTo>
                  <a:lnTo>
                    <a:pt x="101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1" name="Freeform 22"/>
            <p:cNvSpPr>
              <a:spLocks noChangeAspect="1"/>
            </p:cNvSpPr>
            <p:nvPr/>
          </p:nvSpPr>
          <p:spPr bwMode="auto">
            <a:xfrm>
              <a:off x="3524" y="1167"/>
              <a:ext cx="48" cy="26"/>
            </a:xfrm>
            <a:custGeom>
              <a:avLst/>
              <a:gdLst>
                <a:gd name="T0" fmla="*/ 36 w 95"/>
                <a:gd name="T1" fmla="*/ 16 h 53"/>
                <a:gd name="T2" fmla="*/ 39 w 95"/>
                <a:gd name="T3" fmla="*/ 18 h 53"/>
                <a:gd name="T4" fmla="*/ 41 w 95"/>
                <a:gd name="T5" fmla="*/ 20 h 53"/>
                <a:gd name="T6" fmla="*/ 43 w 95"/>
                <a:gd name="T7" fmla="*/ 23 h 53"/>
                <a:gd name="T8" fmla="*/ 46 w 95"/>
                <a:gd name="T9" fmla="*/ 25 h 53"/>
                <a:gd name="T10" fmla="*/ 47 w 95"/>
                <a:gd name="T11" fmla="*/ 25 h 53"/>
                <a:gd name="T12" fmla="*/ 47 w 95"/>
                <a:gd name="T13" fmla="*/ 25 h 53"/>
                <a:gd name="T14" fmla="*/ 48 w 95"/>
                <a:gd name="T15" fmla="*/ 25 h 53"/>
                <a:gd name="T16" fmla="*/ 48 w 95"/>
                <a:gd name="T17" fmla="*/ 25 h 53"/>
                <a:gd name="T18" fmla="*/ 48 w 95"/>
                <a:gd name="T19" fmla="*/ 26 h 53"/>
                <a:gd name="T20" fmla="*/ 46 w 95"/>
                <a:gd name="T21" fmla="*/ 25 h 53"/>
                <a:gd name="T22" fmla="*/ 43 w 95"/>
                <a:gd name="T23" fmla="*/ 24 h 53"/>
                <a:gd name="T24" fmla="*/ 40 w 95"/>
                <a:gd name="T25" fmla="*/ 24 h 53"/>
                <a:gd name="T26" fmla="*/ 38 w 95"/>
                <a:gd name="T27" fmla="*/ 23 h 53"/>
                <a:gd name="T28" fmla="*/ 35 w 95"/>
                <a:gd name="T29" fmla="*/ 22 h 53"/>
                <a:gd name="T30" fmla="*/ 32 w 95"/>
                <a:gd name="T31" fmla="*/ 21 h 53"/>
                <a:gd name="T32" fmla="*/ 30 w 95"/>
                <a:gd name="T33" fmla="*/ 20 h 53"/>
                <a:gd name="T34" fmla="*/ 27 w 95"/>
                <a:gd name="T35" fmla="*/ 19 h 53"/>
                <a:gd name="T36" fmla="*/ 25 w 95"/>
                <a:gd name="T37" fmla="*/ 17 h 53"/>
                <a:gd name="T38" fmla="*/ 22 w 95"/>
                <a:gd name="T39" fmla="*/ 16 h 53"/>
                <a:gd name="T40" fmla="*/ 20 w 95"/>
                <a:gd name="T41" fmla="*/ 15 h 53"/>
                <a:gd name="T42" fmla="*/ 17 w 95"/>
                <a:gd name="T43" fmla="*/ 13 h 53"/>
                <a:gd name="T44" fmla="*/ 14 w 95"/>
                <a:gd name="T45" fmla="*/ 12 h 53"/>
                <a:gd name="T46" fmla="*/ 12 w 95"/>
                <a:gd name="T47" fmla="*/ 10 h 53"/>
                <a:gd name="T48" fmla="*/ 9 w 95"/>
                <a:gd name="T49" fmla="*/ 9 h 53"/>
                <a:gd name="T50" fmla="*/ 7 w 95"/>
                <a:gd name="T51" fmla="*/ 7 h 53"/>
                <a:gd name="T52" fmla="*/ 0 w 95"/>
                <a:gd name="T53" fmla="*/ 0 h 53"/>
                <a:gd name="T54" fmla="*/ 4 w 95"/>
                <a:gd name="T55" fmla="*/ 1 h 53"/>
                <a:gd name="T56" fmla="*/ 8 w 95"/>
                <a:gd name="T57" fmla="*/ 3 h 53"/>
                <a:gd name="T58" fmla="*/ 13 w 95"/>
                <a:gd name="T59" fmla="*/ 5 h 53"/>
                <a:gd name="T60" fmla="*/ 18 w 95"/>
                <a:gd name="T61" fmla="*/ 7 h 53"/>
                <a:gd name="T62" fmla="*/ 24 w 95"/>
                <a:gd name="T63" fmla="*/ 9 h 53"/>
                <a:gd name="T64" fmla="*/ 28 w 95"/>
                <a:gd name="T65" fmla="*/ 12 h 53"/>
                <a:gd name="T66" fmla="*/ 32 w 95"/>
                <a:gd name="T67" fmla="*/ 14 h 53"/>
                <a:gd name="T68" fmla="*/ 36 w 95"/>
                <a:gd name="T69" fmla="*/ 16 h 5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95"/>
                <a:gd name="T106" fmla="*/ 0 h 53"/>
                <a:gd name="T107" fmla="*/ 95 w 95"/>
                <a:gd name="T108" fmla="*/ 53 h 5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95" h="53">
                  <a:moveTo>
                    <a:pt x="71" y="33"/>
                  </a:moveTo>
                  <a:lnTo>
                    <a:pt x="77" y="36"/>
                  </a:lnTo>
                  <a:lnTo>
                    <a:pt x="81" y="41"/>
                  </a:lnTo>
                  <a:lnTo>
                    <a:pt x="86" y="46"/>
                  </a:lnTo>
                  <a:lnTo>
                    <a:pt x="92" y="50"/>
                  </a:lnTo>
                  <a:lnTo>
                    <a:pt x="93" y="50"/>
                  </a:lnTo>
                  <a:lnTo>
                    <a:pt x="94" y="50"/>
                  </a:lnTo>
                  <a:lnTo>
                    <a:pt x="95" y="50"/>
                  </a:lnTo>
                  <a:lnTo>
                    <a:pt x="95" y="51"/>
                  </a:lnTo>
                  <a:lnTo>
                    <a:pt x="95" y="53"/>
                  </a:lnTo>
                  <a:lnTo>
                    <a:pt x="91" y="51"/>
                  </a:lnTo>
                  <a:lnTo>
                    <a:pt x="85" y="49"/>
                  </a:lnTo>
                  <a:lnTo>
                    <a:pt x="80" y="48"/>
                  </a:lnTo>
                  <a:lnTo>
                    <a:pt x="75" y="46"/>
                  </a:lnTo>
                  <a:lnTo>
                    <a:pt x="70" y="45"/>
                  </a:lnTo>
                  <a:lnTo>
                    <a:pt x="64" y="42"/>
                  </a:lnTo>
                  <a:lnTo>
                    <a:pt x="60" y="40"/>
                  </a:lnTo>
                  <a:lnTo>
                    <a:pt x="54" y="38"/>
                  </a:lnTo>
                  <a:lnTo>
                    <a:pt x="49" y="35"/>
                  </a:lnTo>
                  <a:lnTo>
                    <a:pt x="43" y="33"/>
                  </a:lnTo>
                  <a:lnTo>
                    <a:pt x="39" y="30"/>
                  </a:lnTo>
                  <a:lnTo>
                    <a:pt x="33" y="27"/>
                  </a:lnTo>
                  <a:lnTo>
                    <a:pt x="28" y="24"/>
                  </a:lnTo>
                  <a:lnTo>
                    <a:pt x="23" y="20"/>
                  </a:lnTo>
                  <a:lnTo>
                    <a:pt x="18" y="18"/>
                  </a:lnTo>
                  <a:lnTo>
                    <a:pt x="13" y="15"/>
                  </a:lnTo>
                  <a:lnTo>
                    <a:pt x="0" y="0"/>
                  </a:lnTo>
                  <a:lnTo>
                    <a:pt x="7" y="3"/>
                  </a:lnTo>
                  <a:lnTo>
                    <a:pt x="16" y="6"/>
                  </a:lnTo>
                  <a:lnTo>
                    <a:pt x="26" y="10"/>
                  </a:lnTo>
                  <a:lnTo>
                    <a:pt x="36" y="15"/>
                  </a:lnTo>
                  <a:lnTo>
                    <a:pt x="47" y="19"/>
                  </a:lnTo>
                  <a:lnTo>
                    <a:pt x="56" y="24"/>
                  </a:lnTo>
                  <a:lnTo>
                    <a:pt x="64" y="28"/>
                  </a:lnTo>
                  <a:lnTo>
                    <a:pt x="71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2" name="Freeform 23"/>
            <p:cNvSpPr>
              <a:spLocks noChangeAspect="1"/>
            </p:cNvSpPr>
            <p:nvPr/>
          </p:nvSpPr>
          <p:spPr bwMode="auto">
            <a:xfrm>
              <a:off x="3837" y="1159"/>
              <a:ext cx="30" cy="24"/>
            </a:xfrm>
            <a:custGeom>
              <a:avLst/>
              <a:gdLst>
                <a:gd name="T0" fmla="*/ 12 w 58"/>
                <a:gd name="T1" fmla="*/ 8 h 48"/>
                <a:gd name="T2" fmla="*/ 11 w 58"/>
                <a:gd name="T3" fmla="*/ 8 h 48"/>
                <a:gd name="T4" fmla="*/ 10 w 58"/>
                <a:gd name="T5" fmla="*/ 8 h 48"/>
                <a:gd name="T6" fmla="*/ 9 w 58"/>
                <a:gd name="T7" fmla="*/ 7 h 48"/>
                <a:gd name="T8" fmla="*/ 8 w 58"/>
                <a:gd name="T9" fmla="*/ 8 h 48"/>
                <a:gd name="T10" fmla="*/ 10 w 58"/>
                <a:gd name="T11" fmla="*/ 10 h 48"/>
                <a:gd name="T12" fmla="*/ 30 w 58"/>
                <a:gd name="T13" fmla="*/ 23 h 48"/>
                <a:gd name="T14" fmla="*/ 30 w 58"/>
                <a:gd name="T15" fmla="*/ 23 h 48"/>
                <a:gd name="T16" fmla="*/ 29 w 58"/>
                <a:gd name="T17" fmla="*/ 23 h 48"/>
                <a:gd name="T18" fmla="*/ 29 w 58"/>
                <a:gd name="T19" fmla="*/ 24 h 48"/>
                <a:gd name="T20" fmla="*/ 28 w 58"/>
                <a:gd name="T21" fmla="*/ 24 h 48"/>
                <a:gd name="T22" fmla="*/ 25 w 58"/>
                <a:gd name="T23" fmla="*/ 23 h 48"/>
                <a:gd name="T24" fmla="*/ 22 w 58"/>
                <a:gd name="T25" fmla="*/ 22 h 48"/>
                <a:gd name="T26" fmla="*/ 19 w 58"/>
                <a:gd name="T27" fmla="*/ 20 h 48"/>
                <a:gd name="T28" fmla="*/ 17 w 58"/>
                <a:gd name="T29" fmla="*/ 19 h 48"/>
                <a:gd name="T30" fmla="*/ 13 w 58"/>
                <a:gd name="T31" fmla="*/ 17 h 48"/>
                <a:gd name="T32" fmla="*/ 10 w 58"/>
                <a:gd name="T33" fmla="*/ 16 h 48"/>
                <a:gd name="T34" fmla="*/ 8 w 58"/>
                <a:gd name="T35" fmla="*/ 14 h 48"/>
                <a:gd name="T36" fmla="*/ 5 w 58"/>
                <a:gd name="T37" fmla="*/ 12 h 48"/>
                <a:gd name="T38" fmla="*/ 3 w 58"/>
                <a:gd name="T39" fmla="*/ 9 h 48"/>
                <a:gd name="T40" fmla="*/ 2 w 58"/>
                <a:gd name="T41" fmla="*/ 6 h 48"/>
                <a:gd name="T42" fmla="*/ 1 w 58"/>
                <a:gd name="T43" fmla="*/ 3 h 48"/>
                <a:gd name="T44" fmla="*/ 0 w 58"/>
                <a:gd name="T45" fmla="*/ 0 h 48"/>
                <a:gd name="T46" fmla="*/ 3 w 58"/>
                <a:gd name="T47" fmla="*/ 1 h 48"/>
                <a:gd name="T48" fmla="*/ 6 w 58"/>
                <a:gd name="T49" fmla="*/ 3 h 48"/>
                <a:gd name="T50" fmla="*/ 9 w 58"/>
                <a:gd name="T51" fmla="*/ 6 h 48"/>
                <a:gd name="T52" fmla="*/ 12 w 58"/>
                <a:gd name="T53" fmla="*/ 8 h 48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58"/>
                <a:gd name="T82" fmla="*/ 0 h 48"/>
                <a:gd name="T83" fmla="*/ 58 w 58"/>
                <a:gd name="T84" fmla="*/ 48 h 48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58" h="48">
                  <a:moveTo>
                    <a:pt x="23" y="16"/>
                  </a:moveTo>
                  <a:lnTo>
                    <a:pt x="21" y="16"/>
                  </a:lnTo>
                  <a:lnTo>
                    <a:pt x="19" y="15"/>
                  </a:lnTo>
                  <a:lnTo>
                    <a:pt x="18" y="13"/>
                  </a:lnTo>
                  <a:lnTo>
                    <a:pt x="16" y="15"/>
                  </a:lnTo>
                  <a:lnTo>
                    <a:pt x="19" y="19"/>
                  </a:lnTo>
                  <a:lnTo>
                    <a:pt x="58" y="45"/>
                  </a:lnTo>
                  <a:lnTo>
                    <a:pt x="58" y="46"/>
                  </a:lnTo>
                  <a:lnTo>
                    <a:pt x="57" y="46"/>
                  </a:lnTo>
                  <a:lnTo>
                    <a:pt x="56" y="47"/>
                  </a:lnTo>
                  <a:lnTo>
                    <a:pt x="55" y="48"/>
                  </a:lnTo>
                  <a:lnTo>
                    <a:pt x="49" y="46"/>
                  </a:lnTo>
                  <a:lnTo>
                    <a:pt x="42" y="43"/>
                  </a:lnTo>
                  <a:lnTo>
                    <a:pt x="36" y="40"/>
                  </a:lnTo>
                  <a:lnTo>
                    <a:pt x="32" y="38"/>
                  </a:lnTo>
                  <a:lnTo>
                    <a:pt x="26" y="34"/>
                  </a:lnTo>
                  <a:lnTo>
                    <a:pt x="20" y="32"/>
                  </a:lnTo>
                  <a:lnTo>
                    <a:pt x="16" y="28"/>
                  </a:lnTo>
                  <a:lnTo>
                    <a:pt x="10" y="24"/>
                  </a:lnTo>
                  <a:lnTo>
                    <a:pt x="6" y="18"/>
                  </a:lnTo>
                  <a:lnTo>
                    <a:pt x="4" y="12"/>
                  </a:lnTo>
                  <a:lnTo>
                    <a:pt x="2" y="5"/>
                  </a:lnTo>
                  <a:lnTo>
                    <a:pt x="0" y="0"/>
                  </a:lnTo>
                  <a:lnTo>
                    <a:pt x="6" y="2"/>
                  </a:lnTo>
                  <a:lnTo>
                    <a:pt x="12" y="6"/>
                  </a:lnTo>
                  <a:lnTo>
                    <a:pt x="18" y="11"/>
                  </a:lnTo>
                  <a:lnTo>
                    <a:pt x="23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3" name="Freeform 24"/>
            <p:cNvSpPr>
              <a:spLocks noChangeAspect="1"/>
            </p:cNvSpPr>
            <p:nvPr/>
          </p:nvSpPr>
          <p:spPr bwMode="auto">
            <a:xfrm>
              <a:off x="4312" y="1173"/>
              <a:ext cx="22" cy="14"/>
            </a:xfrm>
            <a:custGeom>
              <a:avLst/>
              <a:gdLst>
                <a:gd name="T0" fmla="*/ 22 w 44"/>
                <a:gd name="T1" fmla="*/ 0 h 29"/>
                <a:gd name="T2" fmla="*/ 21 w 44"/>
                <a:gd name="T3" fmla="*/ 3 h 29"/>
                <a:gd name="T4" fmla="*/ 18 w 44"/>
                <a:gd name="T5" fmla="*/ 5 h 29"/>
                <a:gd name="T6" fmla="*/ 16 w 44"/>
                <a:gd name="T7" fmla="*/ 7 h 29"/>
                <a:gd name="T8" fmla="*/ 13 w 44"/>
                <a:gd name="T9" fmla="*/ 8 h 29"/>
                <a:gd name="T10" fmla="*/ 10 w 44"/>
                <a:gd name="T11" fmla="*/ 10 h 29"/>
                <a:gd name="T12" fmla="*/ 7 w 44"/>
                <a:gd name="T13" fmla="*/ 11 h 29"/>
                <a:gd name="T14" fmla="*/ 4 w 44"/>
                <a:gd name="T15" fmla="*/ 12 h 29"/>
                <a:gd name="T16" fmla="*/ 2 w 44"/>
                <a:gd name="T17" fmla="*/ 14 h 29"/>
                <a:gd name="T18" fmla="*/ 2 w 44"/>
                <a:gd name="T19" fmla="*/ 14 h 29"/>
                <a:gd name="T20" fmla="*/ 1 w 44"/>
                <a:gd name="T21" fmla="*/ 14 h 29"/>
                <a:gd name="T22" fmla="*/ 0 w 44"/>
                <a:gd name="T23" fmla="*/ 14 h 29"/>
                <a:gd name="T24" fmla="*/ 0 w 44"/>
                <a:gd name="T25" fmla="*/ 13 h 29"/>
                <a:gd name="T26" fmla="*/ 2 w 44"/>
                <a:gd name="T27" fmla="*/ 12 h 29"/>
                <a:gd name="T28" fmla="*/ 3 w 44"/>
                <a:gd name="T29" fmla="*/ 11 h 29"/>
                <a:gd name="T30" fmla="*/ 4 w 44"/>
                <a:gd name="T31" fmla="*/ 10 h 29"/>
                <a:gd name="T32" fmla="*/ 4 w 44"/>
                <a:gd name="T33" fmla="*/ 7 h 29"/>
                <a:gd name="T34" fmla="*/ 6 w 44"/>
                <a:gd name="T35" fmla="*/ 6 h 29"/>
                <a:gd name="T36" fmla="*/ 8 w 44"/>
                <a:gd name="T37" fmla="*/ 6 h 29"/>
                <a:gd name="T38" fmla="*/ 10 w 44"/>
                <a:gd name="T39" fmla="*/ 4 h 29"/>
                <a:gd name="T40" fmla="*/ 11 w 44"/>
                <a:gd name="T41" fmla="*/ 3 h 29"/>
                <a:gd name="T42" fmla="*/ 14 w 44"/>
                <a:gd name="T43" fmla="*/ 2 h 29"/>
                <a:gd name="T44" fmla="*/ 17 w 44"/>
                <a:gd name="T45" fmla="*/ 1 h 29"/>
                <a:gd name="T46" fmla="*/ 19 w 44"/>
                <a:gd name="T47" fmla="*/ 0 h 29"/>
                <a:gd name="T48" fmla="*/ 22 w 44"/>
                <a:gd name="T49" fmla="*/ 0 h 2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4"/>
                <a:gd name="T76" fmla="*/ 0 h 29"/>
                <a:gd name="T77" fmla="*/ 44 w 44"/>
                <a:gd name="T78" fmla="*/ 29 h 2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4" h="29">
                  <a:moveTo>
                    <a:pt x="44" y="0"/>
                  </a:moveTo>
                  <a:lnTo>
                    <a:pt x="41" y="6"/>
                  </a:lnTo>
                  <a:lnTo>
                    <a:pt x="36" y="10"/>
                  </a:lnTo>
                  <a:lnTo>
                    <a:pt x="31" y="14"/>
                  </a:lnTo>
                  <a:lnTo>
                    <a:pt x="26" y="16"/>
                  </a:lnTo>
                  <a:lnTo>
                    <a:pt x="20" y="20"/>
                  </a:lnTo>
                  <a:lnTo>
                    <a:pt x="14" y="22"/>
                  </a:lnTo>
                  <a:lnTo>
                    <a:pt x="8" y="25"/>
                  </a:lnTo>
                  <a:lnTo>
                    <a:pt x="4" y="29"/>
                  </a:lnTo>
                  <a:lnTo>
                    <a:pt x="3" y="29"/>
                  </a:lnTo>
                  <a:lnTo>
                    <a:pt x="1" y="29"/>
                  </a:lnTo>
                  <a:lnTo>
                    <a:pt x="0" y="28"/>
                  </a:lnTo>
                  <a:lnTo>
                    <a:pt x="0" y="27"/>
                  </a:lnTo>
                  <a:lnTo>
                    <a:pt x="4" y="24"/>
                  </a:lnTo>
                  <a:lnTo>
                    <a:pt x="6" y="22"/>
                  </a:lnTo>
                  <a:lnTo>
                    <a:pt x="8" y="20"/>
                  </a:lnTo>
                  <a:lnTo>
                    <a:pt x="8" y="15"/>
                  </a:lnTo>
                  <a:lnTo>
                    <a:pt x="12" y="13"/>
                  </a:lnTo>
                  <a:lnTo>
                    <a:pt x="16" y="12"/>
                  </a:lnTo>
                  <a:lnTo>
                    <a:pt x="20" y="9"/>
                  </a:lnTo>
                  <a:lnTo>
                    <a:pt x="22" y="6"/>
                  </a:lnTo>
                  <a:lnTo>
                    <a:pt x="28" y="5"/>
                  </a:lnTo>
                  <a:lnTo>
                    <a:pt x="34" y="2"/>
                  </a:lnTo>
                  <a:lnTo>
                    <a:pt x="38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4" name="Freeform 25"/>
            <p:cNvSpPr>
              <a:spLocks noChangeAspect="1"/>
            </p:cNvSpPr>
            <p:nvPr/>
          </p:nvSpPr>
          <p:spPr bwMode="auto">
            <a:xfrm>
              <a:off x="3883" y="1214"/>
              <a:ext cx="82" cy="89"/>
            </a:xfrm>
            <a:custGeom>
              <a:avLst/>
              <a:gdLst>
                <a:gd name="T0" fmla="*/ 81 w 162"/>
                <a:gd name="T1" fmla="*/ 31 h 178"/>
                <a:gd name="T2" fmla="*/ 77 w 162"/>
                <a:gd name="T3" fmla="*/ 44 h 178"/>
                <a:gd name="T4" fmla="*/ 73 w 162"/>
                <a:gd name="T5" fmla="*/ 52 h 178"/>
                <a:gd name="T6" fmla="*/ 69 w 162"/>
                <a:gd name="T7" fmla="*/ 56 h 178"/>
                <a:gd name="T8" fmla="*/ 65 w 162"/>
                <a:gd name="T9" fmla="*/ 59 h 178"/>
                <a:gd name="T10" fmla="*/ 59 w 162"/>
                <a:gd name="T11" fmla="*/ 61 h 178"/>
                <a:gd name="T12" fmla="*/ 57 w 162"/>
                <a:gd name="T13" fmla="*/ 64 h 178"/>
                <a:gd name="T14" fmla="*/ 58 w 162"/>
                <a:gd name="T15" fmla="*/ 65 h 178"/>
                <a:gd name="T16" fmla="*/ 61 w 162"/>
                <a:gd name="T17" fmla="*/ 64 h 178"/>
                <a:gd name="T18" fmla="*/ 62 w 162"/>
                <a:gd name="T19" fmla="*/ 64 h 178"/>
                <a:gd name="T20" fmla="*/ 62 w 162"/>
                <a:gd name="T21" fmla="*/ 71 h 178"/>
                <a:gd name="T22" fmla="*/ 55 w 162"/>
                <a:gd name="T23" fmla="*/ 84 h 178"/>
                <a:gd name="T24" fmla="*/ 49 w 162"/>
                <a:gd name="T25" fmla="*/ 89 h 178"/>
                <a:gd name="T26" fmla="*/ 47 w 162"/>
                <a:gd name="T27" fmla="*/ 64 h 178"/>
                <a:gd name="T28" fmla="*/ 39 w 162"/>
                <a:gd name="T29" fmla="*/ 47 h 178"/>
                <a:gd name="T30" fmla="*/ 30 w 162"/>
                <a:gd name="T31" fmla="*/ 39 h 178"/>
                <a:gd name="T32" fmla="*/ 25 w 162"/>
                <a:gd name="T33" fmla="*/ 35 h 178"/>
                <a:gd name="T34" fmla="*/ 20 w 162"/>
                <a:gd name="T35" fmla="*/ 31 h 178"/>
                <a:gd name="T36" fmla="*/ 14 w 162"/>
                <a:gd name="T37" fmla="*/ 30 h 178"/>
                <a:gd name="T38" fmla="*/ 8 w 162"/>
                <a:gd name="T39" fmla="*/ 28 h 178"/>
                <a:gd name="T40" fmla="*/ 3 w 162"/>
                <a:gd name="T41" fmla="*/ 26 h 178"/>
                <a:gd name="T42" fmla="*/ 2 w 162"/>
                <a:gd name="T43" fmla="*/ 24 h 178"/>
                <a:gd name="T44" fmla="*/ 9 w 162"/>
                <a:gd name="T45" fmla="*/ 25 h 178"/>
                <a:gd name="T46" fmla="*/ 14 w 162"/>
                <a:gd name="T47" fmla="*/ 26 h 178"/>
                <a:gd name="T48" fmla="*/ 19 w 162"/>
                <a:gd name="T49" fmla="*/ 26 h 178"/>
                <a:gd name="T50" fmla="*/ 21 w 162"/>
                <a:gd name="T51" fmla="*/ 26 h 178"/>
                <a:gd name="T52" fmla="*/ 20 w 162"/>
                <a:gd name="T53" fmla="*/ 26 h 178"/>
                <a:gd name="T54" fmla="*/ 17 w 162"/>
                <a:gd name="T55" fmla="*/ 23 h 178"/>
                <a:gd name="T56" fmla="*/ 12 w 162"/>
                <a:gd name="T57" fmla="*/ 20 h 178"/>
                <a:gd name="T58" fmla="*/ 10 w 162"/>
                <a:gd name="T59" fmla="*/ 17 h 178"/>
                <a:gd name="T60" fmla="*/ 6 w 162"/>
                <a:gd name="T61" fmla="*/ 15 h 178"/>
                <a:gd name="T62" fmla="*/ 9 w 162"/>
                <a:gd name="T63" fmla="*/ 15 h 178"/>
                <a:gd name="T64" fmla="*/ 16 w 162"/>
                <a:gd name="T65" fmla="*/ 17 h 178"/>
                <a:gd name="T66" fmla="*/ 22 w 162"/>
                <a:gd name="T67" fmla="*/ 19 h 178"/>
                <a:gd name="T68" fmla="*/ 28 w 162"/>
                <a:gd name="T69" fmla="*/ 23 h 178"/>
                <a:gd name="T70" fmla="*/ 31 w 162"/>
                <a:gd name="T71" fmla="*/ 26 h 178"/>
                <a:gd name="T72" fmla="*/ 30 w 162"/>
                <a:gd name="T73" fmla="*/ 28 h 178"/>
                <a:gd name="T74" fmla="*/ 35 w 162"/>
                <a:gd name="T75" fmla="*/ 33 h 178"/>
                <a:gd name="T76" fmla="*/ 43 w 162"/>
                <a:gd name="T77" fmla="*/ 43 h 178"/>
                <a:gd name="T78" fmla="*/ 47 w 162"/>
                <a:gd name="T79" fmla="*/ 50 h 178"/>
                <a:gd name="T80" fmla="*/ 49 w 162"/>
                <a:gd name="T81" fmla="*/ 55 h 178"/>
                <a:gd name="T82" fmla="*/ 53 w 162"/>
                <a:gd name="T83" fmla="*/ 56 h 178"/>
                <a:gd name="T84" fmla="*/ 57 w 162"/>
                <a:gd name="T85" fmla="*/ 54 h 178"/>
                <a:gd name="T86" fmla="*/ 59 w 162"/>
                <a:gd name="T87" fmla="*/ 53 h 178"/>
                <a:gd name="T88" fmla="*/ 62 w 162"/>
                <a:gd name="T89" fmla="*/ 53 h 178"/>
                <a:gd name="T90" fmla="*/ 67 w 162"/>
                <a:gd name="T91" fmla="*/ 49 h 178"/>
                <a:gd name="T92" fmla="*/ 71 w 162"/>
                <a:gd name="T93" fmla="*/ 41 h 178"/>
                <a:gd name="T94" fmla="*/ 73 w 162"/>
                <a:gd name="T95" fmla="*/ 32 h 178"/>
                <a:gd name="T96" fmla="*/ 74 w 162"/>
                <a:gd name="T97" fmla="*/ 25 h 178"/>
                <a:gd name="T98" fmla="*/ 72 w 162"/>
                <a:gd name="T99" fmla="*/ 20 h 178"/>
                <a:gd name="T100" fmla="*/ 71 w 162"/>
                <a:gd name="T101" fmla="*/ 16 h 178"/>
                <a:gd name="T102" fmla="*/ 72 w 162"/>
                <a:gd name="T103" fmla="*/ 10 h 178"/>
                <a:gd name="T104" fmla="*/ 69 w 162"/>
                <a:gd name="T105" fmla="*/ 4 h 178"/>
                <a:gd name="T106" fmla="*/ 73 w 162"/>
                <a:gd name="T107" fmla="*/ 5 h 178"/>
                <a:gd name="T108" fmla="*/ 80 w 162"/>
                <a:gd name="T109" fmla="*/ 18 h 17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62"/>
                <a:gd name="T166" fmla="*/ 0 h 178"/>
                <a:gd name="T167" fmla="*/ 162 w 162"/>
                <a:gd name="T168" fmla="*/ 178 h 17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62" h="178">
                  <a:moveTo>
                    <a:pt x="162" y="47"/>
                  </a:moveTo>
                  <a:lnTo>
                    <a:pt x="160" y="61"/>
                  </a:lnTo>
                  <a:lnTo>
                    <a:pt x="158" y="74"/>
                  </a:lnTo>
                  <a:lnTo>
                    <a:pt x="153" y="88"/>
                  </a:lnTo>
                  <a:lnTo>
                    <a:pt x="148" y="100"/>
                  </a:lnTo>
                  <a:lnTo>
                    <a:pt x="145" y="104"/>
                  </a:lnTo>
                  <a:lnTo>
                    <a:pt x="142" y="108"/>
                  </a:lnTo>
                  <a:lnTo>
                    <a:pt x="137" y="111"/>
                  </a:lnTo>
                  <a:lnTo>
                    <a:pt x="132" y="114"/>
                  </a:lnTo>
                  <a:lnTo>
                    <a:pt x="128" y="117"/>
                  </a:lnTo>
                  <a:lnTo>
                    <a:pt x="123" y="119"/>
                  </a:lnTo>
                  <a:lnTo>
                    <a:pt x="117" y="121"/>
                  </a:lnTo>
                  <a:lnTo>
                    <a:pt x="113" y="125"/>
                  </a:lnTo>
                  <a:lnTo>
                    <a:pt x="112" y="127"/>
                  </a:lnTo>
                  <a:lnTo>
                    <a:pt x="113" y="128"/>
                  </a:lnTo>
                  <a:lnTo>
                    <a:pt x="115" y="129"/>
                  </a:lnTo>
                  <a:lnTo>
                    <a:pt x="117" y="128"/>
                  </a:lnTo>
                  <a:lnTo>
                    <a:pt x="120" y="128"/>
                  </a:lnTo>
                  <a:lnTo>
                    <a:pt x="121" y="128"/>
                  </a:lnTo>
                  <a:lnTo>
                    <a:pt x="123" y="128"/>
                  </a:lnTo>
                  <a:lnTo>
                    <a:pt x="124" y="128"/>
                  </a:lnTo>
                  <a:lnTo>
                    <a:pt x="123" y="142"/>
                  </a:lnTo>
                  <a:lnTo>
                    <a:pt x="117" y="156"/>
                  </a:lnTo>
                  <a:lnTo>
                    <a:pt x="109" y="167"/>
                  </a:lnTo>
                  <a:lnTo>
                    <a:pt x="100" y="178"/>
                  </a:lnTo>
                  <a:lnTo>
                    <a:pt x="97" y="178"/>
                  </a:lnTo>
                  <a:lnTo>
                    <a:pt x="97" y="144"/>
                  </a:lnTo>
                  <a:lnTo>
                    <a:pt x="92" y="127"/>
                  </a:lnTo>
                  <a:lnTo>
                    <a:pt x="86" y="110"/>
                  </a:lnTo>
                  <a:lnTo>
                    <a:pt x="77" y="93"/>
                  </a:lnTo>
                  <a:lnTo>
                    <a:pt x="63" y="81"/>
                  </a:lnTo>
                  <a:lnTo>
                    <a:pt x="59" y="77"/>
                  </a:lnTo>
                  <a:lnTo>
                    <a:pt x="54" y="73"/>
                  </a:lnTo>
                  <a:lnTo>
                    <a:pt x="49" y="69"/>
                  </a:lnTo>
                  <a:lnTo>
                    <a:pt x="45" y="66"/>
                  </a:lnTo>
                  <a:lnTo>
                    <a:pt x="39" y="62"/>
                  </a:lnTo>
                  <a:lnTo>
                    <a:pt x="33" y="60"/>
                  </a:lnTo>
                  <a:lnTo>
                    <a:pt x="27" y="59"/>
                  </a:lnTo>
                  <a:lnTo>
                    <a:pt x="22" y="58"/>
                  </a:lnTo>
                  <a:lnTo>
                    <a:pt x="16" y="55"/>
                  </a:lnTo>
                  <a:lnTo>
                    <a:pt x="11" y="54"/>
                  </a:lnTo>
                  <a:lnTo>
                    <a:pt x="6" y="52"/>
                  </a:lnTo>
                  <a:lnTo>
                    <a:pt x="0" y="49"/>
                  </a:lnTo>
                  <a:lnTo>
                    <a:pt x="4" y="47"/>
                  </a:lnTo>
                  <a:lnTo>
                    <a:pt x="11" y="47"/>
                  </a:lnTo>
                  <a:lnTo>
                    <a:pt x="18" y="49"/>
                  </a:lnTo>
                  <a:lnTo>
                    <a:pt x="23" y="50"/>
                  </a:lnTo>
                  <a:lnTo>
                    <a:pt x="27" y="51"/>
                  </a:lnTo>
                  <a:lnTo>
                    <a:pt x="32" y="52"/>
                  </a:lnTo>
                  <a:lnTo>
                    <a:pt x="37" y="52"/>
                  </a:lnTo>
                  <a:lnTo>
                    <a:pt x="42" y="51"/>
                  </a:lnTo>
                  <a:lnTo>
                    <a:pt x="41" y="51"/>
                  </a:lnTo>
                  <a:lnTo>
                    <a:pt x="40" y="51"/>
                  </a:lnTo>
                  <a:lnTo>
                    <a:pt x="39" y="51"/>
                  </a:lnTo>
                  <a:lnTo>
                    <a:pt x="34" y="46"/>
                  </a:lnTo>
                  <a:lnTo>
                    <a:pt x="29" y="43"/>
                  </a:lnTo>
                  <a:lnTo>
                    <a:pt x="24" y="39"/>
                  </a:lnTo>
                  <a:lnTo>
                    <a:pt x="18" y="37"/>
                  </a:lnTo>
                  <a:lnTo>
                    <a:pt x="19" y="34"/>
                  </a:lnTo>
                  <a:lnTo>
                    <a:pt x="16" y="31"/>
                  </a:lnTo>
                  <a:lnTo>
                    <a:pt x="12" y="30"/>
                  </a:lnTo>
                  <a:lnTo>
                    <a:pt x="11" y="27"/>
                  </a:lnTo>
                  <a:lnTo>
                    <a:pt x="17" y="29"/>
                  </a:lnTo>
                  <a:lnTo>
                    <a:pt x="24" y="31"/>
                  </a:lnTo>
                  <a:lnTo>
                    <a:pt x="31" y="34"/>
                  </a:lnTo>
                  <a:lnTo>
                    <a:pt x="37" y="36"/>
                  </a:lnTo>
                  <a:lnTo>
                    <a:pt x="44" y="38"/>
                  </a:lnTo>
                  <a:lnTo>
                    <a:pt x="50" y="42"/>
                  </a:lnTo>
                  <a:lnTo>
                    <a:pt x="56" y="45"/>
                  </a:lnTo>
                  <a:lnTo>
                    <a:pt x="62" y="49"/>
                  </a:lnTo>
                  <a:lnTo>
                    <a:pt x="62" y="51"/>
                  </a:lnTo>
                  <a:lnTo>
                    <a:pt x="61" y="53"/>
                  </a:lnTo>
                  <a:lnTo>
                    <a:pt x="60" y="55"/>
                  </a:lnTo>
                  <a:lnTo>
                    <a:pt x="69" y="65"/>
                  </a:lnTo>
                  <a:lnTo>
                    <a:pt x="78" y="75"/>
                  </a:lnTo>
                  <a:lnTo>
                    <a:pt x="85" y="85"/>
                  </a:lnTo>
                  <a:lnTo>
                    <a:pt x="92" y="96"/>
                  </a:lnTo>
                  <a:lnTo>
                    <a:pt x="93" y="100"/>
                  </a:lnTo>
                  <a:lnTo>
                    <a:pt x="94" y="105"/>
                  </a:lnTo>
                  <a:lnTo>
                    <a:pt x="97" y="110"/>
                  </a:lnTo>
                  <a:lnTo>
                    <a:pt x="100" y="112"/>
                  </a:lnTo>
                  <a:lnTo>
                    <a:pt x="105" y="111"/>
                  </a:lnTo>
                  <a:lnTo>
                    <a:pt x="108" y="110"/>
                  </a:lnTo>
                  <a:lnTo>
                    <a:pt x="112" y="107"/>
                  </a:lnTo>
                  <a:lnTo>
                    <a:pt x="115" y="104"/>
                  </a:lnTo>
                  <a:lnTo>
                    <a:pt x="117" y="105"/>
                  </a:lnTo>
                  <a:lnTo>
                    <a:pt x="120" y="106"/>
                  </a:lnTo>
                  <a:lnTo>
                    <a:pt x="123" y="106"/>
                  </a:lnTo>
                  <a:lnTo>
                    <a:pt x="125" y="105"/>
                  </a:lnTo>
                  <a:lnTo>
                    <a:pt x="132" y="98"/>
                  </a:lnTo>
                  <a:lnTo>
                    <a:pt x="137" y="90"/>
                  </a:lnTo>
                  <a:lnTo>
                    <a:pt x="140" y="81"/>
                  </a:lnTo>
                  <a:lnTo>
                    <a:pt x="144" y="72"/>
                  </a:lnTo>
                  <a:lnTo>
                    <a:pt x="145" y="63"/>
                  </a:lnTo>
                  <a:lnTo>
                    <a:pt x="146" y="55"/>
                  </a:lnTo>
                  <a:lnTo>
                    <a:pt x="147" y="49"/>
                  </a:lnTo>
                  <a:lnTo>
                    <a:pt x="145" y="40"/>
                  </a:lnTo>
                  <a:lnTo>
                    <a:pt x="143" y="39"/>
                  </a:lnTo>
                  <a:lnTo>
                    <a:pt x="142" y="36"/>
                  </a:lnTo>
                  <a:lnTo>
                    <a:pt x="140" y="31"/>
                  </a:lnTo>
                  <a:lnTo>
                    <a:pt x="142" y="27"/>
                  </a:lnTo>
                  <a:lnTo>
                    <a:pt x="142" y="20"/>
                  </a:lnTo>
                  <a:lnTo>
                    <a:pt x="138" y="13"/>
                  </a:lnTo>
                  <a:lnTo>
                    <a:pt x="136" y="7"/>
                  </a:lnTo>
                  <a:lnTo>
                    <a:pt x="137" y="0"/>
                  </a:lnTo>
                  <a:lnTo>
                    <a:pt x="145" y="9"/>
                  </a:lnTo>
                  <a:lnTo>
                    <a:pt x="152" y="21"/>
                  </a:lnTo>
                  <a:lnTo>
                    <a:pt x="158" y="35"/>
                  </a:lnTo>
                  <a:lnTo>
                    <a:pt x="162" y="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5" name="Freeform 26"/>
            <p:cNvSpPr>
              <a:spLocks noChangeAspect="1"/>
            </p:cNvSpPr>
            <p:nvPr/>
          </p:nvSpPr>
          <p:spPr bwMode="auto">
            <a:xfrm>
              <a:off x="3879" y="1243"/>
              <a:ext cx="18" cy="24"/>
            </a:xfrm>
            <a:custGeom>
              <a:avLst/>
              <a:gdLst>
                <a:gd name="T0" fmla="*/ 6 w 36"/>
                <a:gd name="T1" fmla="*/ 2 h 48"/>
                <a:gd name="T2" fmla="*/ 8 w 36"/>
                <a:gd name="T3" fmla="*/ 8 h 48"/>
                <a:gd name="T4" fmla="*/ 10 w 36"/>
                <a:gd name="T5" fmla="*/ 13 h 48"/>
                <a:gd name="T6" fmla="*/ 13 w 36"/>
                <a:gd name="T7" fmla="*/ 19 h 48"/>
                <a:gd name="T8" fmla="*/ 18 w 36"/>
                <a:gd name="T9" fmla="*/ 24 h 48"/>
                <a:gd name="T10" fmla="*/ 16 w 36"/>
                <a:gd name="T11" fmla="*/ 24 h 48"/>
                <a:gd name="T12" fmla="*/ 13 w 36"/>
                <a:gd name="T13" fmla="*/ 23 h 48"/>
                <a:gd name="T14" fmla="*/ 11 w 36"/>
                <a:gd name="T15" fmla="*/ 21 h 48"/>
                <a:gd name="T16" fmla="*/ 9 w 36"/>
                <a:gd name="T17" fmla="*/ 19 h 48"/>
                <a:gd name="T18" fmla="*/ 6 w 36"/>
                <a:gd name="T19" fmla="*/ 17 h 48"/>
                <a:gd name="T20" fmla="*/ 5 w 36"/>
                <a:gd name="T21" fmla="*/ 15 h 48"/>
                <a:gd name="T22" fmla="*/ 2 w 36"/>
                <a:gd name="T23" fmla="*/ 13 h 48"/>
                <a:gd name="T24" fmla="*/ 1 w 36"/>
                <a:gd name="T25" fmla="*/ 11 h 48"/>
                <a:gd name="T26" fmla="*/ 1 w 36"/>
                <a:gd name="T27" fmla="*/ 8 h 48"/>
                <a:gd name="T28" fmla="*/ 0 w 36"/>
                <a:gd name="T29" fmla="*/ 5 h 48"/>
                <a:gd name="T30" fmla="*/ 0 w 36"/>
                <a:gd name="T31" fmla="*/ 3 h 48"/>
                <a:gd name="T32" fmla="*/ 1 w 36"/>
                <a:gd name="T33" fmla="*/ 0 h 48"/>
                <a:gd name="T34" fmla="*/ 2 w 36"/>
                <a:gd name="T35" fmla="*/ 0 h 48"/>
                <a:gd name="T36" fmla="*/ 3 w 36"/>
                <a:gd name="T37" fmla="*/ 0 h 48"/>
                <a:gd name="T38" fmla="*/ 5 w 36"/>
                <a:gd name="T39" fmla="*/ 1 h 48"/>
                <a:gd name="T40" fmla="*/ 6 w 36"/>
                <a:gd name="T41" fmla="*/ 2 h 4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6"/>
                <a:gd name="T64" fmla="*/ 0 h 48"/>
                <a:gd name="T65" fmla="*/ 36 w 36"/>
                <a:gd name="T66" fmla="*/ 48 h 4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6" h="48">
                  <a:moveTo>
                    <a:pt x="11" y="3"/>
                  </a:moveTo>
                  <a:lnTo>
                    <a:pt x="16" y="15"/>
                  </a:lnTo>
                  <a:lnTo>
                    <a:pt x="19" y="25"/>
                  </a:lnTo>
                  <a:lnTo>
                    <a:pt x="25" y="37"/>
                  </a:lnTo>
                  <a:lnTo>
                    <a:pt x="36" y="48"/>
                  </a:lnTo>
                  <a:lnTo>
                    <a:pt x="32" y="47"/>
                  </a:lnTo>
                  <a:lnTo>
                    <a:pt x="26" y="45"/>
                  </a:lnTo>
                  <a:lnTo>
                    <a:pt x="21" y="41"/>
                  </a:lnTo>
                  <a:lnTo>
                    <a:pt x="17" y="38"/>
                  </a:lnTo>
                  <a:lnTo>
                    <a:pt x="12" y="34"/>
                  </a:lnTo>
                  <a:lnTo>
                    <a:pt x="9" y="30"/>
                  </a:lnTo>
                  <a:lnTo>
                    <a:pt x="4" y="26"/>
                  </a:lnTo>
                  <a:lnTo>
                    <a:pt x="1" y="22"/>
                  </a:lnTo>
                  <a:lnTo>
                    <a:pt x="1" y="16"/>
                  </a:lnTo>
                  <a:lnTo>
                    <a:pt x="0" y="10"/>
                  </a:lnTo>
                  <a:lnTo>
                    <a:pt x="0" y="5"/>
                  </a:lnTo>
                  <a:lnTo>
                    <a:pt x="1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9" y="2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6" name="Freeform 27"/>
            <p:cNvSpPr>
              <a:spLocks noChangeAspect="1"/>
            </p:cNvSpPr>
            <p:nvPr/>
          </p:nvSpPr>
          <p:spPr bwMode="auto">
            <a:xfrm>
              <a:off x="3902" y="1255"/>
              <a:ext cx="16" cy="19"/>
            </a:xfrm>
            <a:custGeom>
              <a:avLst/>
              <a:gdLst>
                <a:gd name="T0" fmla="*/ 14 w 31"/>
                <a:gd name="T1" fmla="*/ 18 h 38"/>
                <a:gd name="T2" fmla="*/ 8 w 31"/>
                <a:gd name="T3" fmla="*/ 19 h 38"/>
                <a:gd name="T4" fmla="*/ 6 w 31"/>
                <a:gd name="T5" fmla="*/ 19 h 38"/>
                <a:gd name="T6" fmla="*/ 5 w 31"/>
                <a:gd name="T7" fmla="*/ 18 h 38"/>
                <a:gd name="T8" fmla="*/ 3 w 31"/>
                <a:gd name="T9" fmla="*/ 16 h 38"/>
                <a:gd name="T10" fmla="*/ 2 w 31"/>
                <a:gd name="T11" fmla="*/ 15 h 38"/>
                <a:gd name="T12" fmla="*/ 4 w 31"/>
                <a:gd name="T13" fmla="*/ 15 h 38"/>
                <a:gd name="T14" fmla="*/ 6 w 31"/>
                <a:gd name="T15" fmla="*/ 15 h 38"/>
                <a:gd name="T16" fmla="*/ 8 w 31"/>
                <a:gd name="T17" fmla="*/ 15 h 38"/>
                <a:gd name="T18" fmla="*/ 8 w 31"/>
                <a:gd name="T19" fmla="*/ 14 h 38"/>
                <a:gd name="T20" fmla="*/ 9 w 31"/>
                <a:gd name="T21" fmla="*/ 10 h 38"/>
                <a:gd name="T22" fmla="*/ 8 w 31"/>
                <a:gd name="T23" fmla="*/ 7 h 38"/>
                <a:gd name="T24" fmla="*/ 4 w 31"/>
                <a:gd name="T25" fmla="*/ 3 h 38"/>
                <a:gd name="T26" fmla="*/ 0 w 31"/>
                <a:gd name="T27" fmla="*/ 0 h 38"/>
                <a:gd name="T28" fmla="*/ 4 w 31"/>
                <a:gd name="T29" fmla="*/ 1 h 38"/>
                <a:gd name="T30" fmla="*/ 7 w 31"/>
                <a:gd name="T31" fmla="*/ 2 h 38"/>
                <a:gd name="T32" fmla="*/ 9 w 31"/>
                <a:gd name="T33" fmla="*/ 3 h 38"/>
                <a:gd name="T34" fmla="*/ 12 w 31"/>
                <a:gd name="T35" fmla="*/ 5 h 38"/>
                <a:gd name="T36" fmla="*/ 14 w 31"/>
                <a:gd name="T37" fmla="*/ 9 h 38"/>
                <a:gd name="T38" fmla="*/ 14 w 31"/>
                <a:gd name="T39" fmla="*/ 12 h 38"/>
                <a:gd name="T40" fmla="*/ 15 w 31"/>
                <a:gd name="T41" fmla="*/ 13 h 38"/>
                <a:gd name="T42" fmla="*/ 16 w 31"/>
                <a:gd name="T43" fmla="*/ 14 h 38"/>
                <a:gd name="T44" fmla="*/ 16 w 31"/>
                <a:gd name="T45" fmla="*/ 15 h 38"/>
                <a:gd name="T46" fmla="*/ 14 w 31"/>
                <a:gd name="T47" fmla="*/ 18 h 3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1"/>
                <a:gd name="T73" fmla="*/ 0 h 38"/>
                <a:gd name="T74" fmla="*/ 31 w 31"/>
                <a:gd name="T75" fmla="*/ 38 h 3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1" h="38">
                  <a:moveTo>
                    <a:pt x="27" y="35"/>
                  </a:moveTo>
                  <a:lnTo>
                    <a:pt x="15" y="38"/>
                  </a:lnTo>
                  <a:lnTo>
                    <a:pt x="11" y="37"/>
                  </a:lnTo>
                  <a:lnTo>
                    <a:pt x="9" y="35"/>
                  </a:lnTo>
                  <a:lnTo>
                    <a:pt x="6" y="32"/>
                  </a:lnTo>
                  <a:lnTo>
                    <a:pt x="4" y="29"/>
                  </a:lnTo>
                  <a:lnTo>
                    <a:pt x="7" y="29"/>
                  </a:lnTo>
                  <a:lnTo>
                    <a:pt x="11" y="30"/>
                  </a:lnTo>
                  <a:lnTo>
                    <a:pt x="15" y="30"/>
                  </a:lnTo>
                  <a:lnTo>
                    <a:pt x="16" y="28"/>
                  </a:lnTo>
                  <a:lnTo>
                    <a:pt x="18" y="20"/>
                  </a:lnTo>
                  <a:lnTo>
                    <a:pt x="15" y="13"/>
                  </a:lnTo>
                  <a:lnTo>
                    <a:pt x="8" y="6"/>
                  </a:lnTo>
                  <a:lnTo>
                    <a:pt x="0" y="0"/>
                  </a:lnTo>
                  <a:lnTo>
                    <a:pt x="7" y="1"/>
                  </a:lnTo>
                  <a:lnTo>
                    <a:pt x="14" y="3"/>
                  </a:lnTo>
                  <a:lnTo>
                    <a:pt x="18" y="6"/>
                  </a:lnTo>
                  <a:lnTo>
                    <a:pt x="24" y="9"/>
                  </a:lnTo>
                  <a:lnTo>
                    <a:pt x="27" y="17"/>
                  </a:lnTo>
                  <a:lnTo>
                    <a:pt x="27" y="23"/>
                  </a:lnTo>
                  <a:lnTo>
                    <a:pt x="30" y="26"/>
                  </a:lnTo>
                  <a:lnTo>
                    <a:pt x="31" y="28"/>
                  </a:lnTo>
                  <a:lnTo>
                    <a:pt x="31" y="29"/>
                  </a:lnTo>
                  <a:lnTo>
                    <a:pt x="27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7" name="Freeform 28"/>
            <p:cNvSpPr>
              <a:spLocks noChangeAspect="1"/>
            </p:cNvSpPr>
            <p:nvPr/>
          </p:nvSpPr>
          <p:spPr bwMode="auto">
            <a:xfrm>
              <a:off x="3920" y="1277"/>
              <a:ext cx="5" cy="10"/>
            </a:xfrm>
            <a:custGeom>
              <a:avLst/>
              <a:gdLst>
                <a:gd name="T0" fmla="*/ 5 w 12"/>
                <a:gd name="T1" fmla="*/ 10 h 19"/>
                <a:gd name="T2" fmla="*/ 3 w 12"/>
                <a:gd name="T3" fmla="*/ 9 h 19"/>
                <a:gd name="T4" fmla="*/ 2 w 12"/>
                <a:gd name="T5" fmla="*/ 8 h 19"/>
                <a:gd name="T6" fmla="*/ 1 w 12"/>
                <a:gd name="T7" fmla="*/ 6 h 19"/>
                <a:gd name="T8" fmla="*/ 0 w 12"/>
                <a:gd name="T9" fmla="*/ 4 h 19"/>
                <a:gd name="T10" fmla="*/ 2 w 12"/>
                <a:gd name="T11" fmla="*/ 4 h 19"/>
                <a:gd name="T12" fmla="*/ 3 w 12"/>
                <a:gd name="T13" fmla="*/ 2 h 19"/>
                <a:gd name="T14" fmla="*/ 3 w 12"/>
                <a:gd name="T15" fmla="*/ 1 h 19"/>
                <a:gd name="T16" fmla="*/ 5 w 12"/>
                <a:gd name="T17" fmla="*/ 0 h 19"/>
                <a:gd name="T18" fmla="*/ 5 w 12"/>
                <a:gd name="T19" fmla="*/ 10 h 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"/>
                <a:gd name="T31" fmla="*/ 0 h 19"/>
                <a:gd name="T32" fmla="*/ 12 w 12"/>
                <a:gd name="T33" fmla="*/ 19 h 1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" h="19">
                  <a:moveTo>
                    <a:pt x="12" y="19"/>
                  </a:moveTo>
                  <a:lnTo>
                    <a:pt x="7" y="18"/>
                  </a:lnTo>
                  <a:lnTo>
                    <a:pt x="5" y="16"/>
                  </a:lnTo>
                  <a:lnTo>
                    <a:pt x="3" y="12"/>
                  </a:lnTo>
                  <a:lnTo>
                    <a:pt x="0" y="8"/>
                  </a:lnTo>
                  <a:lnTo>
                    <a:pt x="4" y="7"/>
                  </a:lnTo>
                  <a:lnTo>
                    <a:pt x="6" y="4"/>
                  </a:lnTo>
                  <a:lnTo>
                    <a:pt x="7" y="2"/>
                  </a:lnTo>
                  <a:lnTo>
                    <a:pt x="11" y="0"/>
                  </a:lnTo>
                  <a:lnTo>
                    <a:pt x="12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8" name="Freeform 29"/>
            <p:cNvSpPr>
              <a:spLocks noChangeAspect="1"/>
            </p:cNvSpPr>
            <p:nvPr/>
          </p:nvSpPr>
          <p:spPr bwMode="auto">
            <a:xfrm>
              <a:off x="3829" y="1450"/>
              <a:ext cx="43" cy="61"/>
            </a:xfrm>
            <a:custGeom>
              <a:avLst/>
              <a:gdLst>
                <a:gd name="T0" fmla="*/ 16 w 86"/>
                <a:gd name="T1" fmla="*/ 6 h 122"/>
                <a:gd name="T2" fmla="*/ 19 w 86"/>
                <a:gd name="T3" fmla="*/ 7 h 122"/>
                <a:gd name="T4" fmla="*/ 22 w 86"/>
                <a:gd name="T5" fmla="*/ 9 h 122"/>
                <a:gd name="T6" fmla="*/ 24 w 86"/>
                <a:gd name="T7" fmla="*/ 11 h 122"/>
                <a:gd name="T8" fmla="*/ 28 w 86"/>
                <a:gd name="T9" fmla="*/ 11 h 122"/>
                <a:gd name="T10" fmla="*/ 32 w 86"/>
                <a:gd name="T11" fmla="*/ 14 h 122"/>
                <a:gd name="T12" fmla="*/ 34 w 86"/>
                <a:gd name="T13" fmla="*/ 16 h 122"/>
                <a:gd name="T14" fmla="*/ 37 w 86"/>
                <a:gd name="T15" fmla="*/ 19 h 122"/>
                <a:gd name="T16" fmla="*/ 39 w 86"/>
                <a:gd name="T17" fmla="*/ 24 h 122"/>
                <a:gd name="T18" fmla="*/ 41 w 86"/>
                <a:gd name="T19" fmla="*/ 32 h 122"/>
                <a:gd name="T20" fmla="*/ 43 w 86"/>
                <a:gd name="T21" fmla="*/ 38 h 122"/>
                <a:gd name="T22" fmla="*/ 43 w 86"/>
                <a:gd name="T23" fmla="*/ 43 h 122"/>
                <a:gd name="T24" fmla="*/ 40 w 86"/>
                <a:gd name="T25" fmla="*/ 42 h 122"/>
                <a:gd name="T26" fmla="*/ 38 w 86"/>
                <a:gd name="T27" fmla="*/ 35 h 122"/>
                <a:gd name="T28" fmla="*/ 37 w 86"/>
                <a:gd name="T29" fmla="*/ 29 h 122"/>
                <a:gd name="T30" fmla="*/ 33 w 86"/>
                <a:gd name="T31" fmla="*/ 27 h 122"/>
                <a:gd name="T32" fmla="*/ 29 w 86"/>
                <a:gd name="T33" fmla="*/ 23 h 122"/>
                <a:gd name="T34" fmla="*/ 26 w 86"/>
                <a:gd name="T35" fmla="*/ 18 h 122"/>
                <a:gd name="T36" fmla="*/ 22 w 86"/>
                <a:gd name="T37" fmla="*/ 22 h 122"/>
                <a:gd name="T38" fmla="*/ 22 w 86"/>
                <a:gd name="T39" fmla="*/ 29 h 122"/>
                <a:gd name="T40" fmla="*/ 20 w 86"/>
                <a:gd name="T41" fmla="*/ 48 h 122"/>
                <a:gd name="T42" fmla="*/ 17 w 86"/>
                <a:gd name="T43" fmla="*/ 54 h 122"/>
                <a:gd name="T44" fmla="*/ 15 w 86"/>
                <a:gd name="T45" fmla="*/ 59 h 122"/>
                <a:gd name="T46" fmla="*/ 11 w 86"/>
                <a:gd name="T47" fmla="*/ 59 h 122"/>
                <a:gd name="T48" fmla="*/ 11 w 86"/>
                <a:gd name="T49" fmla="*/ 53 h 122"/>
                <a:gd name="T50" fmla="*/ 12 w 86"/>
                <a:gd name="T51" fmla="*/ 47 h 122"/>
                <a:gd name="T52" fmla="*/ 12 w 86"/>
                <a:gd name="T53" fmla="*/ 40 h 122"/>
                <a:gd name="T54" fmla="*/ 13 w 86"/>
                <a:gd name="T55" fmla="*/ 35 h 122"/>
                <a:gd name="T56" fmla="*/ 13 w 86"/>
                <a:gd name="T57" fmla="*/ 31 h 122"/>
                <a:gd name="T58" fmla="*/ 13 w 86"/>
                <a:gd name="T59" fmla="*/ 27 h 122"/>
                <a:gd name="T60" fmla="*/ 13 w 86"/>
                <a:gd name="T61" fmla="*/ 23 h 122"/>
                <a:gd name="T62" fmla="*/ 12 w 86"/>
                <a:gd name="T63" fmla="*/ 20 h 122"/>
                <a:gd name="T64" fmla="*/ 10 w 86"/>
                <a:gd name="T65" fmla="*/ 18 h 122"/>
                <a:gd name="T66" fmla="*/ 7 w 86"/>
                <a:gd name="T67" fmla="*/ 19 h 122"/>
                <a:gd name="T68" fmla="*/ 4 w 86"/>
                <a:gd name="T69" fmla="*/ 23 h 122"/>
                <a:gd name="T70" fmla="*/ 3 w 86"/>
                <a:gd name="T71" fmla="*/ 25 h 122"/>
                <a:gd name="T72" fmla="*/ 2 w 86"/>
                <a:gd name="T73" fmla="*/ 25 h 122"/>
                <a:gd name="T74" fmla="*/ 0 w 86"/>
                <a:gd name="T75" fmla="*/ 24 h 122"/>
                <a:gd name="T76" fmla="*/ 3 w 86"/>
                <a:gd name="T77" fmla="*/ 17 h 122"/>
                <a:gd name="T78" fmla="*/ 5 w 86"/>
                <a:gd name="T79" fmla="*/ 8 h 122"/>
                <a:gd name="T80" fmla="*/ 7 w 86"/>
                <a:gd name="T81" fmla="*/ 5 h 122"/>
                <a:gd name="T82" fmla="*/ 7 w 86"/>
                <a:gd name="T83" fmla="*/ 0 h 122"/>
                <a:gd name="T84" fmla="*/ 10 w 86"/>
                <a:gd name="T85" fmla="*/ 4 h 122"/>
                <a:gd name="T86" fmla="*/ 14 w 86"/>
                <a:gd name="T87" fmla="*/ 6 h 12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86"/>
                <a:gd name="T133" fmla="*/ 0 h 122"/>
                <a:gd name="T134" fmla="*/ 86 w 86"/>
                <a:gd name="T135" fmla="*/ 122 h 12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86" h="122">
                  <a:moveTo>
                    <a:pt x="27" y="12"/>
                  </a:moveTo>
                  <a:lnTo>
                    <a:pt x="32" y="11"/>
                  </a:lnTo>
                  <a:lnTo>
                    <a:pt x="35" y="11"/>
                  </a:lnTo>
                  <a:lnTo>
                    <a:pt x="38" y="13"/>
                  </a:lnTo>
                  <a:lnTo>
                    <a:pt x="41" y="15"/>
                  </a:lnTo>
                  <a:lnTo>
                    <a:pt x="43" y="17"/>
                  </a:lnTo>
                  <a:lnTo>
                    <a:pt x="45" y="19"/>
                  </a:lnTo>
                  <a:lnTo>
                    <a:pt x="48" y="21"/>
                  </a:lnTo>
                  <a:lnTo>
                    <a:pt x="51" y="23"/>
                  </a:lnTo>
                  <a:lnTo>
                    <a:pt x="55" y="21"/>
                  </a:lnTo>
                  <a:lnTo>
                    <a:pt x="59" y="24"/>
                  </a:lnTo>
                  <a:lnTo>
                    <a:pt x="63" y="27"/>
                  </a:lnTo>
                  <a:lnTo>
                    <a:pt x="66" y="30"/>
                  </a:lnTo>
                  <a:lnTo>
                    <a:pt x="68" y="32"/>
                  </a:lnTo>
                  <a:lnTo>
                    <a:pt x="71" y="34"/>
                  </a:lnTo>
                  <a:lnTo>
                    <a:pt x="73" y="38"/>
                  </a:lnTo>
                  <a:lnTo>
                    <a:pt x="73" y="42"/>
                  </a:lnTo>
                  <a:lnTo>
                    <a:pt x="78" y="48"/>
                  </a:lnTo>
                  <a:lnTo>
                    <a:pt x="80" y="55"/>
                  </a:lnTo>
                  <a:lnTo>
                    <a:pt x="82" y="63"/>
                  </a:lnTo>
                  <a:lnTo>
                    <a:pt x="85" y="70"/>
                  </a:lnTo>
                  <a:lnTo>
                    <a:pt x="86" y="75"/>
                  </a:lnTo>
                  <a:lnTo>
                    <a:pt x="86" y="80"/>
                  </a:lnTo>
                  <a:lnTo>
                    <a:pt x="86" y="85"/>
                  </a:lnTo>
                  <a:lnTo>
                    <a:pt x="83" y="90"/>
                  </a:lnTo>
                  <a:lnTo>
                    <a:pt x="80" y="84"/>
                  </a:lnTo>
                  <a:lnTo>
                    <a:pt x="78" y="77"/>
                  </a:lnTo>
                  <a:lnTo>
                    <a:pt x="76" y="70"/>
                  </a:lnTo>
                  <a:lnTo>
                    <a:pt x="74" y="63"/>
                  </a:lnTo>
                  <a:lnTo>
                    <a:pt x="73" y="58"/>
                  </a:lnTo>
                  <a:lnTo>
                    <a:pt x="68" y="56"/>
                  </a:lnTo>
                  <a:lnTo>
                    <a:pt x="65" y="53"/>
                  </a:lnTo>
                  <a:lnTo>
                    <a:pt x="63" y="49"/>
                  </a:lnTo>
                  <a:lnTo>
                    <a:pt x="58" y="45"/>
                  </a:lnTo>
                  <a:lnTo>
                    <a:pt x="56" y="40"/>
                  </a:lnTo>
                  <a:lnTo>
                    <a:pt x="52" y="36"/>
                  </a:lnTo>
                  <a:lnTo>
                    <a:pt x="47" y="36"/>
                  </a:lnTo>
                  <a:lnTo>
                    <a:pt x="44" y="43"/>
                  </a:lnTo>
                  <a:lnTo>
                    <a:pt x="43" y="50"/>
                  </a:lnTo>
                  <a:lnTo>
                    <a:pt x="43" y="57"/>
                  </a:lnTo>
                  <a:lnTo>
                    <a:pt x="41" y="64"/>
                  </a:lnTo>
                  <a:lnTo>
                    <a:pt x="40" y="96"/>
                  </a:lnTo>
                  <a:lnTo>
                    <a:pt x="36" y="101"/>
                  </a:lnTo>
                  <a:lnTo>
                    <a:pt x="34" y="107"/>
                  </a:lnTo>
                  <a:lnTo>
                    <a:pt x="33" y="113"/>
                  </a:lnTo>
                  <a:lnTo>
                    <a:pt x="30" y="118"/>
                  </a:lnTo>
                  <a:lnTo>
                    <a:pt x="27" y="122"/>
                  </a:lnTo>
                  <a:lnTo>
                    <a:pt x="22" y="118"/>
                  </a:lnTo>
                  <a:lnTo>
                    <a:pt x="21" y="113"/>
                  </a:lnTo>
                  <a:lnTo>
                    <a:pt x="21" y="106"/>
                  </a:lnTo>
                  <a:lnTo>
                    <a:pt x="22" y="100"/>
                  </a:lnTo>
                  <a:lnTo>
                    <a:pt x="23" y="93"/>
                  </a:lnTo>
                  <a:lnTo>
                    <a:pt x="23" y="86"/>
                  </a:lnTo>
                  <a:lnTo>
                    <a:pt x="23" y="80"/>
                  </a:lnTo>
                  <a:lnTo>
                    <a:pt x="23" y="73"/>
                  </a:lnTo>
                  <a:lnTo>
                    <a:pt x="26" y="70"/>
                  </a:lnTo>
                  <a:lnTo>
                    <a:pt x="26" y="65"/>
                  </a:lnTo>
                  <a:lnTo>
                    <a:pt x="26" y="61"/>
                  </a:lnTo>
                  <a:lnTo>
                    <a:pt x="27" y="57"/>
                  </a:lnTo>
                  <a:lnTo>
                    <a:pt x="26" y="53"/>
                  </a:lnTo>
                  <a:lnTo>
                    <a:pt x="25" y="48"/>
                  </a:lnTo>
                  <a:lnTo>
                    <a:pt x="25" y="45"/>
                  </a:lnTo>
                  <a:lnTo>
                    <a:pt x="25" y="40"/>
                  </a:lnTo>
                  <a:lnTo>
                    <a:pt x="23" y="39"/>
                  </a:lnTo>
                  <a:lnTo>
                    <a:pt x="22" y="36"/>
                  </a:lnTo>
                  <a:lnTo>
                    <a:pt x="20" y="35"/>
                  </a:lnTo>
                  <a:lnTo>
                    <a:pt x="18" y="35"/>
                  </a:lnTo>
                  <a:lnTo>
                    <a:pt x="13" y="38"/>
                  </a:lnTo>
                  <a:lnTo>
                    <a:pt x="11" y="41"/>
                  </a:lnTo>
                  <a:lnTo>
                    <a:pt x="7" y="45"/>
                  </a:lnTo>
                  <a:lnTo>
                    <a:pt x="6" y="49"/>
                  </a:lnTo>
                  <a:lnTo>
                    <a:pt x="5" y="49"/>
                  </a:lnTo>
                  <a:lnTo>
                    <a:pt x="4" y="49"/>
                  </a:lnTo>
                  <a:lnTo>
                    <a:pt x="3" y="49"/>
                  </a:lnTo>
                  <a:lnTo>
                    <a:pt x="2" y="49"/>
                  </a:lnTo>
                  <a:lnTo>
                    <a:pt x="0" y="48"/>
                  </a:lnTo>
                  <a:lnTo>
                    <a:pt x="4" y="41"/>
                  </a:lnTo>
                  <a:lnTo>
                    <a:pt x="6" y="33"/>
                  </a:lnTo>
                  <a:lnTo>
                    <a:pt x="9" y="24"/>
                  </a:lnTo>
                  <a:lnTo>
                    <a:pt x="10" y="16"/>
                  </a:lnTo>
                  <a:lnTo>
                    <a:pt x="13" y="12"/>
                  </a:lnTo>
                  <a:lnTo>
                    <a:pt x="14" y="9"/>
                  </a:lnTo>
                  <a:lnTo>
                    <a:pt x="13" y="4"/>
                  </a:lnTo>
                  <a:lnTo>
                    <a:pt x="14" y="0"/>
                  </a:lnTo>
                  <a:lnTo>
                    <a:pt x="18" y="4"/>
                  </a:lnTo>
                  <a:lnTo>
                    <a:pt x="20" y="8"/>
                  </a:lnTo>
                  <a:lnTo>
                    <a:pt x="23" y="10"/>
                  </a:lnTo>
                  <a:lnTo>
                    <a:pt x="27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9" name="Freeform 30"/>
            <p:cNvSpPr>
              <a:spLocks noChangeAspect="1"/>
            </p:cNvSpPr>
            <p:nvPr/>
          </p:nvSpPr>
          <p:spPr bwMode="auto">
            <a:xfrm>
              <a:off x="3920" y="1453"/>
              <a:ext cx="52" cy="35"/>
            </a:xfrm>
            <a:custGeom>
              <a:avLst/>
              <a:gdLst>
                <a:gd name="T0" fmla="*/ 8 w 104"/>
                <a:gd name="T1" fmla="*/ 4 h 72"/>
                <a:gd name="T2" fmla="*/ 10 w 104"/>
                <a:gd name="T3" fmla="*/ 5 h 72"/>
                <a:gd name="T4" fmla="*/ 13 w 104"/>
                <a:gd name="T5" fmla="*/ 6 h 72"/>
                <a:gd name="T6" fmla="*/ 15 w 104"/>
                <a:gd name="T7" fmla="*/ 7 h 72"/>
                <a:gd name="T8" fmla="*/ 17 w 104"/>
                <a:gd name="T9" fmla="*/ 6 h 72"/>
                <a:gd name="T10" fmla="*/ 21 w 104"/>
                <a:gd name="T11" fmla="*/ 2 h 72"/>
                <a:gd name="T12" fmla="*/ 23 w 104"/>
                <a:gd name="T13" fmla="*/ 6 h 72"/>
                <a:gd name="T14" fmla="*/ 26 w 104"/>
                <a:gd name="T15" fmla="*/ 8 h 72"/>
                <a:gd name="T16" fmla="*/ 30 w 104"/>
                <a:gd name="T17" fmla="*/ 10 h 72"/>
                <a:gd name="T18" fmla="*/ 33 w 104"/>
                <a:gd name="T19" fmla="*/ 13 h 72"/>
                <a:gd name="T20" fmla="*/ 37 w 104"/>
                <a:gd name="T21" fmla="*/ 14 h 72"/>
                <a:gd name="T22" fmla="*/ 40 w 104"/>
                <a:gd name="T23" fmla="*/ 17 h 72"/>
                <a:gd name="T24" fmla="*/ 43 w 104"/>
                <a:gd name="T25" fmla="*/ 18 h 72"/>
                <a:gd name="T26" fmla="*/ 45 w 104"/>
                <a:gd name="T27" fmla="*/ 21 h 72"/>
                <a:gd name="T28" fmla="*/ 48 w 104"/>
                <a:gd name="T29" fmla="*/ 25 h 72"/>
                <a:gd name="T30" fmla="*/ 50 w 104"/>
                <a:gd name="T31" fmla="*/ 27 h 72"/>
                <a:gd name="T32" fmla="*/ 51 w 104"/>
                <a:gd name="T33" fmla="*/ 29 h 72"/>
                <a:gd name="T34" fmla="*/ 52 w 104"/>
                <a:gd name="T35" fmla="*/ 32 h 72"/>
                <a:gd name="T36" fmla="*/ 52 w 104"/>
                <a:gd name="T37" fmla="*/ 34 h 72"/>
                <a:gd name="T38" fmla="*/ 52 w 104"/>
                <a:gd name="T39" fmla="*/ 35 h 72"/>
                <a:gd name="T40" fmla="*/ 51 w 104"/>
                <a:gd name="T41" fmla="*/ 35 h 72"/>
                <a:gd name="T42" fmla="*/ 51 w 104"/>
                <a:gd name="T43" fmla="*/ 35 h 72"/>
                <a:gd name="T44" fmla="*/ 50 w 104"/>
                <a:gd name="T45" fmla="*/ 35 h 72"/>
                <a:gd name="T46" fmla="*/ 47 w 104"/>
                <a:gd name="T47" fmla="*/ 31 h 72"/>
                <a:gd name="T48" fmla="*/ 44 w 104"/>
                <a:gd name="T49" fmla="*/ 27 h 72"/>
                <a:gd name="T50" fmla="*/ 40 w 104"/>
                <a:gd name="T51" fmla="*/ 25 h 72"/>
                <a:gd name="T52" fmla="*/ 36 w 104"/>
                <a:gd name="T53" fmla="*/ 22 h 72"/>
                <a:gd name="T54" fmla="*/ 35 w 104"/>
                <a:gd name="T55" fmla="*/ 22 h 72"/>
                <a:gd name="T56" fmla="*/ 34 w 104"/>
                <a:gd name="T57" fmla="*/ 22 h 72"/>
                <a:gd name="T58" fmla="*/ 33 w 104"/>
                <a:gd name="T59" fmla="*/ 23 h 72"/>
                <a:gd name="T60" fmla="*/ 32 w 104"/>
                <a:gd name="T61" fmla="*/ 24 h 72"/>
                <a:gd name="T62" fmla="*/ 33 w 104"/>
                <a:gd name="T63" fmla="*/ 25 h 72"/>
                <a:gd name="T64" fmla="*/ 33 w 104"/>
                <a:gd name="T65" fmla="*/ 28 h 72"/>
                <a:gd name="T66" fmla="*/ 33 w 104"/>
                <a:gd name="T67" fmla="*/ 30 h 72"/>
                <a:gd name="T68" fmla="*/ 34 w 104"/>
                <a:gd name="T69" fmla="*/ 32 h 72"/>
                <a:gd name="T70" fmla="*/ 33 w 104"/>
                <a:gd name="T71" fmla="*/ 33 h 72"/>
                <a:gd name="T72" fmla="*/ 32 w 104"/>
                <a:gd name="T73" fmla="*/ 33 h 72"/>
                <a:gd name="T74" fmla="*/ 32 w 104"/>
                <a:gd name="T75" fmla="*/ 33 h 72"/>
                <a:gd name="T76" fmla="*/ 31 w 104"/>
                <a:gd name="T77" fmla="*/ 33 h 72"/>
                <a:gd name="T78" fmla="*/ 22 w 104"/>
                <a:gd name="T79" fmla="*/ 17 h 72"/>
                <a:gd name="T80" fmla="*/ 15 w 104"/>
                <a:gd name="T81" fmla="*/ 14 h 72"/>
                <a:gd name="T82" fmla="*/ 14 w 104"/>
                <a:gd name="T83" fmla="*/ 14 h 72"/>
                <a:gd name="T84" fmla="*/ 13 w 104"/>
                <a:gd name="T85" fmla="*/ 15 h 72"/>
                <a:gd name="T86" fmla="*/ 13 w 104"/>
                <a:gd name="T87" fmla="*/ 17 h 72"/>
                <a:gd name="T88" fmla="*/ 11 w 104"/>
                <a:gd name="T89" fmla="*/ 18 h 72"/>
                <a:gd name="T90" fmla="*/ 10 w 104"/>
                <a:gd name="T91" fmla="*/ 20 h 72"/>
                <a:gd name="T92" fmla="*/ 10 w 104"/>
                <a:gd name="T93" fmla="*/ 22 h 72"/>
                <a:gd name="T94" fmla="*/ 9 w 104"/>
                <a:gd name="T95" fmla="*/ 24 h 72"/>
                <a:gd name="T96" fmla="*/ 7 w 104"/>
                <a:gd name="T97" fmla="*/ 25 h 72"/>
                <a:gd name="T98" fmla="*/ 6 w 104"/>
                <a:gd name="T99" fmla="*/ 20 h 72"/>
                <a:gd name="T100" fmla="*/ 5 w 104"/>
                <a:gd name="T101" fmla="*/ 15 h 72"/>
                <a:gd name="T102" fmla="*/ 5 w 104"/>
                <a:gd name="T103" fmla="*/ 10 h 72"/>
                <a:gd name="T104" fmla="*/ 4 w 104"/>
                <a:gd name="T105" fmla="*/ 6 h 72"/>
                <a:gd name="T106" fmla="*/ 3 w 104"/>
                <a:gd name="T107" fmla="*/ 5 h 72"/>
                <a:gd name="T108" fmla="*/ 2 w 104"/>
                <a:gd name="T109" fmla="*/ 4 h 72"/>
                <a:gd name="T110" fmla="*/ 1 w 104"/>
                <a:gd name="T111" fmla="*/ 3 h 72"/>
                <a:gd name="T112" fmla="*/ 0 w 104"/>
                <a:gd name="T113" fmla="*/ 2 h 72"/>
                <a:gd name="T114" fmla="*/ 4 w 104"/>
                <a:gd name="T115" fmla="*/ 0 h 72"/>
                <a:gd name="T116" fmla="*/ 4 w 104"/>
                <a:gd name="T117" fmla="*/ 1 h 72"/>
                <a:gd name="T118" fmla="*/ 6 w 104"/>
                <a:gd name="T119" fmla="*/ 2 h 72"/>
                <a:gd name="T120" fmla="*/ 7 w 104"/>
                <a:gd name="T121" fmla="*/ 3 h 72"/>
                <a:gd name="T122" fmla="*/ 8 w 104"/>
                <a:gd name="T123" fmla="*/ 4 h 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04"/>
                <a:gd name="T187" fmla="*/ 0 h 72"/>
                <a:gd name="T188" fmla="*/ 104 w 104"/>
                <a:gd name="T189" fmla="*/ 72 h 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04" h="72">
                  <a:moveTo>
                    <a:pt x="15" y="8"/>
                  </a:moveTo>
                  <a:lnTo>
                    <a:pt x="20" y="10"/>
                  </a:lnTo>
                  <a:lnTo>
                    <a:pt x="25" y="13"/>
                  </a:lnTo>
                  <a:lnTo>
                    <a:pt x="29" y="14"/>
                  </a:lnTo>
                  <a:lnTo>
                    <a:pt x="34" y="12"/>
                  </a:lnTo>
                  <a:lnTo>
                    <a:pt x="41" y="5"/>
                  </a:lnTo>
                  <a:lnTo>
                    <a:pt x="46" y="12"/>
                  </a:lnTo>
                  <a:lnTo>
                    <a:pt x="52" y="16"/>
                  </a:lnTo>
                  <a:lnTo>
                    <a:pt x="59" y="21"/>
                  </a:lnTo>
                  <a:lnTo>
                    <a:pt x="66" y="26"/>
                  </a:lnTo>
                  <a:lnTo>
                    <a:pt x="73" y="29"/>
                  </a:lnTo>
                  <a:lnTo>
                    <a:pt x="79" y="34"/>
                  </a:lnTo>
                  <a:lnTo>
                    <a:pt x="86" y="38"/>
                  </a:lnTo>
                  <a:lnTo>
                    <a:pt x="90" y="44"/>
                  </a:lnTo>
                  <a:lnTo>
                    <a:pt x="95" y="51"/>
                  </a:lnTo>
                  <a:lnTo>
                    <a:pt x="99" y="56"/>
                  </a:lnTo>
                  <a:lnTo>
                    <a:pt x="102" y="60"/>
                  </a:lnTo>
                  <a:lnTo>
                    <a:pt x="103" y="65"/>
                  </a:lnTo>
                  <a:lnTo>
                    <a:pt x="104" y="70"/>
                  </a:lnTo>
                  <a:lnTo>
                    <a:pt x="104" y="71"/>
                  </a:lnTo>
                  <a:lnTo>
                    <a:pt x="102" y="72"/>
                  </a:lnTo>
                  <a:lnTo>
                    <a:pt x="101" y="72"/>
                  </a:lnTo>
                  <a:lnTo>
                    <a:pt x="99" y="71"/>
                  </a:lnTo>
                  <a:lnTo>
                    <a:pt x="94" y="63"/>
                  </a:lnTo>
                  <a:lnTo>
                    <a:pt x="88" y="56"/>
                  </a:lnTo>
                  <a:lnTo>
                    <a:pt x="80" y="51"/>
                  </a:lnTo>
                  <a:lnTo>
                    <a:pt x="72" y="45"/>
                  </a:lnTo>
                  <a:lnTo>
                    <a:pt x="70" y="46"/>
                  </a:lnTo>
                  <a:lnTo>
                    <a:pt x="67" y="46"/>
                  </a:lnTo>
                  <a:lnTo>
                    <a:pt x="65" y="48"/>
                  </a:lnTo>
                  <a:lnTo>
                    <a:pt x="63" y="49"/>
                  </a:lnTo>
                  <a:lnTo>
                    <a:pt x="65" y="52"/>
                  </a:lnTo>
                  <a:lnTo>
                    <a:pt x="66" y="57"/>
                  </a:lnTo>
                  <a:lnTo>
                    <a:pt x="66" y="61"/>
                  </a:lnTo>
                  <a:lnTo>
                    <a:pt x="67" y="66"/>
                  </a:lnTo>
                  <a:lnTo>
                    <a:pt x="66" y="67"/>
                  </a:lnTo>
                  <a:lnTo>
                    <a:pt x="64" y="68"/>
                  </a:lnTo>
                  <a:lnTo>
                    <a:pt x="63" y="68"/>
                  </a:lnTo>
                  <a:lnTo>
                    <a:pt x="61" y="67"/>
                  </a:lnTo>
                  <a:lnTo>
                    <a:pt x="43" y="35"/>
                  </a:lnTo>
                  <a:lnTo>
                    <a:pt x="29" y="28"/>
                  </a:lnTo>
                  <a:lnTo>
                    <a:pt x="27" y="29"/>
                  </a:lnTo>
                  <a:lnTo>
                    <a:pt x="26" y="31"/>
                  </a:lnTo>
                  <a:lnTo>
                    <a:pt x="25" y="34"/>
                  </a:lnTo>
                  <a:lnTo>
                    <a:pt x="22" y="37"/>
                  </a:lnTo>
                  <a:lnTo>
                    <a:pt x="20" y="42"/>
                  </a:lnTo>
                  <a:lnTo>
                    <a:pt x="19" y="45"/>
                  </a:lnTo>
                  <a:lnTo>
                    <a:pt x="17" y="50"/>
                  </a:lnTo>
                  <a:lnTo>
                    <a:pt x="13" y="51"/>
                  </a:lnTo>
                  <a:lnTo>
                    <a:pt x="11" y="41"/>
                  </a:lnTo>
                  <a:lnTo>
                    <a:pt x="10" y="31"/>
                  </a:lnTo>
                  <a:lnTo>
                    <a:pt x="10" y="21"/>
                  </a:lnTo>
                  <a:lnTo>
                    <a:pt x="8" y="12"/>
                  </a:lnTo>
                  <a:lnTo>
                    <a:pt x="6" y="10"/>
                  </a:lnTo>
                  <a:lnTo>
                    <a:pt x="3" y="8"/>
                  </a:lnTo>
                  <a:lnTo>
                    <a:pt x="2" y="6"/>
                  </a:lnTo>
                  <a:lnTo>
                    <a:pt x="0" y="4"/>
                  </a:lnTo>
                  <a:lnTo>
                    <a:pt x="7" y="0"/>
                  </a:lnTo>
                  <a:lnTo>
                    <a:pt x="8" y="3"/>
                  </a:lnTo>
                  <a:lnTo>
                    <a:pt x="11" y="4"/>
                  </a:lnTo>
                  <a:lnTo>
                    <a:pt x="13" y="6"/>
                  </a:lnTo>
                  <a:lnTo>
                    <a:pt x="15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6" name="Object 2"/>
          <p:cNvGraphicFramePr>
            <a:graphicFrameLocks noChangeAspect="1"/>
          </p:cNvGraphicFramePr>
          <p:nvPr/>
        </p:nvGraphicFramePr>
        <p:xfrm>
          <a:off x="611188" y="455613"/>
          <a:ext cx="1873250" cy="1554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6" name="Photo Editor Photo" r:id="rId3" imgW="1171429" imgH="971686" progId="MSPhotoEd.3">
                  <p:embed/>
                </p:oleObj>
              </mc:Choice>
              <mc:Fallback>
                <p:oleObj name="Photo Editor Photo" r:id="rId3" imgW="1171429" imgH="971686" progId="MSPhotoEd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455613"/>
                        <a:ext cx="1873250" cy="1554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7" name="Object 3"/>
          <p:cNvGraphicFramePr>
            <a:graphicFrameLocks noChangeAspect="1"/>
          </p:cNvGraphicFramePr>
          <p:nvPr/>
        </p:nvGraphicFramePr>
        <p:xfrm>
          <a:off x="2971800" y="0"/>
          <a:ext cx="5886450" cy="679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7" name="Photo Editor Photo" r:id="rId5" imgW="3095238" imgH="3572374" progId="MSPhotoEd.3">
                  <p:embed/>
                </p:oleObj>
              </mc:Choice>
              <mc:Fallback>
                <p:oleObj name="Photo Editor Photo" r:id="rId5" imgW="3095238" imgH="3572374" progId="MSPhotoEd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0"/>
                        <a:ext cx="5886450" cy="679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08" name="Oval 5"/>
          <p:cNvSpPr>
            <a:spLocks noChangeArrowheads="1"/>
          </p:cNvSpPr>
          <p:nvPr/>
        </p:nvSpPr>
        <p:spPr bwMode="auto">
          <a:xfrm>
            <a:off x="152400" y="5257800"/>
            <a:ext cx="3200400" cy="1447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09" name="Text Box 6"/>
          <p:cNvSpPr txBox="1">
            <a:spLocks noChangeArrowheads="1"/>
          </p:cNvSpPr>
          <p:nvPr/>
        </p:nvSpPr>
        <p:spPr bwMode="auto">
          <a:xfrm>
            <a:off x="228600" y="2514600"/>
            <a:ext cx="297180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/>
              <a:t>H = Hudson Bay, Canada</a:t>
            </a:r>
          </a:p>
          <a:p>
            <a:pPr>
              <a:spcBef>
                <a:spcPct val="50000"/>
              </a:spcBef>
            </a:pPr>
            <a:r>
              <a:rPr lang="en-US" sz="1400"/>
              <a:t>D = Duluth, Minnesota, USA</a:t>
            </a:r>
          </a:p>
          <a:p>
            <a:pPr>
              <a:spcBef>
                <a:spcPct val="50000"/>
              </a:spcBef>
            </a:pPr>
            <a:r>
              <a:rPr lang="en-US" sz="1400"/>
              <a:t>M = Mexico City, Mexico</a:t>
            </a:r>
          </a:p>
          <a:p>
            <a:pPr>
              <a:spcBef>
                <a:spcPct val="50000"/>
              </a:spcBef>
            </a:pPr>
            <a:r>
              <a:rPr lang="en-US" sz="1400"/>
              <a:t>S = San Jose, Costa Rica</a:t>
            </a:r>
          </a:p>
          <a:p>
            <a:pPr>
              <a:spcBef>
                <a:spcPct val="50000"/>
              </a:spcBef>
            </a:pPr>
            <a:r>
              <a:rPr lang="en-US" sz="1400"/>
              <a:t>Bo = Bogota, Columbia</a:t>
            </a:r>
          </a:p>
          <a:p>
            <a:pPr>
              <a:spcBef>
                <a:spcPct val="50000"/>
              </a:spcBef>
            </a:pPr>
            <a:r>
              <a:rPr lang="en-US" sz="1400"/>
              <a:t>Br = Brasilia, Brazil</a:t>
            </a:r>
          </a:p>
          <a:p>
            <a:pPr>
              <a:spcBef>
                <a:spcPct val="50000"/>
              </a:spcBef>
            </a:pPr>
            <a:r>
              <a:rPr lang="en-US" sz="1400"/>
              <a:t>T = Tierra del Fuego, Argentina</a:t>
            </a:r>
            <a:endParaRPr lang="en-US">
              <a:latin typeface="Times New Roman" charset="0"/>
            </a:endParaRPr>
          </a:p>
        </p:txBody>
      </p:sp>
      <p:pic>
        <p:nvPicPr>
          <p:cNvPr id="21510" name="Picture 7" descr="running_clock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501" t="19649" r="22501" b="19649"/>
          <a:stretch>
            <a:fillRect/>
          </a:stretch>
        </p:blipFill>
        <p:spPr bwMode="auto">
          <a:xfrm>
            <a:off x="914400" y="5410200"/>
            <a:ext cx="1466850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1" name="AutoShape 8">
            <a:hlinkClick r:id="" action="ppaction://hlinkshowjump?jump=nextslide" highlightClick="1">
              <a:snd r:embed="rId8" name="CAMERA.WAV"/>
            </a:hlinkClick>
            <a:hlinkHover r:id="" action="ppaction://noaction" highlightClick="1" endSnd="1"/>
          </p:cNvPr>
          <p:cNvSpPr>
            <a:spLocks noChangeArrowheads="1"/>
          </p:cNvSpPr>
          <p:nvPr/>
        </p:nvSpPr>
        <p:spPr bwMode="auto">
          <a:xfrm>
            <a:off x="2362200" y="5867400"/>
            <a:ext cx="762000" cy="152400"/>
          </a:xfrm>
          <a:prstGeom prst="rightArrow">
            <a:avLst>
              <a:gd name="adj1" fmla="val 50000"/>
              <a:gd name="adj2" fmla="val 125000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2" name="AutoShape 9">
            <a:hlinkClick r:id="" action="ppaction://hlinkshowjump?jump=previousslide" highlightClick="1">
              <a:snd r:embed="rId8" name="CAMERA.WAV"/>
            </a:hlinkClick>
            <a:hlinkHover r:id="" action="ppaction://noaction" highlightClick="1" endSnd="1"/>
          </p:cNvPr>
          <p:cNvSpPr>
            <a:spLocks noChangeArrowheads="1"/>
          </p:cNvSpPr>
          <p:nvPr/>
        </p:nvSpPr>
        <p:spPr bwMode="auto">
          <a:xfrm flipH="1">
            <a:off x="304800" y="5867400"/>
            <a:ext cx="762000" cy="152400"/>
          </a:xfrm>
          <a:prstGeom prst="rightArrow">
            <a:avLst>
              <a:gd name="adj1" fmla="val 50000"/>
              <a:gd name="adj2" fmla="val 125000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3" name="WordArt 10"/>
          <p:cNvSpPr>
            <a:spLocks noChangeArrowheads="1" noChangeShapeType="1" noTextEdit="1"/>
          </p:cNvSpPr>
          <p:nvPr/>
        </p:nvSpPr>
        <p:spPr bwMode="auto">
          <a:xfrm>
            <a:off x="1295400" y="5410200"/>
            <a:ext cx="923925" cy="17145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sz="1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Step Through</a:t>
            </a:r>
          </a:p>
        </p:txBody>
      </p:sp>
      <p:sp>
        <p:nvSpPr>
          <p:cNvPr id="21514" name="WordArt 11"/>
          <p:cNvSpPr>
            <a:spLocks noChangeArrowheads="1" noChangeShapeType="1" noTextEdit="1"/>
          </p:cNvSpPr>
          <p:nvPr/>
        </p:nvSpPr>
        <p:spPr bwMode="auto">
          <a:xfrm>
            <a:off x="1371600" y="6400800"/>
            <a:ext cx="609600" cy="2286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14287"/>
              </a:avLst>
            </a:prstTxWarp>
          </a:bodyPr>
          <a:lstStyle/>
          <a:p>
            <a:pPr algn="ctr"/>
            <a:r>
              <a:rPr lang="en-US" sz="12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Time!</a:t>
            </a:r>
          </a:p>
        </p:txBody>
      </p:sp>
      <p:sp>
        <p:nvSpPr>
          <p:cNvPr id="21515" name="WordArt 12"/>
          <p:cNvSpPr>
            <a:spLocks noChangeArrowheads="1" noChangeShapeType="1" noTextEdit="1"/>
          </p:cNvSpPr>
          <p:nvPr/>
        </p:nvSpPr>
        <p:spPr bwMode="auto">
          <a:xfrm>
            <a:off x="381000" y="5638800"/>
            <a:ext cx="542925" cy="180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7907"/>
              </a:avLst>
            </a:prstTxWarp>
          </a:bodyPr>
          <a:lstStyle/>
          <a:p>
            <a:pPr algn="ctr"/>
            <a:r>
              <a:rPr lang="en-US" sz="14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  <a:latin typeface="CopprplGoth Bd BT"/>
                <a:ea typeface="CopprplGoth Bd BT"/>
                <a:cs typeface="CopprplGoth Bd BT"/>
              </a:rPr>
              <a:t>Back</a:t>
            </a:r>
          </a:p>
        </p:txBody>
      </p:sp>
      <p:sp>
        <p:nvSpPr>
          <p:cNvPr id="21516" name="WordArt 13"/>
          <p:cNvSpPr>
            <a:spLocks noChangeArrowheads="1" noChangeShapeType="1" noTextEdit="1"/>
          </p:cNvSpPr>
          <p:nvPr/>
        </p:nvSpPr>
        <p:spPr bwMode="auto">
          <a:xfrm>
            <a:off x="2362200" y="6019800"/>
            <a:ext cx="876300" cy="180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6199"/>
              </a:avLst>
            </a:prstTxWarp>
          </a:bodyPr>
          <a:lstStyle/>
          <a:p>
            <a:pPr algn="ctr"/>
            <a:r>
              <a:rPr lang="en-US" sz="14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  <a:latin typeface="CopprplGoth Bd BT"/>
                <a:ea typeface="CopprplGoth Bd BT"/>
                <a:cs typeface="CopprplGoth Bd BT"/>
              </a:rPr>
              <a:t>Forward</a:t>
            </a:r>
          </a:p>
        </p:txBody>
      </p:sp>
      <p:grpSp>
        <p:nvGrpSpPr>
          <p:cNvPr id="21517" name="Group 14"/>
          <p:cNvGrpSpPr>
            <a:grpSpLocks noChangeAspect="1"/>
          </p:cNvGrpSpPr>
          <p:nvPr/>
        </p:nvGrpSpPr>
        <p:grpSpPr bwMode="auto">
          <a:xfrm>
            <a:off x="7316788" y="4762500"/>
            <a:ext cx="393700" cy="209550"/>
            <a:chOff x="3360" y="912"/>
            <a:chExt cx="1143" cy="610"/>
          </a:xfrm>
        </p:grpSpPr>
        <p:sp>
          <p:nvSpPr>
            <p:cNvPr id="21518" name="Freeform 15"/>
            <p:cNvSpPr>
              <a:spLocks noChangeAspect="1"/>
            </p:cNvSpPr>
            <p:nvPr/>
          </p:nvSpPr>
          <p:spPr bwMode="auto">
            <a:xfrm>
              <a:off x="3360" y="912"/>
              <a:ext cx="1143" cy="610"/>
            </a:xfrm>
            <a:custGeom>
              <a:avLst/>
              <a:gdLst>
                <a:gd name="T0" fmla="*/ 1079 w 2287"/>
                <a:gd name="T1" fmla="*/ 140 h 1220"/>
                <a:gd name="T2" fmla="*/ 1012 w 2287"/>
                <a:gd name="T3" fmla="*/ 165 h 1220"/>
                <a:gd name="T4" fmla="*/ 936 w 2287"/>
                <a:gd name="T5" fmla="*/ 177 h 1220"/>
                <a:gd name="T6" fmla="*/ 854 w 2287"/>
                <a:gd name="T7" fmla="*/ 186 h 1220"/>
                <a:gd name="T8" fmla="*/ 777 w 2287"/>
                <a:gd name="T9" fmla="*/ 199 h 1220"/>
                <a:gd name="T10" fmla="*/ 698 w 2287"/>
                <a:gd name="T11" fmla="*/ 208 h 1220"/>
                <a:gd name="T12" fmla="*/ 632 w 2287"/>
                <a:gd name="T13" fmla="*/ 243 h 1220"/>
                <a:gd name="T14" fmla="*/ 569 w 2287"/>
                <a:gd name="T15" fmla="*/ 270 h 1220"/>
                <a:gd name="T16" fmla="*/ 487 w 2287"/>
                <a:gd name="T17" fmla="*/ 249 h 1220"/>
                <a:gd name="T18" fmla="*/ 435 w 2287"/>
                <a:gd name="T19" fmla="*/ 205 h 1220"/>
                <a:gd name="T20" fmla="*/ 327 w 2287"/>
                <a:gd name="T21" fmla="*/ 177 h 1220"/>
                <a:gd name="T22" fmla="*/ 256 w 2287"/>
                <a:gd name="T23" fmla="*/ 160 h 1220"/>
                <a:gd name="T24" fmla="*/ 148 w 2287"/>
                <a:gd name="T25" fmla="*/ 117 h 1220"/>
                <a:gd name="T26" fmla="*/ 58 w 2287"/>
                <a:gd name="T27" fmla="*/ 26 h 1220"/>
                <a:gd name="T28" fmla="*/ 0 w 2287"/>
                <a:gd name="T29" fmla="*/ 7 h 1220"/>
                <a:gd name="T30" fmla="*/ 60 w 2287"/>
                <a:gd name="T31" fmla="*/ 67 h 1220"/>
                <a:gd name="T32" fmla="*/ 17 w 2287"/>
                <a:gd name="T33" fmla="*/ 53 h 1220"/>
                <a:gd name="T34" fmla="*/ 32 w 2287"/>
                <a:gd name="T35" fmla="*/ 99 h 1220"/>
                <a:gd name="T36" fmla="*/ 34 w 2287"/>
                <a:gd name="T37" fmla="*/ 133 h 1220"/>
                <a:gd name="T38" fmla="*/ 60 w 2287"/>
                <a:gd name="T39" fmla="*/ 171 h 1220"/>
                <a:gd name="T40" fmla="*/ 87 w 2287"/>
                <a:gd name="T41" fmla="*/ 209 h 1220"/>
                <a:gd name="T42" fmla="*/ 141 w 2287"/>
                <a:gd name="T43" fmla="*/ 246 h 1220"/>
                <a:gd name="T44" fmla="*/ 198 w 2287"/>
                <a:gd name="T45" fmla="*/ 284 h 1220"/>
                <a:gd name="T46" fmla="*/ 236 w 2287"/>
                <a:gd name="T47" fmla="*/ 305 h 1220"/>
                <a:gd name="T48" fmla="*/ 238 w 2287"/>
                <a:gd name="T49" fmla="*/ 318 h 1220"/>
                <a:gd name="T50" fmla="*/ 350 w 2287"/>
                <a:gd name="T51" fmla="*/ 322 h 1220"/>
                <a:gd name="T52" fmla="*/ 417 w 2287"/>
                <a:gd name="T53" fmla="*/ 338 h 1220"/>
                <a:gd name="T54" fmla="*/ 448 w 2287"/>
                <a:gd name="T55" fmla="*/ 400 h 1220"/>
                <a:gd name="T56" fmla="*/ 374 w 2287"/>
                <a:gd name="T57" fmla="*/ 448 h 1220"/>
                <a:gd name="T58" fmla="*/ 313 w 2287"/>
                <a:gd name="T59" fmla="*/ 461 h 1220"/>
                <a:gd name="T60" fmla="*/ 320 w 2287"/>
                <a:gd name="T61" fmla="*/ 475 h 1220"/>
                <a:gd name="T62" fmla="*/ 373 w 2287"/>
                <a:gd name="T63" fmla="*/ 475 h 1220"/>
                <a:gd name="T64" fmla="*/ 374 w 2287"/>
                <a:gd name="T65" fmla="*/ 493 h 1220"/>
                <a:gd name="T66" fmla="*/ 417 w 2287"/>
                <a:gd name="T67" fmla="*/ 495 h 1220"/>
                <a:gd name="T68" fmla="*/ 447 w 2287"/>
                <a:gd name="T69" fmla="*/ 510 h 1220"/>
                <a:gd name="T70" fmla="*/ 460 w 2287"/>
                <a:gd name="T71" fmla="*/ 544 h 1220"/>
                <a:gd name="T72" fmla="*/ 455 w 2287"/>
                <a:gd name="T73" fmla="*/ 585 h 1220"/>
                <a:gd name="T74" fmla="*/ 475 w 2287"/>
                <a:gd name="T75" fmla="*/ 586 h 1220"/>
                <a:gd name="T76" fmla="*/ 492 w 2287"/>
                <a:gd name="T77" fmla="*/ 578 h 1220"/>
                <a:gd name="T78" fmla="*/ 510 w 2287"/>
                <a:gd name="T79" fmla="*/ 592 h 1220"/>
                <a:gd name="T80" fmla="*/ 495 w 2287"/>
                <a:gd name="T81" fmla="*/ 520 h 1220"/>
                <a:gd name="T82" fmla="*/ 521 w 2287"/>
                <a:gd name="T83" fmla="*/ 513 h 1220"/>
                <a:gd name="T84" fmla="*/ 538 w 2287"/>
                <a:gd name="T85" fmla="*/ 491 h 1220"/>
                <a:gd name="T86" fmla="*/ 544 w 2287"/>
                <a:gd name="T87" fmla="*/ 540 h 1220"/>
                <a:gd name="T88" fmla="*/ 561 w 2287"/>
                <a:gd name="T89" fmla="*/ 566 h 1220"/>
                <a:gd name="T90" fmla="*/ 585 w 2287"/>
                <a:gd name="T91" fmla="*/ 580 h 1220"/>
                <a:gd name="T92" fmla="*/ 612 w 2287"/>
                <a:gd name="T93" fmla="*/ 585 h 1220"/>
                <a:gd name="T94" fmla="*/ 593 w 2287"/>
                <a:gd name="T95" fmla="*/ 548 h 1220"/>
                <a:gd name="T96" fmla="*/ 604 w 2287"/>
                <a:gd name="T97" fmla="*/ 509 h 1220"/>
                <a:gd name="T98" fmla="*/ 648 w 2287"/>
                <a:gd name="T99" fmla="*/ 501 h 1220"/>
                <a:gd name="T100" fmla="*/ 612 w 2287"/>
                <a:gd name="T101" fmla="*/ 467 h 1220"/>
                <a:gd name="T102" fmla="*/ 614 w 2287"/>
                <a:gd name="T103" fmla="*/ 385 h 1220"/>
                <a:gd name="T104" fmla="*/ 694 w 2287"/>
                <a:gd name="T105" fmla="*/ 367 h 1220"/>
                <a:gd name="T106" fmla="*/ 856 w 2287"/>
                <a:gd name="T107" fmla="*/ 344 h 1220"/>
                <a:gd name="T108" fmla="*/ 913 w 2287"/>
                <a:gd name="T109" fmla="*/ 310 h 1220"/>
                <a:gd name="T110" fmla="*/ 972 w 2287"/>
                <a:gd name="T111" fmla="*/ 271 h 1220"/>
                <a:gd name="T112" fmla="*/ 1011 w 2287"/>
                <a:gd name="T113" fmla="*/ 237 h 1220"/>
                <a:gd name="T114" fmla="*/ 1079 w 2287"/>
                <a:gd name="T115" fmla="*/ 204 h 1220"/>
                <a:gd name="T116" fmla="*/ 1069 w 2287"/>
                <a:gd name="T117" fmla="*/ 190 h 1220"/>
                <a:gd name="T118" fmla="*/ 1102 w 2287"/>
                <a:gd name="T119" fmla="*/ 162 h 1220"/>
                <a:gd name="T120" fmla="*/ 1100 w 2287"/>
                <a:gd name="T121" fmla="*/ 143 h 122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287"/>
                <a:gd name="T184" fmla="*/ 0 h 1220"/>
                <a:gd name="T185" fmla="*/ 2287 w 2287"/>
                <a:gd name="T186" fmla="*/ 1220 h 122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287" h="1220">
                  <a:moveTo>
                    <a:pt x="2285" y="226"/>
                  </a:moveTo>
                  <a:lnTo>
                    <a:pt x="2282" y="225"/>
                  </a:lnTo>
                  <a:lnTo>
                    <a:pt x="2279" y="222"/>
                  </a:lnTo>
                  <a:lnTo>
                    <a:pt x="2275" y="222"/>
                  </a:lnTo>
                  <a:lnTo>
                    <a:pt x="2272" y="224"/>
                  </a:lnTo>
                  <a:lnTo>
                    <a:pt x="2265" y="227"/>
                  </a:lnTo>
                  <a:lnTo>
                    <a:pt x="2257" y="232"/>
                  </a:lnTo>
                  <a:lnTo>
                    <a:pt x="2248" y="235"/>
                  </a:lnTo>
                  <a:lnTo>
                    <a:pt x="2241" y="241"/>
                  </a:lnTo>
                  <a:lnTo>
                    <a:pt x="2233" y="243"/>
                  </a:lnTo>
                  <a:lnTo>
                    <a:pt x="2226" y="247"/>
                  </a:lnTo>
                  <a:lnTo>
                    <a:pt x="2218" y="250"/>
                  </a:lnTo>
                  <a:lnTo>
                    <a:pt x="2211" y="255"/>
                  </a:lnTo>
                  <a:lnTo>
                    <a:pt x="2204" y="258"/>
                  </a:lnTo>
                  <a:lnTo>
                    <a:pt x="2197" y="263"/>
                  </a:lnTo>
                  <a:lnTo>
                    <a:pt x="2189" y="266"/>
                  </a:lnTo>
                  <a:lnTo>
                    <a:pt x="2182" y="270"/>
                  </a:lnTo>
                  <a:lnTo>
                    <a:pt x="2176" y="272"/>
                  </a:lnTo>
                  <a:lnTo>
                    <a:pt x="2170" y="274"/>
                  </a:lnTo>
                  <a:lnTo>
                    <a:pt x="2165" y="277"/>
                  </a:lnTo>
                  <a:lnTo>
                    <a:pt x="2159" y="280"/>
                  </a:lnTo>
                  <a:lnTo>
                    <a:pt x="2152" y="282"/>
                  </a:lnTo>
                  <a:lnTo>
                    <a:pt x="2146" y="285"/>
                  </a:lnTo>
                  <a:lnTo>
                    <a:pt x="2140" y="287"/>
                  </a:lnTo>
                  <a:lnTo>
                    <a:pt x="2135" y="288"/>
                  </a:lnTo>
                  <a:lnTo>
                    <a:pt x="2129" y="291"/>
                  </a:lnTo>
                  <a:lnTo>
                    <a:pt x="2123" y="293"/>
                  </a:lnTo>
                  <a:lnTo>
                    <a:pt x="2117" y="295"/>
                  </a:lnTo>
                  <a:lnTo>
                    <a:pt x="2112" y="297"/>
                  </a:lnTo>
                  <a:lnTo>
                    <a:pt x="2106" y="299"/>
                  </a:lnTo>
                  <a:lnTo>
                    <a:pt x="2100" y="301"/>
                  </a:lnTo>
                  <a:lnTo>
                    <a:pt x="2094" y="302"/>
                  </a:lnTo>
                  <a:lnTo>
                    <a:pt x="2089" y="304"/>
                  </a:lnTo>
                  <a:lnTo>
                    <a:pt x="2082" y="309"/>
                  </a:lnTo>
                  <a:lnTo>
                    <a:pt x="2075" y="312"/>
                  </a:lnTo>
                  <a:lnTo>
                    <a:pt x="2068" y="316"/>
                  </a:lnTo>
                  <a:lnTo>
                    <a:pt x="2060" y="319"/>
                  </a:lnTo>
                  <a:lnTo>
                    <a:pt x="2052" y="322"/>
                  </a:lnTo>
                  <a:lnTo>
                    <a:pt x="2045" y="324"/>
                  </a:lnTo>
                  <a:lnTo>
                    <a:pt x="2037" y="325"/>
                  </a:lnTo>
                  <a:lnTo>
                    <a:pt x="2029" y="327"/>
                  </a:lnTo>
                  <a:lnTo>
                    <a:pt x="2024" y="330"/>
                  </a:lnTo>
                  <a:lnTo>
                    <a:pt x="2018" y="331"/>
                  </a:lnTo>
                  <a:lnTo>
                    <a:pt x="2014" y="332"/>
                  </a:lnTo>
                  <a:lnTo>
                    <a:pt x="2008" y="332"/>
                  </a:lnTo>
                  <a:lnTo>
                    <a:pt x="2002" y="333"/>
                  </a:lnTo>
                  <a:lnTo>
                    <a:pt x="1996" y="333"/>
                  </a:lnTo>
                  <a:lnTo>
                    <a:pt x="1992" y="334"/>
                  </a:lnTo>
                  <a:lnTo>
                    <a:pt x="1986" y="335"/>
                  </a:lnTo>
                  <a:lnTo>
                    <a:pt x="1976" y="337"/>
                  </a:lnTo>
                  <a:lnTo>
                    <a:pt x="1965" y="338"/>
                  </a:lnTo>
                  <a:lnTo>
                    <a:pt x="1956" y="339"/>
                  </a:lnTo>
                  <a:lnTo>
                    <a:pt x="1946" y="341"/>
                  </a:lnTo>
                  <a:lnTo>
                    <a:pt x="1936" y="344"/>
                  </a:lnTo>
                  <a:lnTo>
                    <a:pt x="1927" y="346"/>
                  </a:lnTo>
                  <a:lnTo>
                    <a:pt x="1918" y="347"/>
                  </a:lnTo>
                  <a:lnTo>
                    <a:pt x="1908" y="349"/>
                  </a:lnTo>
                  <a:lnTo>
                    <a:pt x="1902" y="350"/>
                  </a:lnTo>
                  <a:lnTo>
                    <a:pt x="1896" y="352"/>
                  </a:lnTo>
                  <a:lnTo>
                    <a:pt x="1890" y="353"/>
                  </a:lnTo>
                  <a:lnTo>
                    <a:pt x="1885" y="353"/>
                  </a:lnTo>
                  <a:lnTo>
                    <a:pt x="1879" y="354"/>
                  </a:lnTo>
                  <a:lnTo>
                    <a:pt x="1873" y="354"/>
                  </a:lnTo>
                  <a:lnTo>
                    <a:pt x="1867" y="354"/>
                  </a:lnTo>
                  <a:lnTo>
                    <a:pt x="1862" y="354"/>
                  </a:lnTo>
                  <a:lnTo>
                    <a:pt x="1852" y="355"/>
                  </a:lnTo>
                  <a:lnTo>
                    <a:pt x="1843" y="356"/>
                  </a:lnTo>
                  <a:lnTo>
                    <a:pt x="1834" y="359"/>
                  </a:lnTo>
                  <a:lnTo>
                    <a:pt x="1825" y="360"/>
                  </a:lnTo>
                  <a:lnTo>
                    <a:pt x="1815" y="361"/>
                  </a:lnTo>
                  <a:lnTo>
                    <a:pt x="1805" y="363"/>
                  </a:lnTo>
                  <a:lnTo>
                    <a:pt x="1796" y="364"/>
                  </a:lnTo>
                  <a:lnTo>
                    <a:pt x="1787" y="365"/>
                  </a:lnTo>
                  <a:lnTo>
                    <a:pt x="1780" y="368"/>
                  </a:lnTo>
                  <a:lnTo>
                    <a:pt x="1774" y="369"/>
                  </a:lnTo>
                  <a:lnTo>
                    <a:pt x="1767" y="370"/>
                  </a:lnTo>
                  <a:lnTo>
                    <a:pt x="1760" y="370"/>
                  </a:lnTo>
                  <a:lnTo>
                    <a:pt x="1754" y="371"/>
                  </a:lnTo>
                  <a:lnTo>
                    <a:pt x="1747" y="371"/>
                  </a:lnTo>
                  <a:lnTo>
                    <a:pt x="1741" y="371"/>
                  </a:lnTo>
                  <a:lnTo>
                    <a:pt x="1734" y="371"/>
                  </a:lnTo>
                  <a:lnTo>
                    <a:pt x="1726" y="371"/>
                  </a:lnTo>
                  <a:lnTo>
                    <a:pt x="1718" y="372"/>
                  </a:lnTo>
                  <a:lnTo>
                    <a:pt x="1709" y="372"/>
                  </a:lnTo>
                  <a:lnTo>
                    <a:pt x="1701" y="374"/>
                  </a:lnTo>
                  <a:lnTo>
                    <a:pt x="1694" y="375"/>
                  </a:lnTo>
                  <a:lnTo>
                    <a:pt x="1686" y="376"/>
                  </a:lnTo>
                  <a:lnTo>
                    <a:pt x="1678" y="377"/>
                  </a:lnTo>
                  <a:lnTo>
                    <a:pt x="1671" y="378"/>
                  </a:lnTo>
                  <a:lnTo>
                    <a:pt x="1667" y="382"/>
                  </a:lnTo>
                  <a:lnTo>
                    <a:pt x="1662" y="383"/>
                  </a:lnTo>
                  <a:lnTo>
                    <a:pt x="1658" y="385"/>
                  </a:lnTo>
                  <a:lnTo>
                    <a:pt x="1652" y="386"/>
                  </a:lnTo>
                  <a:lnTo>
                    <a:pt x="1646" y="386"/>
                  </a:lnTo>
                  <a:lnTo>
                    <a:pt x="1640" y="386"/>
                  </a:lnTo>
                  <a:lnTo>
                    <a:pt x="1636" y="387"/>
                  </a:lnTo>
                  <a:lnTo>
                    <a:pt x="1630" y="387"/>
                  </a:lnTo>
                  <a:lnTo>
                    <a:pt x="1626" y="390"/>
                  </a:lnTo>
                  <a:lnTo>
                    <a:pt x="1623" y="390"/>
                  </a:lnTo>
                  <a:lnTo>
                    <a:pt x="1618" y="391"/>
                  </a:lnTo>
                  <a:lnTo>
                    <a:pt x="1615" y="392"/>
                  </a:lnTo>
                  <a:lnTo>
                    <a:pt x="1600" y="393"/>
                  </a:lnTo>
                  <a:lnTo>
                    <a:pt x="1584" y="394"/>
                  </a:lnTo>
                  <a:lnTo>
                    <a:pt x="1569" y="397"/>
                  </a:lnTo>
                  <a:lnTo>
                    <a:pt x="1554" y="398"/>
                  </a:lnTo>
                  <a:lnTo>
                    <a:pt x="1538" y="399"/>
                  </a:lnTo>
                  <a:lnTo>
                    <a:pt x="1523" y="401"/>
                  </a:lnTo>
                  <a:lnTo>
                    <a:pt x="1507" y="402"/>
                  </a:lnTo>
                  <a:lnTo>
                    <a:pt x="1492" y="403"/>
                  </a:lnTo>
                  <a:lnTo>
                    <a:pt x="1486" y="405"/>
                  </a:lnTo>
                  <a:lnTo>
                    <a:pt x="1481" y="403"/>
                  </a:lnTo>
                  <a:lnTo>
                    <a:pt x="1475" y="403"/>
                  </a:lnTo>
                  <a:lnTo>
                    <a:pt x="1470" y="403"/>
                  </a:lnTo>
                  <a:lnTo>
                    <a:pt x="1463" y="406"/>
                  </a:lnTo>
                  <a:lnTo>
                    <a:pt x="1456" y="406"/>
                  </a:lnTo>
                  <a:lnTo>
                    <a:pt x="1449" y="407"/>
                  </a:lnTo>
                  <a:lnTo>
                    <a:pt x="1443" y="409"/>
                  </a:lnTo>
                  <a:lnTo>
                    <a:pt x="1439" y="409"/>
                  </a:lnTo>
                  <a:lnTo>
                    <a:pt x="1434" y="410"/>
                  </a:lnTo>
                  <a:lnTo>
                    <a:pt x="1428" y="410"/>
                  </a:lnTo>
                  <a:lnTo>
                    <a:pt x="1424" y="412"/>
                  </a:lnTo>
                  <a:lnTo>
                    <a:pt x="1419" y="412"/>
                  </a:lnTo>
                  <a:lnTo>
                    <a:pt x="1413" y="413"/>
                  </a:lnTo>
                  <a:lnTo>
                    <a:pt x="1409" y="413"/>
                  </a:lnTo>
                  <a:lnTo>
                    <a:pt x="1404" y="413"/>
                  </a:lnTo>
                  <a:lnTo>
                    <a:pt x="1396" y="416"/>
                  </a:lnTo>
                  <a:lnTo>
                    <a:pt x="1388" y="417"/>
                  </a:lnTo>
                  <a:lnTo>
                    <a:pt x="1380" y="418"/>
                  </a:lnTo>
                  <a:lnTo>
                    <a:pt x="1372" y="421"/>
                  </a:lnTo>
                  <a:lnTo>
                    <a:pt x="1365" y="424"/>
                  </a:lnTo>
                  <a:lnTo>
                    <a:pt x="1357" y="427"/>
                  </a:lnTo>
                  <a:lnTo>
                    <a:pt x="1350" y="430"/>
                  </a:lnTo>
                  <a:lnTo>
                    <a:pt x="1343" y="432"/>
                  </a:lnTo>
                  <a:lnTo>
                    <a:pt x="1336" y="436"/>
                  </a:lnTo>
                  <a:lnTo>
                    <a:pt x="1329" y="440"/>
                  </a:lnTo>
                  <a:lnTo>
                    <a:pt x="1322" y="444"/>
                  </a:lnTo>
                  <a:lnTo>
                    <a:pt x="1316" y="450"/>
                  </a:lnTo>
                  <a:lnTo>
                    <a:pt x="1312" y="453"/>
                  </a:lnTo>
                  <a:lnTo>
                    <a:pt x="1308" y="457"/>
                  </a:lnTo>
                  <a:lnTo>
                    <a:pt x="1304" y="460"/>
                  </a:lnTo>
                  <a:lnTo>
                    <a:pt x="1299" y="463"/>
                  </a:lnTo>
                  <a:lnTo>
                    <a:pt x="1295" y="467"/>
                  </a:lnTo>
                  <a:lnTo>
                    <a:pt x="1291" y="470"/>
                  </a:lnTo>
                  <a:lnTo>
                    <a:pt x="1286" y="473"/>
                  </a:lnTo>
                  <a:lnTo>
                    <a:pt x="1282" y="475"/>
                  </a:lnTo>
                  <a:lnTo>
                    <a:pt x="1274" y="481"/>
                  </a:lnTo>
                  <a:lnTo>
                    <a:pt x="1265" y="486"/>
                  </a:lnTo>
                  <a:lnTo>
                    <a:pt x="1257" y="492"/>
                  </a:lnTo>
                  <a:lnTo>
                    <a:pt x="1247" y="498"/>
                  </a:lnTo>
                  <a:lnTo>
                    <a:pt x="1239" y="503"/>
                  </a:lnTo>
                  <a:lnTo>
                    <a:pt x="1230" y="508"/>
                  </a:lnTo>
                  <a:lnTo>
                    <a:pt x="1221" y="512"/>
                  </a:lnTo>
                  <a:lnTo>
                    <a:pt x="1212" y="516"/>
                  </a:lnTo>
                  <a:lnTo>
                    <a:pt x="1206" y="519"/>
                  </a:lnTo>
                  <a:lnTo>
                    <a:pt x="1200" y="521"/>
                  </a:lnTo>
                  <a:lnTo>
                    <a:pt x="1195" y="523"/>
                  </a:lnTo>
                  <a:lnTo>
                    <a:pt x="1191" y="526"/>
                  </a:lnTo>
                  <a:lnTo>
                    <a:pt x="1186" y="528"/>
                  </a:lnTo>
                  <a:lnTo>
                    <a:pt x="1182" y="530"/>
                  </a:lnTo>
                  <a:lnTo>
                    <a:pt x="1176" y="531"/>
                  </a:lnTo>
                  <a:lnTo>
                    <a:pt x="1170" y="533"/>
                  </a:lnTo>
                  <a:lnTo>
                    <a:pt x="1165" y="534"/>
                  </a:lnTo>
                  <a:lnTo>
                    <a:pt x="1162" y="535"/>
                  </a:lnTo>
                  <a:lnTo>
                    <a:pt x="1157" y="537"/>
                  </a:lnTo>
                  <a:lnTo>
                    <a:pt x="1153" y="538"/>
                  </a:lnTo>
                  <a:lnTo>
                    <a:pt x="1148" y="540"/>
                  </a:lnTo>
                  <a:lnTo>
                    <a:pt x="1145" y="540"/>
                  </a:lnTo>
                  <a:lnTo>
                    <a:pt x="1139" y="540"/>
                  </a:lnTo>
                  <a:lnTo>
                    <a:pt x="1134" y="540"/>
                  </a:lnTo>
                  <a:lnTo>
                    <a:pt x="1124" y="537"/>
                  </a:lnTo>
                  <a:lnTo>
                    <a:pt x="1114" y="535"/>
                  </a:lnTo>
                  <a:lnTo>
                    <a:pt x="1102" y="535"/>
                  </a:lnTo>
                  <a:lnTo>
                    <a:pt x="1092" y="535"/>
                  </a:lnTo>
                  <a:lnTo>
                    <a:pt x="1080" y="536"/>
                  </a:lnTo>
                  <a:lnTo>
                    <a:pt x="1069" y="536"/>
                  </a:lnTo>
                  <a:lnTo>
                    <a:pt x="1058" y="537"/>
                  </a:lnTo>
                  <a:lnTo>
                    <a:pt x="1048" y="537"/>
                  </a:lnTo>
                  <a:lnTo>
                    <a:pt x="1042" y="535"/>
                  </a:lnTo>
                  <a:lnTo>
                    <a:pt x="1038" y="531"/>
                  </a:lnTo>
                  <a:lnTo>
                    <a:pt x="1032" y="529"/>
                  </a:lnTo>
                  <a:lnTo>
                    <a:pt x="1026" y="526"/>
                  </a:lnTo>
                  <a:lnTo>
                    <a:pt x="1021" y="523"/>
                  </a:lnTo>
                  <a:lnTo>
                    <a:pt x="1016" y="520"/>
                  </a:lnTo>
                  <a:lnTo>
                    <a:pt x="1010" y="516"/>
                  </a:lnTo>
                  <a:lnTo>
                    <a:pt x="1004" y="513"/>
                  </a:lnTo>
                  <a:lnTo>
                    <a:pt x="996" y="510"/>
                  </a:lnTo>
                  <a:lnTo>
                    <a:pt x="989" y="506"/>
                  </a:lnTo>
                  <a:lnTo>
                    <a:pt x="982" y="501"/>
                  </a:lnTo>
                  <a:lnTo>
                    <a:pt x="974" y="497"/>
                  </a:lnTo>
                  <a:lnTo>
                    <a:pt x="967" y="491"/>
                  </a:lnTo>
                  <a:lnTo>
                    <a:pt x="960" y="486"/>
                  </a:lnTo>
                  <a:lnTo>
                    <a:pt x="955" y="481"/>
                  </a:lnTo>
                  <a:lnTo>
                    <a:pt x="948" y="476"/>
                  </a:lnTo>
                  <a:lnTo>
                    <a:pt x="943" y="474"/>
                  </a:lnTo>
                  <a:lnTo>
                    <a:pt x="940" y="472"/>
                  </a:lnTo>
                  <a:lnTo>
                    <a:pt x="935" y="468"/>
                  </a:lnTo>
                  <a:lnTo>
                    <a:pt x="932" y="465"/>
                  </a:lnTo>
                  <a:lnTo>
                    <a:pt x="926" y="460"/>
                  </a:lnTo>
                  <a:lnTo>
                    <a:pt x="921" y="454"/>
                  </a:lnTo>
                  <a:lnTo>
                    <a:pt x="915" y="447"/>
                  </a:lnTo>
                  <a:lnTo>
                    <a:pt x="910" y="442"/>
                  </a:lnTo>
                  <a:lnTo>
                    <a:pt x="905" y="438"/>
                  </a:lnTo>
                  <a:lnTo>
                    <a:pt x="900" y="435"/>
                  </a:lnTo>
                  <a:lnTo>
                    <a:pt x="897" y="431"/>
                  </a:lnTo>
                  <a:lnTo>
                    <a:pt x="893" y="425"/>
                  </a:lnTo>
                  <a:lnTo>
                    <a:pt x="889" y="423"/>
                  </a:lnTo>
                  <a:lnTo>
                    <a:pt x="883" y="420"/>
                  </a:lnTo>
                  <a:lnTo>
                    <a:pt x="879" y="416"/>
                  </a:lnTo>
                  <a:lnTo>
                    <a:pt x="875" y="413"/>
                  </a:lnTo>
                  <a:lnTo>
                    <a:pt x="870" y="410"/>
                  </a:lnTo>
                  <a:lnTo>
                    <a:pt x="866" y="407"/>
                  </a:lnTo>
                  <a:lnTo>
                    <a:pt x="860" y="403"/>
                  </a:lnTo>
                  <a:lnTo>
                    <a:pt x="855" y="401"/>
                  </a:lnTo>
                  <a:lnTo>
                    <a:pt x="844" y="395"/>
                  </a:lnTo>
                  <a:lnTo>
                    <a:pt x="834" y="390"/>
                  </a:lnTo>
                  <a:lnTo>
                    <a:pt x="821" y="385"/>
                  </a:lnTo>
                  <a:lnTo>
                    <a:pt x="809" y="382"/>
                  </a:lnTo>
                  <a:lnTo>
                    <a:pt x="797" y="378"/>
                  </a:lnTo>
                  <a:lnTo>
                    <a:pt x="785" y="375"/>
                  </a:lnTo>
                  <a:lnTo>
                    <a:pt x="772" y="371"/>
                  </a:lnTo>
                  <a:lnTo>
                    <a:pt x="760" y="368"/>
                  </a:lnTo>
                  <a:lnTo>
                    <a:pt x="748" y="367"/>
                  </a:lnTo>
                  <a:lnTo>
                    <a:pt x="737" y="364"/>
                  </a:lnTo>
                  <a:lnTo>
                    <a:pt x="725" y="363"/>
                  </a:lnTo>
                  <a:lnTo>
                    <a:pt x="714" y="362"/>
                  </a:lnTo>
                  <a:lnTo>
                    <a:pt x="701" y="362"/>
                  </a:lnTo>
                  <a:lnTo>
                    <a:pt x="689" y="361"/>
                  </a:lnTo>
                  <a:lnTo>
                    <a:pt x="678" y="359"/>
                  </a:lnTo>
                  <a:lnTo>
                    <a:pt x="666" y="357"/>
                  </a:lnTo>
                  <a:lnTo>
                    <a:pt x="661" y="356"/>
                  </a:lnTo>
                  <a:lnTo>
                    <a:pt x="655" y="354"/>
                  </a:lnTo>
                  <a:lnTo>
                    <a:pt x="649" y="353"/>
                  </a:lnTo>
                  <a:lnTo>
                    <a:pt x="643" y="352"/>
                  </a:lnTo>
                  <a:lnTo>
                    <a:pt x="638" y="350"/>
                  </a:lnTo>
                  <a:lnTo>
                    <a:pt x="632" y="349"/>
                  </a:lnTo>
                  <a:lnTo>
                    <a:pt x="625" y="348"/>
                  </a:lnTo>
                  <a:lnTo>
                    <a:pt x="619" y="347"/>
                  </a:lnTo>
                  <a:lnTo>
                    <a:pt x="611" y="344"/>
                  </a:lnTo>
                  <a:lnTo>
                    <a:pt x="603" y="341"/>
                  </a:lnTo>
                  <a:lnTo>
                    <a:pt x="594" y="340"/>
                  </a:lnTo>
                  <a:lnTo>
                    <a:pt x="586" y="338"/>
                  </a:lnTo>
                  <a:lnTo>
                    <a:pt x="580" y="337"/>
                  </a:lnTo>
                  <a:lnTo>
                    <a:pt x="575" y="335"/>
                  </a:lnTo>
                  <a:lnTo>
                    <a:pt x="570" y="333"/>
                  </a:lnTo>
                  <a:lnTo>
                    <a:pt x="565" y="332"/>
                  </a:lnTo>
                  <a:lnTo>
                    <a:pt x="559" y="330"/>
                  </a:lnTo>
                  <a:lnTo>
                    <a:pt x="555" y="329"/>
                  </a:lnTo>
                  <a:lnTo>
                    <a:pt x="549" y="326"/>
                  </a:lnTo>
                  <a:lnTo>
                    <a:pt x="544" y="325"/>
                  </a:lnTo>
                  <a:lnTo>
                    <a:pt x="534" y="324"/>
                  </a:lnTo>
                  <a:lnTo>
                    <a:pt x="522" y="322"/>
                  </a:lnTo>
                  <a:lnTo>
                    <a:pt x="512" y="319"/>
                  </a:lnTo>
                  <a:lnTo>
                    <a:pt x="502" y="317"/>
                  </a:lnTo>
                  <a:lnTo>
                    <a:pt x="492" y="314"/>
                  </a:lnTo>
                  <a:lnTo>
                    <a:pt x="482" y="311"/>
                  </a:lnTo>
                  <a:lnTo>
                    <a:pt x="472" y="308"/>
                  </a:lnTo>
                  <a:lnTo>
                    <a:pt x="462" y="306"/>
                  </a:lnTo>
                  <a:lnTo>
                    <a:pt x="450" y="304"/>
                  </a:lnTo>
                  <a:lnTo>
                    <a:pt x="446" y="302"/>
                  </a:lnTo>
                  <a:lnTo>
                    <a:pt x="442" y="301"/>
                  </a:lnTo>
                  <a:lnTo>
                    <a:pt x="437" y="301"/>
                  </a:lnTo>
                  <a:lnTo>
                    <a:pt x="434" y="299"/>
                  </a:lnTo>
                  <a:lnTo>
                    <a:pt x="427" y="296"/>
                  </a:lnTo>
                  <a:lnTo>
                    <a:pt x="419" y="294"/>
                  </a:lnTo>
                  <a:lnTo>
                    <a:pt x="412" y="291"/>
                  </a:lnTo>
                  <a:lnTo>
                    <a:pt x="404" y="287"/>
                  </a:lnTo>
                  <a:lnTo>
                    <a:pt x="397" y="284"/>
                  </a:lnTo>
                  <a:lnTo>
                    <a:pt x="389" y="280"/>
                  </a:lnTo>
                  <a:lnTo>
                    <a:pt x="382" y="277"/>
                  </a:lnTo>
                  <a:lnTo>
                    <a:pt x="375" y="273"/>
                  </a:lnTo>
                  <a:lnTo>
                    <a:pt x="328" y="254"/>
                  </a:lnTo>
                  <a:lnTo>
                    <a:pt x="311" y="243"/>
                  </a:lnTo>
                  <a:lnTo>
                    <a:pt x="296" y="234"/>
                  </a:lnTo>
                  <a:lnTo>
                    <a:pt x="284" y="227"/>
                  </a:lnTo>
                  <a:lnTo>
                    <a:pt x="271" y="219"/>
                  </a:lnTo>
                  <a:lnTo>
                    <a:pt x="260" y="211"/>
                  </a:lnTo>
                  <a:lnTo>
                    <a:pt x="248" y="201"/>
                  </a:lnTo>
                  <a:lnTo>
                    <a:pt x="237" y="188"/>
                  </a:lnTo>
                  <a:lnTo>
                    <a:pt x="224" y="172"/>
                  </a:lnTo>
                  <a:lnTo>
                    <a:pt x="217" y="165"/>
                  </a:lnTo>
                  <a:lnTo>
                    <a:pt x="210" y="158"/>
                  </a:lnTo>
                  <a:lnTo>
                    <a:pt x="204" y="151"/>
                  </a:lnTo>
                  <a:lnTo>
                    <a:pt x="199" y="144"/>
                  </a:lnTo>
                  <a:lnTo>
                    <a:pt x="192" y="137"/>
                  </a:lnTo>
                  <a:lnTo>
                    <a:pt x="186" y="130"/>
                  </a:lnTo>
                  <a:lnTo>
                    <a:pt x="180" y="123"/>
                  </a:lnTo>
                  <a:lnTo>
                    <a:pt x="173" y="116"/>
                  </a:lnTo>
                  <a:lnTo>
                    <a:pt x="166" y="106"/>
                  </a:lnTo>
                  <a:lnTo>
                    <a:pt x="159" y="97"/>
                  </a:lnTo>
                  <a:lnTo>
                    <a:pt x="150" y="89"/>
                  </a:lnTo>
                  <a:lnTo>
                    <a:pt x="142" y="81"/>
                  </a:lnTo>
                  <a:lnTo>
                    <a:pt x="134" y="70"/>
                  </a:lnTo>
                  <a:lnTo>
                    <a:pt x="126" y="61"/>
                  </a:lnTo>
                  <a:lnTo>
                    <a:pt x="117" y="52"/>
                  </a:lnTo>
                  <a:lnTo>
                    <a:pt x="107" y="43"/>
                  </a:lnTo>
                  <a:lnTo>
                    <a:pt x="97" y="35"/>
                  </a:lnTo>
                  <a:lnTo>
                    <a:pt x="87" y="27"/>
                  </a:lnTo>
                  <a:lnTo>
                    <a:pt x="76" y="20"/>
                  </a:lnTo>
                  <a:lnTo>
                    <a:pt x="65" y="14"/>
                  </a:lnTo>
                  <a:lnTo>
                    <a:pt x="60" y="14"/>
                  </a:lnTo>
                  <a:lnTo>
                    <a:pt x="56" y="12"/>
                  </a:lnTo>
                  <a:lnTo>
                    <a:pt x="50" y="8"/>
                  </a:lnTo>
                  <a:lnTo>
                    <a:pt x="45" y="7"/>
                  </a:lnTo>
                  <a:lnTo>
                    <a:pt x="42" y="5"/>
                  </a:lnTo>
                  <a:lnTo>
                    <a:pt x="37" y="3"/>
                  </a:lnTo>
                  <a:lnTo>
                    <a:pt x="34" y="2"/>
                  </a:lnTo>
                  <a:lnTo>
                    <a:pt x="29" y="2"/>
                  </a:lnTo>
                  <a:lnTo>
                    <a:pt x="25" y="2"/>
                  </a:lnTo>
                  <a:lnTo>
                    <a:pt x="19" y="1"/>
                  </a:lnTo>
                  <a:lnTo>
                    <a:pt x="14" y="1"/>
                  </a:lnTo>
                  <a:lnTo>
                    <a:pt x="10" y="0"/>
                  </a:lnTo>
                  <a:lnTo>
                    <a:pt x="5" y="2"/>
                  </a:lnTo>
                  <a:lnTo>
                    <a:pt x="1" y="5"/>
                  </a:lnTo>
                  <a:lnTo>
                    <a:pt x="0" y="8"/>
                  </a:lnTo>
                  <a:lnTo>
                    <a:pt x="1" y="13"/>
                  </a:lnTo>
                  <a:lnTo>
                    <a:pt x="1" y="16"/>
                  </a:lnTo>
                  <a:lnTo>
                    <a:pt x="7" y="23"/>
                  </a:lnTo>
                  <a:lnTo>
                    <a:pt x="12" y="29"/>
                  </a:lnTo>
                  <a:lnTo>
                    <a:pt x="18" y="33"/>
                  </a:lnTo>
                  <a:lnTo>
                    <a:pt x="23" y="38"/>
                  </a:lnTo>
                  <a:lnTo>
                    <a:pt x="30" y="43"/>
                  </a:lnTo>
                  <a:lnTo>
                    <a:pt x="36" y="47"/>
                  </a:lnTo>
                  <a:lnTo>
                    <a:pt x="42" y="52"/>
                  </a:lnTo>
                  <a:lnTo>
                    <a:pt x="49" y="56"/>
                  </a:lnTo>
                  <a:lnTo>
                    <a:pt x="57" y="65"/>
                  </a:lnTo>
                  <a:lnTo>
                    <a:pt x="65" y="73"/>
                  </a:lnTo>
                  <a:lnTo>
                    <a:pt x="73" y="81"/>
                  </a:lnTo>
                  <a:lnTo>
                    <a:pt x="80" y="89"/>
                  </a:lnTo>
                  <a:lnTo>
                    <a:pt x="87" y="97"/>
                  </a:lnTo>
                  <a:lnTo>
                    <a:pt x="95" y="104"/>
                  </a:lnTo>
                  <a:lnTo>
                    <a:pt x="102" y="113"/>
                  </a:lnTo>
                  <a:lnTo>
                    <a:pt x="109" y="121"/>
                  </a:lnTo>
                  <a:lnTo>
                    <a:pt x="113" y="123"/>
                  </a:lnTo>
                  <a:lnTo>
                    <a:pt x="117" y="126"/>
                  </a:lnTo>
                  <a:lnTo>
                    <a:pt x="119" y="130"/>
                  </a:lnTo>
                  <a:lnTo>
                    <a:pt x="121" y="134"/>
                  </a:lnTo>
                  <a:lnTo>
                    <a:pt x="125" y="136"/>
                  </a:lnTo>
                  <a:lnTo>
                    <a:pt x="127" y="139"/>
                  </a:lnTo>
                  <a:lnTo>
                    <a:pt x="129" y="144"/>
                  </a:lnTo>
                  <a:lnTo>
                    <a:pt x="132" y="146"/>
                  </a:lnTo>
                  <a:lnTo>
                    <a:pt x="131" y="148"/>
                  </a:lnTo>
                  <a:lnTo>
                    <a:pt x="129" y="146"/>
                  </a:lnTo>
                  <a:lnTo>
                    <a:pt x="128" y="145"/>
                  </a:lnTo>
                  <a:lnTo>
                    <a:pt x="126" y="145"/>
                  </a:lnTo>
                  <a:lnTo>
                    <a:pt x="119" y="139"/>
                  </a:lnTo>
                  <a:lnTo>
                    <a:pt x="112" y="134"/>
                  </a:lnTo>
                  <a:lnTo>
                    <a:pt x="104" y="128"/>
                  </a:lnTo>
                  <a:lnTo>
                    <a:pt x="97" y="122"/>
                  </a:lnTo>
                  <a:lnTo>
                    <a:pt x="93" y="120"/>
                  </a:lnTo>
                  <a:lnTo>
                    <a:pt x="88" y="118"/>
                  </a:lnTo>
                  <a:lnTo>
                    <a:pt x="83" y="116"/>
                  </a:lnTo>
                  <a:lnTo>
                    <a:pt x="79" y="114"/>
                  </a:lnTo>
                  <a:lnTo>
                    <a:pt x="73" y="113"/>
                  </a:lnTo>
                  <a:lnTo>
                    <a:pt x="68" y="111"/>
                  </a:lnTo>
                  <a:lnTo>
                    <a:pt x="64" y="110"/>
                  </a:lnTo>
                  <a:lnTo>
                    <a:pt x="59" y="107"/>
                  </a:lnTo>
                  <a:lnTo>
                    <a:pt x="34" y="106"/>
                  </a:lnTo>
                  <a:lnTo>
                    <a:pt x="30" y="110"/>
                  </a:lnTo>
                  <a:lnTo>
                    <a:pt x="27" y="112"/>
                  </a:lnTo>
                  <a:lnTo>
                    <a:pt x="23" y="114"/>
                  </a:lnTo>
                  <a:lnTo>
                    <a:pt x="25" y="119"/>
                  </a:lnTo>
                  <a:lnTo>
                    <a:pt x="26" y="122"/>
                  </a:lnTo>
                  <a:lnTo>
                    <a:pt x="27" y="126"/>
                  </a:lnTo>
                  <a:lnTo>
                    <a:pt x="29" y="129"/>
                  </a:lnTo>
                  <a:lnTo>
                    <a:pt x="31" y="133"/>
                  </a:lnTo>
                  <a:lnTo>
                    <a:pt x="39" y="138"/>
                  </a:lnTo>
                  <a:lnTo>
                    <a:pt x="48" y="143"/>
                  </a:lnTo>
                  <a:lnTo>
                    <a:pt x="56" y="149"/>
                  </a:lnTo>
                  <a:lnTo>
                    <a:pt x="63" y="154"/>
                  </a:lnTo>
                  <a:lnTo>
                    <a:pt x="65" y="165"/>
                  </a:lnTo>
                  <a:lnTo>
                    <a:pt x="72" y="173"/>
                  </a:lnTo>
                  <a:lnTo>
                    <a:pt x="80" y="181"/>
                  </a:lnTo>
                  <a:lnTo>
                    <a:pt x="87" y="189"/>
                  </a:lnTo>
                  <a:lnTo>
                    <a:pt x="87" y="190"/>
                  </a:lnTo>
                  <a:lnTo>
                    <a:pt x="81" y="190"/>
                  </a:lnTo>
                  <a:lnTo>
                    <a:pt x="75" y="191"/>
                  </a:lnTo>
                  <a:lnTo>
                    <a:pt x="69" y="194"/>
                  </a:lnTo>
                  <a:lnTo>
                    <a:pt x="65" y="197"/>
                  </a:lnTo>
                  <a:lnTo>
                    <a:pt x="65" y="202"/>
                  </a:lnTo>
                  <a:lnTo>
                    <a:pt x="66" y="206"/>
                  </a:lnTo>
                  <a:lnTo>
                    <a:pt x="68" y="211"/>
                  </a:lnTo>
                  <a:lnTo>
                    <a:pt x="72" y="213"/>
                  </a:lnTo>
                  <a:lnTo>
                    <a:pt x="75" y="218"/>
                  </a:lnTo>
                  <a:lnTo>
                    <a:pt x="80" y="222"/>
                  </a:lnTo>
                  <a:lnTo>
                    <a:pt x="82" y="227"/>
                  </a:lnTo>
                  <a:lnTo>
                    <a:pt x="82" y="233"/>
                  </a:lnTo>
                  <a:lnTo>
                    <a:pt x="68" y="228"/>
                  </a:lnTo>
                  <a:lnTo>
                    <a:pt x="61" y="229"/>
                  </a:lnTo>
                  <a:lnTo>
                    <a:pt x="54" y="229"/>
                  </a:lnTo>
                  <a:lnTo>
                    <a:pt x="48" y="231"/>
                  </a:lnTo>
                  <a:lnTo>
                    <a:pt x="42" y="235"/>
                  </a:lnTo>
                  <a:lnTo>
                    <a:pt x="41" y="237"/>
                  </a:lnTo>
                  <a:lnTo>
                    <a:pt x="41" y="239"/>
                  </a:lnTo>
                  <a:lnTo>
                    <a:pt x="41" y="241"/>
                  </a:lnTo>
                  <a:lnTo>
                    <a:pt x="42" y="243"/>
                  </a:lnTo>
                  <a:lnTo>
                    <a:pt x="48" y="250"/>
                  </a:lnTo>
                  <a:lnTo>
                    <a:pt x="53" y="256"/>
                  </a:lnTo>
                  <a:lnTo>
                    <a:pt x="60" y="261"/>
                  </a:lnTo>
                  <a:lnTo>
                    <a:pt x="68" y="265"/>
                  </a:lnTo>
                  <a:lnTo>
                    <a:pt x="75" y="270"/>
                  </a:lnTo>
                  <a:lnTo>
                    <a:pt x="82" y="273"/>
                  </a:lnTo>
                  <a:lnTo>
                    <a:pt x="90" y="278"/>
                  </a:lnTo>
                  <a:lnTo>
                    <a:pt x="97" y="281"/>
                  </a:lnTo>
                  <a:lnTo>
                    <a:pt x="96" y="282"/>
                  </a:lnTo>
                  <a:lnTo>
                    <a:pt x="95" y="284"/>
                  </a:lnTo>
                  <a:lnTo>
                    <a:pt x="94" y="284"/>
                  </a:lnTo>
                  <a:lnTo>
                    <a:pt x="93" y="285"/>
                  </a:lnTo>
                  <a:lnTo>
                    <a:pt x="90" y="288"/>
                  </a:lnTo>
                  <a:lnTo>
                    <a:pt x="90" y="292"/>
                  </a:lnTo>
                  <a:lnTo>
                    <a:pt x="91" y="295"/>
                  </a:lnTo>
                  <a:lnTo>
                    <a:pt x="93" y="299"/>
                  </a:lnTo>
                  <a:lnTo>
                    <a:pt x="94" y="302"/>
                  </a:lnTo>
                  <a:lnTo>
                    <a:pt x="95" y="304"/>
                  </a:lnTo>
                  <a:lnTo>
                    <a:pt x="95" y="308"/>
                  </a:lnTo>
                  <a:lnTo>
                    <a:pt x="97" y="308"/>
                  </a:lnTo>
                  <a:lnTo>
                    <a:pt x="105" y="316"/>
                  </a:lnTo>
                  <a:lnTo>
                    <a:pt x="113" y="323"/>
                  </a:lnTo>
                  <a:lnTo>
                    <a:pt x="121" y="331"/>
                  </a:lnTo>
                  <a:lnTo>
                    <a:pt x="129" y="339"/>
                  </a:lnTo>
                  <a:lnTo>
                    <a:pt x="121" y="341"/>
                  </a:lnTo>
                  <a:lnTo>
                    <a:pt x="114" y="340"/>
                  </a:lnTo>
                  <a:lnTo>
                    <a:pt x="107" y="341"/>
                  </a:lnTo>
                  <a:lnTo>
                    <a:pt x="103" y="347"/>
                  </a:lnTo>
                  <a:lnTo>
                    <a:pt x="101" y="349"/>
                  </a:lnTo>
                  <a:lnTo>
                    <a:pt x="101" y="352"/>
                  </a:lnTo>
                  <a:lnTo>
                    <a:pt x="101" y="355"/>
                  </a:lnTo>
                  <a:lnTo>
                    <a:pt x="99" y="357"/>
                  </a:lnTo>
                  <a:lnTo>
                    <a:pt x="104" y="362"/>
                  </a:lnTo>
                  <a:lnTo>
                    <a:pt x="110" y="367"/>
                  </a:lnTo>
                  <a:lnTo>
                    <a:pt x="116" y="370"/>
                  </a:lnTo>
                  <a:lnTo>
                    <a:pt x="121" y="372"/>
                  </a:lnTo>
                  <a:lnTo>
                    <a:pt x="129" y="377"/>
                  </a:lnTo>
                  <a:lnTo>
                    <a:pt x="137" y="382"/>
                  </a:lnTo>
                  <a:lnTo>
                    <a:pt x="146" y="385"/>
                  </a:lnTo>
                  <a:lnTo>
                    <a:pt x="154" y="390"/>
                  </a:lnTo>
                  <a:lnTo>
                    <a:pt x="162" y="394"/>
                  </a:lnTo>
                  <a:lnTo>
                    <a:pt x="169" y="400"/>
                  </a:lnTo>
                  <a:lnTo>
                    <a:pt x="174" y="407"/>
                  </a:lnTo>
                  <a:lnTo>
                    <a:pt x="179" y="415"/>
                  </a:lnTo>
                  <a:lnTo>
                    <a:pt x="177" y="416"/>
                  </a:lnTo>
                  <a:lnTo>
                    <a:pt x="174" y="417"/>
                  </a:lnTo>
                  <a:lnTo>
                    <a:pt x="172" y="420"/>
                  </a:lnTo>
                  <a:lnTo>
                    <a:pt x="171" y="422"/>
                  </a:lnTo>
                  <a:lnTo>
                    <a:pt x="171" y="427"/>
                  </a:lnTo>
                  <a:lnTo>
                    <a:pt x="174" y="429"/>
                  </a:lnTo>
                  <a:lnTo>
                    <a:pt x="177" y="431"/>
                  </a:lnTo>
                  <a:lnTo>
                    <a:pt x="180" y="433"/>
                  </a:lnTo>
                  <a:lnTo>
                    <a:pt x="189" y="438"/>
                  </a:lnTo>
                  <a:lnTo>
                    <a:pt x="197" y="444"/>
                  </a:lnTo>
                  <a:lnTo>
                    <a:pt x="207" y="450"/>
                  </a:lnTo>
                  <a:lnTo>
                    <a:pt x="215" y="455"/>
                  </a:lnTo>
                  <a:lnTo>
                    <a:pt x="224" y="461"/>
                  </a:lnTo>
                  <a:lnTo>
                    <a:pt x="233" y="467"/>
                  </a:lnTo>
                  <a:lnTo>
                    <a:pt x="242" y="472"/>
                  </a:lnTo>
                  <a:lnTo>
                    <a:pt x="252" y="476"/>
                  </a:lnTo>
                  <a:lnTo>
                    <a:pt x="254" y="477"/>
                  </a:lnTo>
                  <a:lnTo>
                    <a:pt x="255" y="480"/>
                  </a:lnTo>
                  <a:lnTo>
                    <a:pt x="257" y="481"/>
                  </a:lnTo>
                  <a:lnTo>
                    <a:pt x="261" y="481"/>
                  </a:lnTo>
                  <a:lnTo>
                    <a:pt x="268" y="484"/>
                  </a:lnTo>
                  <a:lnTo>
                    <a:pt x="275" y="489"/>
                  </a:lnTo>
                  <a:lnTo>
                    <a:pt x="282" y="492"/>
                  </a:lnTo>
                  <a:lnTo>
                    <a:pt x="288" y="496"/>
                  </a:lnTo>
                  <a:lnTo>
                    <a:pt x="295" y="500"/>
                  </a:lnTo>
                  <a:lnTo>
                    <a:pt x="303" y="504"/>
                  </a:lnTo>
                  <a:lnTo>
                    <a:pt x="310" y="507"/>
                  </a:lnTo>
                  <a:lnTo>
                    <a:pt x="317" y="511"/>
                  </a:lnTo>
                  <a:lnTo>
                    <a:pt x="315" y="515"/>
                  </a:lnTo>
                  <a:lnTo>
                    <a:pt x="316" y="520"/>
                  </a:lnTo>
                  <a:lnTo>
                    <a:pt x="318" y="525"/>
                  </a:lnTo>
                  <a:lnTo>
                    <a:pt x="322" y="529"/>
                  </a:lnTo>
                  <a:lnTo>
                    <a:pt x="333" y="537"/>
                  </a:lnTo>
                  <a:lnTo>
                    <a:pt x="340" y="542"/>
                  </a:lnTo>
                  <a:lnTo>
                    <a:pt x="344" y="544"/>
                  </a:lnTo>
                  <a:lnTo>
                    <a:pt x="345" y="545"/>
                  </a:lnTo>
                  <a:lnTo>
                    <a:pt x="346" y="546"/>
                  </a:lnTo>
                  <a:lnTo>
                    <a:pt x="350" y="548"/>
                  </a:lnTo>
                  <a:lnTo>
                    <a:pt x="356" y="551"/>
                  </a:lnTo>
                  <a:lnTo>
                    <a:pt x="369" y="558"/>
                  </a:lnTo>
                  <a:lnTo>
                    <a:pt x="376" y="560"/>
                  </a:lnTo>
                  <a:lnTo>
                    <a:pt x="383" y="563"/>
                  </a:lnTo>
                  <a:lnTo>
                    <a:pt x="390" y="565"/>
                  </a:lnTo>
                  <a:lnTo>
                    <a:pt x="397" y="567"/>
                  </a:lnTo>
                  <a:lnTo>
                    <a:pt x="403" y="569"/>
                  </a:lnTo>
                  <a:lnTo>
                    <a:pt x="409" y="573"/>
                  </a:lnTo>
                  <a:lnTo>
                    <a:pt x="415" y="576"/>
                  </a:lnTo>
                  <a:lnTo>
                    <a:pt x="422" y="581"/>
                  </a:lnTo>
                  <a:lnTo>
                    <a:pt x="415" y="583"/>
                  </a:lnTo>
                  <a:lnTo>
                    <a:pt x="408" y="583"/>
                  </a:lnTo>
                  <a:lnTo>
                    <a:pt x="403" y="586"/>
                  </a:lnTo>
                  <a:lnTo>
                    <a:pt x="398" y="591"/>
                  </a:lnTo>
                  <a:lnTo>
                    <a:pt x="397" y="594"/>
                  </a:lnTo>
                  <a:lnTo>
                    <a:pt x="397" y="597"/>
                  </a:lnTo>
                  <a:lnTo>
                    <a:pt x="398" y="601"/>
                  </a:lnTo>
                  <a:lnTo>
                    <a:pt x="400" y="603"/>
                  </a:lnTo>
                  <a:lnTo>
                    <a:pt x="407" y="606"/>
                  </a:lnTo>
                  <a:lnTo>
                    <a:pt x="415" y="608"/>
                  </a:lnTo>
                  <a:lnTo>
                    <a:pt x="423" y="609"/>
                  </a:lnTo>
                  <a:lnTo>
                    <a:pt x="430" y="610"/>
                  </a:lnTo>
                  <a:lnTo>
                    <a:pt x="438" y="609"/>
                  </a:lnTo>
                  <a:lnTo>
                    <a:pt x="447" y="608"/>
                  </a:lnTo>
                  <a:lnTo>
                    <a:pt x="456" y="608"/>
                  </a:lnTo>
                  <a:lnTo>
                    <a:pt x="464" y="609"/>
                  </a:lnTo>
                  <a:lnTo>
                    <a:pt x="473" y="610"/>
                  </a:lnTo>
                  <a:lnTo>
                    <a:pt x="481" y="611"/>
                  </a:lnTo>
                  <a:lnTo>
                    <a:pt x="489" y="612"/>
                  </a:lnTo>
                  <a:lnTo>
                    <a:pt x="497" y="613"/>
                  </a:lnTo>
                  <a:lnTo>
                    <a:pt x="503" y="613"/>
                  </a:lnTo>
                  <a:lnTo>
                    <a:pt x="509" y="616"/>
                  </a:lnTo>
                  <a:lnTo>
                    <a:pt x="513" y="617"/>
                  </a:lnTo>
                  <a:lnTo>
                    <a:pt x="518" y="619"/>
                  </a:lnTo>
                  <a:lnTo>
                    <a:pt x="513" y="620"/>
                  </a:lnTo>
                  <a:lnTo>
                    <a:pt x="507" y="620"/>
                  </a:lnTo>
                  <a:lnTo>
                    <a:pt x="503" y="621"/>
                  </a:lnTo>
                  <a:lnTo>
                    <a:pt x="497" y="621"/>
                  </a:lnTo>
                  <a:lnTo>
                    <a:pt x="492" y="623"/>
                  </a:lnTo>
                  <a:lnTo>
                    <a:pt x="488" y="623"/>
                  </a:lnTo>
                  <a:lnTo>
                    <a:pt x="483" y="624"/>
                  </a:lnTo>
                  <a:lnTo>
                    <a:pt x="479" y="625"/>
                  </a:lnTo>
                  <a:lnTo>
                    <a:pt x="476" y="626"/>
                  </a:lnTo>
                  <a:lnTo>
                    <a:pt x="474" y="628"/>
                  </a:lnTo>
                  <a:lnTo>
                    <a:pt x="473" y="632"/>
                  </a:lnTo>
                  <a:lnTo>
                    <a:pt x="472" y="634"/>
                  </a:lnTo>
                  <a:lnTo>
                    <a:pt x="474" y="635"/>
                  </a:lnTo>
                  <a:lnTo>
                    <a:pt x="476" y="636"/>
                  </a:lnTo>
                  <a:lnTo>
                    <a:pt x="480" y="636"/>
                  </a:lnTo>
                  <a:lnTo>
                    <a:pt x="482" y="638"/>
                  </a:lnTo>
                  <a:lnTo>
                    <a:pt x="490" y="636"/>
                  </a:lnTo>
                  <a:lnTo>
                    <a:pt x="497" y="635"/>
                  </a:lnTo>
                  <a:lnTo>
                    <a:pt x="505" y="634"/>
                  </a:lnTo>
                  <a:lnTo>
                    <a:pt x="512" y="633"/>
                  </a:lnTo>
                  <a:lnTo>
                    <a:pt x="519" y="632"/>
                  </a:lnTo>
                  <a:lnTo>
                    <a:pt x="527" y="631"/>
                  </a:lnTo>
                  <a:lnTo>
                    <a:pt x="534" y="629"/>
                  </a:lnTo>
                  <a:lnTo>
                    <a:pt x="542" y="628"/>
                  </a:lnTo>
                  <a:lnTo>
                    <a:pt x="562" y="627"/>
                  </a:lnTo>
                  <a:lnTo>
                    <a:pt x="580" y="627"/>
                  </a:lnTo>
                  <a:lnTo>
                    <a:pt x="598" y="628"/>
                  </a:lnTo>
                  <a:lnTo>
                    <a:pt x="617" y="632"/>
                  </a:lnTo>
                  <a:lnTo>
                    <a:pt x="634" y="635"/>
                  </a:lnTo>
                  <a:lnTo>
                    <a:pt x="653" y="639"/>
                  </a:lnTo>
                  <a:lnTo>
                    <a:pt x="670" y="642"/>
                  </a:lnTo>
                  <a:lnTo>
                    <a:pt x="688" y="646"/>
                  </a:lnTo>
                  <a:lnTo>
                    <a:pt x="689" y="642"/>
                  </a:lnTo>
                  <a:lnTo>
                    <a:pt x="695" y="643"/>
                  </a:lnTo>
                  <a:lnTo>
                    <a:pt x="701" y="644"/>
                  </a:lnTo>
                  <a:lnTo>
                    <a:pt x="707" y="644"/>
                  </a:lnTo>
                  <a:lnTo>
                    <a:pt x="713" y="644"/>
                  </a:lnTo>
                  <a:lnTo>
                    <a:pt x="718" y="644"/>
                  </a:lnTo>
                  <a:lnTo>
                    <a:pt x="724" y="646"/>
                  </a:lnTo>
                  <a:lnTo>
                    <a:pt x="730" y="646"/>
                  </a:lnTo>
                  <a:lnTo>
                    <a:pt x="736" y="647"/>
                  </a:lnTo>
                  <a:lnTo>
                    <a:pt x="740" y="648"/>
                  </a:lnTo>
                  <a:lnTo>
                    <a:pt x="746" y="649"/>
                  </a:lnTo>
                  <a:lnTo>
                    <a:pt x="751" y="649"/>
                  </a:lnTo>
                  <a:lnTo>
                    <a:pt x="755" y="651"/>
                  </a:lnTo>
                  <a:lnTo>
                    <a:pt x="763" y="653"/>
                  </a:lnTo>
                  <a:lnTo>
                    <a:pt x="771" y="654"/>
                  </a:lnTo>
                  <a:lnTo>
                    <a:pt x="778" y="656"/>
                  </a:lnTo>
                  <a:lnTo>
                    <a:pt x="785" y="658"/>
                  </a:lnTo>
                  <a:lnTo>
                    <a:pt x="793" y="662"/>
                  </a:lnTo>
                  <a:lnTo>
                    <a:pt x="800" y="664"/>
                  </a:lnTo>
                  <a:lnTo>
                    <a:pt x="807" y="666"/>
                  </a:lnTo>
                  <a:lnTo>
                    <a:pt x="815" y="669"/>
                  </a:lnTo>
                  <a:lnTo>
                    <a:pt x="821" y="670"/>
                  </a:lnTo>
                  <a:lnTo>
                    <a:pt x="828" y="672"/>
                  </a:lnTo>
                  <a:lnTo>
                    <a:pt x="834" y="676"/>
                  </a:lnTo>
                  <a:lnTo>
                    <a:pt x="839" y="678"/>
                  </a:lnTo>
                  <a:lnTo>
                    <a:pt x="845" y="681"/>
                  </a:lnTo>
                  <a:lnTo>
                    <a:pt x="850" y="685"/>
                  </a:lnTo>
                  <a:lnTo>
                    <a:pt x="855" y="688"/>
                  </a:lnTo>
                  <a:lnTo>
                    <a:pt x="861" y="691"/>
                  </a:lnTo>
                  <a:lnTo>
                    <a:pt x="865" y="694"/>
                  </a:lnTo>
                  <a:lnTo>
                    <a:pt x="868" y="696"/>
                  </a:lnTo>
                  <a:lnTo>
                    <a:pt x="872" y="699"/>
                  </a:lnTo>
                  <a:lnTo>
                    <a:pt x="875" y="701"/>
                  </a:lnTo>
                  <a:lnTo>
                    <a:pt x="883" y="707"/>
                  </a:lnTo>
                  <a:lnTo>
                    <a:pt x="892" y="714"/>
                  </a:lnTo>
                  <a:lnTo>
                    <a:pt x="900" y="719"/>
                  </a:lnTo>
                  <a:lnTo>
                    <a:pt x="908" y="726"/>
                  </a:lnTo>
                  <a:lnTo>
                    <a:pt x="905" y="732"/>
                  </a:lnTo>
                  <a:lnTo>
                    <a:pt x="907" y="742"/>
                  </a:lnTo>
                  <a:lnTo>
                    <a:pt x="908" y="754"/>
                  </a:lnTo>
                  <a:lnTo>
                    <a:pt x="907" y="767"/>
                  </a:lnTo>
                  <a:lnTo>
                    <a:pt x="907" y="779"/>
                  </a:lnTo>
                  <a:lnTo>
                    <a:pt x="904" y="786"/>
                  </a:lnTo>
                  <a:lnTo>
                    <a:pt x="900" y="792"/>
                  </a:lnTo>
                  <a:lnTo>
                    <a:pt x="896" y="799"/>
                  </a:lnTo>
                  <a:lnTo>
                    <a:pt x="892" y="806"/>
                  </a:lnTo>
                  <a:lnTo>
                    <a:pt x="888" y="817"/>
                  </a:lnTo>
                  <a:lnTo>
                    <a:pt x="882" y="828"/>
                  </a:lnTo>
                  <a:lnTo>
                    <a:pt x="874" y="838"/>
                  </a:lnTo>
                  <a:lnTo>
                    <a:pt x="865" y="846"/>
                  </a:lnTo>
                  <a:lnTo>
                    <a:pt x="857" y="850"/>
                  </a:lnTo>
                  <a:lnTo>
                    <a:pt x="850" y="853"/>
                  </a:lnTo>
                  <a:lnTo>
                    <a:pt x="843" y="857"/>
                  </a:lnTo>
                  <a:lnTo>
                    <a:pt x="835" y="860"/>
                  </a:lnTo>
                  <a:lnTo>
                    <a:pt x="828" y="863"/>
                  </a:lnTo>
                  <a:lnTo>
                    <a:pt x="821" y="867"/>
                  </a:lnTo>
                  <a:lnTo>
                    <a:pt x="815" y="872"/>
                  </a:lnTo>
                  <a:lnTo>
                    <a:pt x="808" y="876"/>
                  </a:lnTo>
                  <a:lnTo>
                    <a:pt x="801" y="878"/>
                  </a:lnTo>
                  <a:lnTo>
                    <a:pt x="793" y="882"/>
                  </a:lnTo>
                  <a:lnTo>
                    <a:pt x="786" y="884"/>
                  </a:lnTo>
                  <a:lnTo>
                    <a:pt x="779" y="887"/>
                  </a:lnTo>
                  <a:lnTo>
                    <a:pt x="771" y="889"/>
                  </a:lnTo>
                  <a:lnTo>
                    <a:pt x="764" y="891"/>
                  </a:lnTo>
                  <a:lnTo>
                    <a:pt x="756" y="893"/>
                  </a:lnTo>
                  <a:lnTo>
                    <a:pt x="749" y="896"/>
                  </a:lnTo>
                  <a:lnTo>
                    <a:pt x="744" y="898"/>
                  </a:lnTo>
                  <a:lnTo>
                    <a:pt x="739" y="899"/>
                  </a:lnTo>
                  <a:lnTo>
                    <a:pt x="733" y="902"/>
                  </a:lnTo>
                  <a:lnTo>
                    <a:pt x="728" y="903"/>
                  </a:lnTo>
                  <a:lnTo>
                    <a:pt x="723" y="904"/>
                  </a:lnTo>
                  <a:lnTo>
                    <a:pt x="717" y="905"/>
                  </a:lnTo>
                  <a:lnTo>
                    <a:pt x="711" y="906"/>
                  </a:lnTo>
                  <a:lnTo>
                    <a:pt x="706" y="907"/>
                  </a:lnTo>
                  <a:lnTo>
                    <a:pt x="701" y="908"/>
                  </a:lnTo>
                  <a:lnTo>
                    <a:pt x="698" y="910"/>
                  </a:lnTo>
                  <a:lnTo>
                    <a:pt x="693" y="911"/>
                  </a:lnTo>
                  <a:lnTo>
                    <a:pt x="689" y="911"/>
                  </a:lnTo>
                  <a:lnTo>
                    <a:pt x="683" y="912"/>
                  </a:lnTo>
                  <a:lnTo>
                    <a:pt x="675" y="913"/>
                  </a:lnTo>
                  <a:lnTo>
                    <a:pt x="668" y="914"/>
                  </a:lnTo>
                  <a:lnTo>
                    <a:pt x="661" y="915"/>
                  </a:lnTo>
                  <a:lnTo>
                    <a:pt x="653" y="918"/>
                  </a:lnTo>
                  <a:lnTo>
                    <a:pt x="646" y="919"/>
                  </a:lnTo>
                  <a:lnTo>
                    <a:pt x="639" y="920"/>
                  </a:lnTo>
                  <a:lnTo>
                    <a:pt x="632" y="921"/>
                  </a:lnTo>
                  <a:lnTo>
                    <a:pt x="626" y="921"/>
                  </a:lnTo>
                  <a:lnTo>
                    <a:pt x="620" y="920"/>
                  </a:lnTo>
                  <a:lnTo>
                    <a:pt x="615" y="920"/>
                  </a:lnTo>
                  <a:lnTo>
                    <a:pt x="609" y="920"/>
                  </a:lnTo>
                  <a:lnTo>
                    <a:pt x="603" y="920"/>
                  </a:lnTo>
                  <a:lnTo>
                    <a:pt x="597" y="920"/>
                  </a:lnTo>
                  <a:lnTo>
                    <a:pt x="593" y="921"/>
                  </a:lnTo>
                  <a:lnTo>
                    <a:pt x="587" y="923"/>
                  </a:lnTo>
                  <a:lnTo>
                    <a:pt x="585" y="927"/>
                  </a:lnTo>
                  <a:lnTo>
                    <a:pt x="582" y="931"/>
                  </a:lnTo>
                  <a:lnTo>
                    <a:pt x="582" y="937"/>
                  </a:lnTo>
                  <a:lnTo>
                    <a:pt x="583" y="942"/>
                  </a:lnTo>
                  <a:lnTo>
                    <a:pt x="586" y="945"/>
                  </a:lnTo>
                  <a:lnTo>
                    <a:pt x="589" y="946"/>
                  </a:lnTo>
                  <a:lnTo>
                    <a:pt x="594" y="948"/>
                  </a:lnTo>
                  <a:lnTo>
                    <a:pt x="597" y="950"/>
                  </a:lnTo>
                  <a:lnTo>
                    <a:pt x="604" y="951"/>
                  </a:lnTo>
                  <a:lnTo>
                    <a:pt x="612" y="952"/>
                  </a:lnTo>
                  <a:lnTo>
                    <a:pt x="619" y="951"/>
                  </a:lnTo>
                  <a:lnTo>
                    <a:pt x="626" y="951"/>
                  </a:lnTo>
                  <a:lnTo>
                    <a:pt x="634" y="951"/>
                  </a:lnTo>
                  <a:lnTo>
                    <a:pt x="641" y="950"/>
                  </a:lnTo>
                  <a:lnTo>
                    <a:pt x="648" y="950"/>
                  </a:lnTo>
                  <a:lnTo>
                    <a:pt x="655" y="950"/>
                  </a:lnTo>
                  <a:lnTo>
                    <a:pt x="661" y="948"/>
                  </a:lnTo>
                  <a:lnTo>
                    <a:pt x="665" y="946"/>
                  </a:lnTo>
                  <a:lnTo>
                    <a:pt x="671" y="946"/>
                  </a:lnTo>
                  <a:lnTo>
                    <a:pt x="677" y="945"/>
                  </a:lnTo>
                  <a:lnTo>
                    <a:pt x="683" y="945"/>
                  </a:lnTo>
                  <a:lnTo>
                    <a:pt x="688" y="944"/>
                  </a:lnTo>
                  <a:lnTo>
                    <a:pt x="693" y="943"/>
                  </a:lnTo>
                  <a:lnTo>
                    <a:pt x="699" y="942"/>
                  </a:lnTo>
                  <a:lnTo>
                    <a:pt x="702" y="944"/>
                  </a:lnTo>
                  <a:lnTo>
                    <a:pt x="701" y="948"/>
                  </a:lnTo>
                  <a:lnTo>
                    <a:pt x="698" y="953"/>
                  </a:lnTo>
                  <a:lnTo>
                    <a:pt x="700" y="958"/>
                  </a:lnTo>
                  <a:lnTo>
                    <a:pt x="706" y="960"/>
                  </a:lnTo>
                  <a:lnTo>
                    <a:pt x="710" y="961"/>
                  </a:lnTo>
                  <a:lnTo>
                    <a:pt x="716" y="963"/>
                  </a:lnTo>
                  <a:lnTo>
                    <a:pt x="721" y="963"/>
                  </a:lnTo>
                  <a:lnTo>
                    <a:pt x="730" y="959"/>
                  </a:lnTo>
                  <a:lnTo>
                    <a:pt x="739" y="955"/>
                  </a:lnTo>
                  <a:lnTo>
                    <a:pt x="747" y="950"/>
                  </a:lnTo>
                  <a:lnTo>
                    <a:pt x="756" y="945"/>
                  </a:lnTo>
                  <a:lnTo>
                    <a:pt x="766" y="942"/>
                  </a:lnTo>
                  <a:lnTo>
                    <a:pt x="774" y="937"/>
                  </a:lnTo>
                  <a:lnTo>
                    <a:pt x="783" y="933"/>
                  </a:lnTo>
                  <a:lnTo>
                    <a:pt x="792" y="929"/>
                  </a:lnTo>
                  <a:lnTo>
                    <a:pt x="797" y="928"/>
                  </a:lnTo>
                  <a:lnTo>
                    <a:pt x="802" y="927"/>
                  </a:lnTo>
                  <a:lnTo>
                    <a:pt x="807" y="927"/>
                  </a:lnTo>
                  <a:lnTo>
                    <a:pt x="812" y="927"/>
                  </a:lnTo>
                  <a:lnTo>
                    <a:pt x="809" y="929"/>
                  </a:lnTo>
                  <a:lnTo>
                    <a:pt x="807" y="933"/>
                  </a:lnTo>
                  <a:lnTo>
                    <a:pt x="804" y="936"/>
                  </a:lnTo>
                  <a:lnTo>
                    <a:pt x="801" y="938"/>
                  </a:lnTo>
                  <a:lnTo>
                    <a:pt x="794" y="944"/>
                  </a:lnTo>
                  <a:lnTo>
                    <a:pt x="786" y="949"/>
                  </a:lnTo>
                  <a:lnTo>
                    <a:pt x="781" y="956"/>
                  </a:lnTo>
                  <a:lnTo>
                    <a:pt x="774" y="961"/>
                  </a:lnTo>
                  <a:lnTo>
                    <a:pt x="768" y="967"/>
                  </a:lnTo>
                  <a:lnTo>
                    <a:pt x="762" y="973"/>
                  </a:lnTo>
                  <a:lnTo>
                    <a:pt x="756" y="980"/>
                  </a:lnTo>
                  <a:lnTo>
                    <a:pt x="749" y="986"/>
                  </a:lnTo>
                  <a:lnTo>
                    <a:pt x="749" y="985"/>
                  </a:lnTo>
                  <a:lnTo>
                    <a:pt x="748" y="987"/>
                  </a:lnTo>
                  <a:lnTo>
                    <a:pt x="748" y="989"/>
                  </a:lnTo>
                  <a:lnTo>
                    <a:pt x="748" y="993"/>
                  </a:lnTo>
                  <a:lnTo>
                    <a:pt x="749" y="995"/>
                  </a:lnTo>
                  <a:lnTo>
                    <a:pt x="755" y="997"/>
                  </a:lnTo>
                  <a:lnTo>
                    <a:pt x="761" y="997"/>
                  </a:lnTo>
                  <a:lnTo>
                    <a:pt x="767" y="996"/>
                  </a:lnTo>
                  <a:lnTo>
                    <a:pt x="772" y="994"/>
                  </a:lnTo>
                  <a:lnTo>
                    <a:pt x="777" y="990"/>
                  </a:lnTo>
                  <a:lnTo>
                    <a:pt x="783" y="988"/>
                  </a:lnTo>
                  <a:lnTo>
                    <a:pt x="789" y="986"/>
                  </a:lnTo>
                  <a:lnTo>
                    <a:pt x="794" y="986"/>
                  </a:lnTo>
                  <a:lnTo>
                    <a:pt x="799" y="989"/>
                  </a:lnTo>
                  <a:lnTo>
                    <a:pt x="804" y="993"/>
                  </a:lnTo>
                  <a:lnTo>
                    <a:pt x="809" y="995"/>
                  </a:lnTo>
                  <a:lnTo>
                    <a:pt x="815" y="996"/>
                  </a:lnTo>
                  <a:lnTo>
                    <a:pt x="820" y="995"/>
                  </a:lnTo>
                  <a:lnTo>
                    <a:pt x="824" y="994"/>
                  </a:lnTo>
                  <a:lnTo>
                    <a:pt x="829" y="993"/>
                  </a:lnTo>
                  <a:lnTo>
                    <a:pt x="834" y="990"/>
                  </a:lnTo>
                  <a:lnTo>
                    <a:pt x="837" y="988"/>
                  </a:lnTo>
                  <a:lnTo>
                    <a:pt x="842" y="986"/>
                  </a:lnTo>
                  <a:lnTo>
                    <a:pt x="846" y="983"/>
                  </a:lnTo>
                  <a:lnTo>
                    <a:pt x="851" y="981"/>
                  </a:lnTo>
                  <a:lnTo>
                    <a:pt x="855" y="981"/>
                  </a:lnTo>
                  <a:lnTo>
                    <a:pt x="860" y="981"/>
                  </a:lnTo>
                  <a:lnTo>
                    <a:pt x="865" y="980"/>
                  </a:lnTo>
                  <a:lnTo>
                    <a:pt x="869" y="978"/>
                  </a:lnTo>
                  <a:lnTo>
                    <a:pt x="874" y="976"/>
                  </a:lnTo>
                  <a:lnTo>
                    <a:pt x="877" y="974"/>
                  </a:lnTo>
                  <a:lnTo>
                    <a:pt x="882" y="972"/>
                  </a:lnTo>
                  <a:lnTo>
                    <a:pt x="887" y="971"/>
                  </a:lnTo>
                  <a:lnTo>
                    <a:pt x="889" y="973"/>
                  </a:lnTo>
                  <a:lnTo>
                    <a:pt x="893" y="978"/>
                  </a:lnTo>
                  <a:lnTo>
                    <a:pt x="892" y="985"/>
                  </a:lnTo>
                  <a:lnTo>
                    <a:pt x="891" y="991"/>
                  </a:lnTo>
                  <a:lnTo>
                    <a:pt x="892" y="998"/>
                  </a:lnTo>
                  <a:lnTo>
                    <a:pt x="896" y="1002"/>
                  </a:lnTo>
                  <a:lnTo>
                    <a:pt x="896" y="1008"/>
                  </a:lnTo>
                  <a:lnTo>
                    <a:pt x="896" y="1013"/>
                  </a:lnTo>
                  <a:lnTo>
                    <a:pt x="895" y="1019"/>
                  </a:lnTo>
                  <a:lnTo>
                    <a:pt x="896" y="1023"/>
                  </a:lnTo>
                  <a:lnTo>
                    <a:pt x="897" y="1025"/>
                  </a:lnTo>
                  <a:lnTo>
                    <a:pt x="898" y="1027"/>
                  </a:lnTo>
                  <a:lnTo>
                    <a:pt x="896" y="1031"/>
                  </a:lnTo>
                  <a:lnTo>
                    <a:pt x="897" y="1033"/>
                  </a:lnTo>
                  <a:lnTo>
                    <a:pt x="899" y="1034"/>
                  </a:lnTo>
                  <a:lnTo>
                    <a:pt x="902" y="1035"/>
                  </a:lnTo>
                  <a:lnTo>
                    <a:pt x="904" y="1036"/>
                  </a:lnTo>
                  <a:lnTo>
                    <a:pt x="905" y="1039"/>
                  </a:lnTo>
                  <a:lnTo>
                    <a:pt x="905" y="1042"/>
                  </a:lnTo>
                  <a:lnTo>
                    <a:pt x="905" y="1046"/>
                  </a:lnTo>
                  <a:lnTo>
                    <a:pt x="906" y="1050"/>
                  </a:lnTo>
                  <a:lnTo>
                    <a:pt x="907" y="1053"/>
                  </a:lnTo>
                  <a:lnTo>
                    <a:pt x="910" y="1054"/>
                  </a:lnTo>
                  <a:lnTo>
                    <a:pt x="912" y="1055"/>
                  </a:lnTo>
                  <a:lnTo>
                    <a:pt x="914" y="1055"/>
                  </a:lnTo>
                  <a:lnTo>
                    <a:pt x="915" y="1063"/>
                  </a:lnTo>
                  <a:lnTo>
                    <a:pt x="915" y="1072"/>
                  </a:lnTo>
                  <a:lnTo>
                    <a:pt x="917" y="1080"/>
                  </a:lnTo>
                  <a:lnTo>
                    <a:pt x="920" y="1088"/>
                  </a:lnTo>
                  <a:lnTo>
                    <a:pt x="921" y="1088"/>
                  </a:lnTo>
                  <a:lnTo>
                    <a:pt x="925" y="1088"/>
                  </a:lnTo>
                  <a:lnTo>
                    <a:pt x="927" y="1087"/>
                  </a:lnTo>
                  <a:lnTo>
                    <a:pt x="928" y="1085"/>
                  </a:lnTo>
                  <a:lnTo>
                    <a:pt x="932" y="1089"/>
                  </a:lnTo>
                  <a:lnTo>
                    <a:pt x="932" y="1097"/>
                  </a:lnTo>
                  <a:lnTo>
                    <a:pt x="928" y="1103"/>
                  </a:lnTo>
                  <a:lnTo>
                    <a:pt x="923" y="1109"/>
                  </a:lnTo>
                  <a:lnTo>
                    <a:pt x="920" y="1116"/>
                  </a:lnTo>
                  <a:lnTo>
                    <a:pt x="917" y="1121"/>
                  </a:lnTo>
                  <a:lnTo>
                    <a:pt x="913" y="1124"/>
                  </a:lnTo>
                  <a:lnTo>
                    <a:pt x="911" y="1129"/>
                  </a:lnTo>
                  <a:lnTo>
                    <a:pt x="910" y="1133"/>
                  </a:lnTo>
                  <a:lnTo>
                    <a:pt x="907" y="1139"/>
                  </a:lnTo>
                  <a:lnTo>
                    <a:pt x="907" y="1145"/>
                  </a:lnTo>
                  <a:lnTo>
                    <a:pt x="907" y="1151"/>
                  </a:lnTo>
                  <a:lnTo>
                    <a:pt x="908" y="1156"/>
                  </a:lnTo>
                  <a:lnTo>
                    <a:pt x="907" y="1160"/>
                  </a:lnTo>
                  <a:lnTo>
                    <a:pt x="906" y="1163"/>
                  </a:lnTo>
                  <a:lnTo>
                    <a:pt x="906" y="1168"/>
                  </a:lnTo>
                  <a:lnTo>
                    <a:pt x="907" y="1171"/>
                  </a:lnTo>
                  <a:lnTo>
                    <a:pt x="910" y="1169"/>
                  </a:lnTo>
                  <a:lnTo>
                    <a:pt x="912" y="1166"/>
                  </a:lnTo>
                  <a:lnTo>
                    <a:pt x="913" y="1163"/>
                  </a:lnTo>
                  <a:lnTo>
                    <a:pt x="917" y="1161"/>
                  </a:lnTo>
                  <a:lnTo>
                    <a:pt x="918" y="1159"/>
                  </a:lnTo>
                  <a:lnTo>
                    <a:pt x="919" y="1156"/>
                  </a:lnTo>
                  <a:lnTo>
                    <a:pt x="921" y="1155"/>
                  </a:lnTo>
                  <a:lnTo>
                    <a:pt x="923" y="1154"/>
                  </a:lnTo>
                  <a:lnTo>
                    <a:pt x="926" y="1151"/>
                  </a:lnTo>
                  <a:lnTo>
                    <a:pt x="929" y="1149"/>
                  </a:lnTo>
                  <a:lnTo>
                    <a:pt x="933" y="1147"/>
                  </a:lnTo>
                  <a:lnTo>
                    <a:pt x="935" y="1145"/>
                  </a:lnTo>
                  <a:lnTo>
                    <a:pt x="937" y="1144"/>
                  </a:lnTo>
                  <a:lnTo>
                    <a:pt x="940" y="1144"/>
                  </a:lnTo>
                  <a:lnTo>
                    <a:pt x="942" y="1144"/>
                  </a:lnTo>
                  <a:lnTo>
                    <a:pt x="944" y="1146"/>
                  </a:lnTo>
                  <a:lnTo>
                    <a:pt x="945" y="1146"/>
                  </a:lnTo>
                  <a:lnTo>
                    <a:pt x="947" y="1146"/>
                  </a:lnTo>
                  <a:lnTo>
                    <a:pt x="949" y="1159"/>
                  </a:lnTo>
                  <a:lnTo>
                    <a:pt x="951" y="1171"/>
                  </a:lnTo>
                  <a:lnTo>
                    <a:pt x="952" y="1185"/>
                  </a:lnTo>
                  <a:lnTo>
                    <a:pt x="952" y="1198"/>
                  </a:lnTo>
                  <a:lnTo>
                    <a:pt x="953" y="1201"/>
                  </a:lnTo>
                  <a:lnTo>
                    <a:pt x="956" y="1205"/>
                  </a:lnTo>
                  <a:lnTo>
                    <a:pt x="957" y="1208"/>
                  </a:lnTo>
                  <a:lnTo>
                    <a:pt x="956" y="1212"/>
                  </a:lnTo>
                  <a:lnTo>
                    <a:pt x="958" y="1214"/>
                  </a:lnTo>
                  <a:lnTo>
                    <a:pt x="958" y="1217"/>
                  </a:lnTo>
                  <a:lnTo>
                    <a:pt x="959" y="1220"/>
                  </a:lnTo>
                  <a:lnTo>
                    <a:pt x="963" y="1220"/>
                  </a:lnTo>
                  <a:lnTo>
                    <a:pt x="964" y="1215"/>
                  </a:lnTo>
                  <a:lnTo>
                    <a:pt x="965" y="1212"/>
                  </a:lnTo>
                  <a:lnTo>
                    <a:pt x="967" y="1207"/>
                  </a:lnTo>
                  <a:lnTo>
                    <a:pt x="971" y="1204"/>
                  </a:lnTo>
                  <a:lnTo>
                    <a:pt x="975" y="1202"/>
                  </a:lnTo>
                  <a:lnTo>
                    <a:pt x="979" y="1198"/>
                  </a:lnTo>
                  <a:lnTo>
                    <a:pt x="980" y="1193"/>
                  </a:lnTo>
                  <a:lnTo>
                    <a:pt x="982" y="1189"/>
                  </a:lnTo>
                  <a:lnTo>
                    <a:pt x="983" y="1177"/>
                  </a:lnTo>
                  <a:lnTo>
                    <a:pt x="985" y="1167"/>
                  </a:lnTo>
                  <a:lnTo>
                    <a:pt x="985" y="1156"/>
                  </a:lnTo>
                  <a:lnTo>
                    <a:pt x="987" y="1145"/>
                  </a:lnTo>
                  <a:lnTo>
                    <a:pt x="990" y="1140"/>
                  </a:lnTo>
                  <a:lnTo>
                    <a:pt x="993" y="1139"/>
                  </a:lnTo>
                  <a:lnTo>
                    <a:pt x="995" y="1140"/>
                  </a:lnTo>
                  <a:lnTo>
                    <a:pt x="996" y="1141"/>
                  </a:lnTo>
                  <a:lnTo>
                    <a:pt x="998" y="1141"/>
                  </a:lnTo>
                  <a:lnTo>
                    <a:pt x="1000" y="1148"/>
                  </a:lnTo>
                  <a:lnTo>
                    <a:pt x="1003" y="1155"/>
                  </a:lnTo>
                  <a:lnTo>
                    <a:pt x="1008" y="1161"/>
                  </a:lnTo>
                  <a:lnTo>
                    <a:pt x="1011" y="1167"/>
                  </a:lnTo>
                  <a:lnTo>
                    <a:pt x="1014" y="1172"/>
                  </a:lnTo>
                  <a:lnTo>
                    <a:pt x="1014" y="1178"/>
                  </a:lnTo>
                  <a:lnTo>
                    <a:pt x="1014" y="1185"/>
                  </a:lnTo>
                  <a:lnTo>
                    <a:pt x="1014" y="1192"/>
                  </a:lnTo>
                  <a:lnTo>
                    <a:pt x="1014" y="1193"/>
                  </a:lnTo>
                  <a:lnTo>
                    <a:pt x="1016" y="1194"/>
                  </a:lnTo>
                  <a:lnTo>
                    <a:pt x="1017" y="1194"/>
                  </a:lnTo>
                  <a:lnTo>
                    <a:pt x="1018" y="1193"/>
                  </a:lnTo>
                  <a:lnTo>
                    <a:pt x="1020" y="1191"/>
                  </a:lnTo>
                  <a:lnTo>
                    <a:pt x="1021" y="1187"/>
                  </a:lnTo>
                  <a:lnTo>
                    <a:pt x="1021" y="1184"/>
                  </a:lnTo>
                  <a:lnTo>
                    <a:pt x="1021" y="1180"/>
                  </a:lnTo>
                  <a:lnTo>
                    <a:pt x="1023" y="1178"/>
                  </a:lnTo>
                  <a:lnTo>
                    <a:pt x="1024" y="1176"/>
                  </a:lnTo>
                  <a:lnTo>
                    <a:pt x="1026" y="1175"/>
                  </a:lnTo>
                  <a:lnTo>
                    <a:pt x="1028" y="1174"/>
                  </a:lnTo>
                  <a:lnTo>
                    <a:pt x="1034" y="1168"/>
                  </a:lnTo>
                  <a:lnTo>
                    <a:pt x="1035" y="1160"/>
                  </a:lnTo>
                  <a:lnTo>
                    <a:pt x="1034" y="1152"/>
                  </a:lnTo>
                  <a:lnTo>
                    <a:pt x="1033" y="1145"/>
                  </a:lnTo>
                  <a:lnTo>
                    <a:pt x="1029" y="1136"/>
                  </a:lnTo>
                  <a:lnTo>
                    <a:pt x="1026" y="1126"/>
                  </a:lnTo>
                  <a:lnTo>
                    <a:pt x="1023" y="1118"/>
                  </a:lnTo>
                  <a:lnTo>
                    <a:pt x="1018" y="1110"/>
                  </a:lnTo>
                  <a:lnTo>
                    <a:pt x="1012" y="1102"/>
                  </a:lnTo>
                  <a:lnTo>
                    <a:pt x="1008" y="1095"/>
                  </a:lnTo>
                  <a:lnTo>
                    <a:pt x="1001" y="1088"/>
                  </a:lnTo>
                  <a:lnTo>
                    <a:pt x="995" y="1081"/>
                  </a:lnTo>
                  <a:lnTo>
                    <a:pt x="993" y="1071"/>
                  </a:lnTo>
                  <a:lnTo>
                    <a:pt x="990" y="1061"/>
                  </a:lnTo>
                  <a:lnTo>
                    <a:pt x="990" y="1050"/>
                  </a:lnTo>
                  <a:lnTo>
                    <a:pt x="991" y="1040"/>
                  </a:lnTo>
                  <a:lnTo>
                    <a:pt x="996" y="1035"/>
                  </a:lnTo>
                  <a:lnTo>
                    <a:pt x="996" y="1028"/>
                  </a:lnTo>
                  <a:lnTo>
                    <a:pt x="994" y="1023"/>
                  </a:lnTo>
                  <a:lnTo>
                    <a:pt x="994" y="1017"/>
                  </a:lnTo>
                  <a:lnTo>
                    <a:pt x="998" y="1012"/>
                  </a:lnTo>
                  <a:lnTo>
                    <a:pt x="998" y="1008"/>
                  </a:lnTo>
                  <a:lnTo>
                    <a:pt x="997" y="1002"/>
                  </a:lnTo>
                  <a:lnTo>
                    <a:pt x="998" y="996"/>
                  </a:lnTo>
                  <a:lnTo>
                    <a:pt x="1003" y="993"/>
                  </a:lnTo>
                  <a:lnTo>
                    <a:pt x="1004" y="988"/>
                  </a:lnTo>
                  <a:lnTo>
                    <a:pt x="1004" y="982"/>
                  </a:lnTo>
                  <a:lnTo>
                    <a:pt x="1008" y="979"/>
                  </a:lnTo>
                  <a:lnTo>
                    <a:pt x="1011" y="986"/>
                  </a:lnTo>
                  <a:lnTo>
                    <a:pt x="1012" y="993"/>
                  </a:lnTo>
                  <a:lnTo>
                    <a:pt x="1014" y="1000"/>
                  </a:lnTo>
                  <a:lnTo>
                    <a:pt x="1017" y="1006"/>
                  </a:lnTo>
                  <a:lnTo>
                    <a:pt x="1025" y="1009"/>
                  </a:lnTo>
                  <a:lnTo>
                    <a:pt x="1029" y="1014"/>
                  </a:lnTo>
                  <a:lnTo>
                    <a:pt x="1034" y="1023"/>
                  </a:lnTo>
                  <a:lnTo>
                    <a:pt x="1040" y="1027"/>
                  </a:lnTo>
                  <a:lnTo>
                    <a:pt x="1043" y="1026"/>
                  </a:lnTo>
                  <a:lnTo>
                    <a:pt x="1044" y="1023"/>
                  </a:lnTo>
                  <a:lnTo>
                    <a:pt x="1046" y="1019"/>
                  </a:lnTo>
                  <a:lnTo>
                    <a:pt x="1047" y="1016"/>
                  </a:lnTo>
                  <a:lnTo>
                    <a:pt x="1058" y="1001"/>
                  </a:lnTo>
                  <a:lnTo>
                    <a:pt x="1064" y="983"/>
                  </a:lnTo>
                  <a:lnTo>
                    <a:pt x="1066" y="964"/>
                  </a:lnTo>
                  <a:lnTo>
                    <a:pt x="1070" y="945"/>
                  </a:lnTo>
                  <a:lnTo>
                    <a:pt x="1071" y="944"/>
                  </a:lnTo>
                  <a:lnTo>
                    <a:pt x="1072" y="945"/>
                  </a:lnTo>
                  <a:lnTo>
                    <a:pt x="1073" y="946"/>
                  </a:lnTo>
                  <a:lnTo>
                    <a:pt x="1073" y="948"/>
                  </a:lnTo>
                  <a:lnTo>
                    <a:pt x="1074" y="949"/>
                  </a:lnTo>
                  <a:lnTo>
                    <a:pt x="1074" y="950"/>
                  </a:lnTo>
                  <a:lnTo>
                    <a:pt x="1073" y="951"/>
                  </a:lnTo>
                  <a:lnTo>
                    <a:pt x="1072" y="951"/>
                  </a:lnTo>
                  <a:lnTo>
                    <a:pt x="1071" y="959"/>
                  </a:lnTo>
                  <a:lnTo>
                    <a:pt x="1073" y="965"/>
                  </a:lnTo>
                  <a:lnTo>
                    <a:pt x="1076" y="970"/>
                  </a:lnTo>
                  <a:lnTo>
                    <a:pt x="1077" y="975"/>
                  </a:lnTo>
                  <a:lnTo>
                    <a:pt x="1077" y="981"/>
                  </a:lnTo>
                  <a:lnTo>
                    <a:pt x="1079" y="990"/>
                  </a:lnTo>
                  <a:lnTo>
                    <a:pt x="1078" y="1001"/>
                  </a:lnTo>
                  <a:lnTo>
                    <a:pt x="1076" y="1011"/>
                  </a:lnTo>
                  <a:lnTo>
                    <a:pt x="1077" y="1023"/>
                  </a:lnTo>
                  <a:lnTo>
                    <a:pt x="1080" y="1025"/>
                  </a:lnTo>
                  <a:lnTo>
                    <a:pt x="1082" y="1028"/>
                  </a:lnTo>
                  <a:lnTo>
                    <a:pt x="1084" y="1031"/>
                  </a:lnTo>
                  <a:lnTo>
                    <a:pt x="1085" y="1034"/>
                  </a:lnTo>
                  <a:lnTo>
                    <a:pt x="1086" y="1035"/>
                  </a:lnTo>
                  <a:lnTo>
                    <a:pt x="1088" y="1036"/>
                  </a:lnTo>
                  <a:lnTo>
                    <a:pt x="1091" y="1038"/>
                  </a:lnTo>
                  <a:lnTo>
                    <a:pt x="1093" y="1038"/>
                  </a:lnTo>
                  <a:lnTo>
                    <a:pt x="1094" y="1043"/>
                  </a:lnTo>
                  <a:lnTo>
                    <a:pt x="1094" y="1049"/>
                  </a:lnTo>
                  <a:lnTo>
                    <a:pt x="1095" y="1055"/>
                  </a:lnTo>
                  <a:lnTo>
                    <a:pt x="1097" y="1059"/>
                  </a:lnTo>
                  <a:lnTo>
                    <a:pt x="1097" y="1064"/>
                  </a:lnTo>
                  <a:lnTo>
                    <a:pt x="1096" y="1069"/>
                  </a:lnTo>
                  <a:lnTo>
                    <a:pt x="1094" y="1072"/>
                  </a:lnTo>
                  <a:lnTo>
                    <a:pt x="1092" y="1076"/>
                  </a:lnTo>
                  <a:lnTo>
                    <a:pt x="1089" y="1080"/>
                  </a:lnTo>
                  <a:lnTo>
                    <a:pt x="1089" y="1085"/>
                  </a:lnTo>
                  <a:lnTo>
                    <a:pt x="1089" y="1088"/>
                  </a:lnTo>
                  <a:lnTo>
                    <a:pt x="1093" y="1091"/>
                  </a:lnTo>
                  <a:lnTo>
                    <a:pt x="1093" y="1094"/>
                  </a:lnTo>
                  <a:lnTo>
                    <a:pt x="1094" y="1097"/>
                  </a:lnTo>
                  <a:lnTo>
                    <a:pt x="1095" y="1101"/>
                  </a:lnTo>
                  <a:lnTo>
                    <a:pt x="1096" y="1103"/>
                  </a:lnTo>
                  <a:lnTo>
                    <a:pt x="1102" y="1101"/>
                  </a:lnTo>
                  <a:lnTo>
                    <a:pt x="1103" y="1096"/>
                  </a:lnTo>
                  <a:lnTo>
                    <a:pt x="1104" y="1089"/>
                  </a:lnTo>
                  <a:lnTo>
                    <a:pt x="1107" y="1085"/>
                  </a:lnTo>
                  <a:lnTo>
                    <a:pt x="1109" y="1091"/>
                  </a:lnTo>
                  <a:lnTo>
                    <a:pt x="1111" y="1096"/>
                  </a:lnTo>
                  <a:lnTo>
                    <a:pt x="1115" y="1101"/>
                  </a:lnTo>
                  <a:lnTo>
                    <a:pt x="1119" y="1104"/>
                  </a:lnTo>
                  <a:lnTo>
                    <a:pt x="1121" y="1108"/>
                  </a:lnTo>
                  <a:lnTo>
                    <a:pt x="1121" y="1111"/>
                  </a:lnTo>
                  <a:lnTo>
                    <a:pt x="1121" y="1116"/>
                  </a:lnTo>
                  <a:lnTo>
                    <a:pt x="1119" y="1119"/>
                  </a:lnTo>
                  <a:lnTo>
                    <a:pt x="1122" y="1125"/>
                  </a:lnTo>
                  <a:lnTo>
                    <a:pt x="1123" y="1131"/>
                  </a:lnTo>
                  <a:lnTo>
                    <a:pt x="1123" y="1138"/>
                  </a:lnTo>
                  <a:lnTo>
                    <a:pt x="1123" y="1144"/>
                  </a:lnTo>
                  <a:lnTo>
                    <a:pt x="1121" y="1147"/>
                  </a:lnTo>
                  <a:lnTo>
                    <a:pt x="1121" y="1151"/>
                  </a:lnTo>
                  <a:lnTo>
                    <a:pt x="1121" y="1155"/>
                  </a:lnTo>
                  <a:lnTo>
                    <a:pt x="1121" y="1159"/>
                  </a:lnTo>
                  <a:lnTo>
                    <a:pt x="1124" y="1159"/>
                  </a:lnTo>
                  <a:lnTo>
                    <a:pt x="1127" y="1155"/>
                  </a:lnTo>
                  <a:lnTo>
                    <a:pt x="1130" y="1152"/>
                  </a:lnTo>
                  <a:lnTo>
                    <a:pt x="1131" y="1147"/>
                  </a:lnTo>
                  <a:lnTo>
                    <a:pt x="1134" y="1142"/>
                  </a:lnTo>
                  <a:lnTo>
                    <a:pt x="1139" y="1140"/>
                  </a:lnTo>
                  <a:lnTo>
                    <a:pt x="1145" y="1137"/>
                  </a:lnTo>
                  <a:lnTo>
                    <a:pt x="1149" y="1133"/>
                  </a:lnTo>
                  <a:lnTo>
                    <a:pt x="1152" y="1127"/>
                  </a:lnTo>
                  <a:lnTo>
                    <a:pt x="1159" y="1130"/>
                  </a:lnTo>
                  <a:lnTo>
                    <a:pt x="1162" y="1136"/>
                  </a:lnTo>
                  <a:lnTo>
                    <a:pt x="1165" y="1142"/>
                  </a:lnTo>
                  <a:lnTo>
                    <a:pt x="1169" y="1149"/>
                  </a:lnTo>
                  <a:lnTo>
                    <a:pt x="1169" y="1154"/>
                  </a:lnTo>
                  <a:lnTo>
                    <a:pt x="1171" y="1159"/>
                  </a:lnTo>
                  <a:lnTo>
                    <a:pt x="1172" y="1162"/>
                  </a:lnTo>
                  <a:lnTo>
                    <a:pt x="1176" y="1166"/>
                  </a:lnTo>
                  <a:lnTo>
                    <a:pt x="1177" y="1184"/>
                  </a:lnTo>
                  <a:lnTo>
                    <a:pt x="1178" y="1184"/>
                  </a:lnTo>
                  <a:lnTo>
                    <a:pt x="1179" y="1184"/>
                  </a:lnTo>
                  <a:lnTo>
                    <a:pt x="1180" y="1184"/>
                  </a:lnTo>
                  <a:lnTo>
                    <a:pt x="1182" y="1183"/>
                  </a:lnTo>
                  <a:lnTo>
                    <a:pt x="1187" y="1169"/>
                  </a:lnTo>
                  <a:lnTo>
                    <a:pt x="1191" y="1163"/>
                  </a:lnTo>
                  <a:lnTo>
                    <a:pt x="1193" y="1156"/>
                  </a:lnTo>
                  <a:lnTo>
                    <a:pt x="1194" y="1149"/>
                  </a:lnTo>
                  <a:lnTo>
                    <a:pt x="1195" y="1141"/>
                  </a:lnTo>
                  <a:lnTo>
                    <a:pt x="1200" y="1145"/>
                  </a:lnTo>
                  <a:lnTo>
                    <a:pt x="1206" y="1148"/>
                  </a:lnTo>
                  <a:lnTo>
                    <a:pt x="1210" y="1153"/>
                  </a:lnTo>
                  <a:lnTo>
                    <a:pt x="1214" y="1157"/>
                  </a:lnTo>
                  <a:lnTo>
                    <a:pt x="1217" y="1159"/>
                  </a:lnTo>
                  <a:lnTo>
                    <a:pt x="1221" y="1160"/>
                  </a:lnTo>
                  <a:lnTo>
                    <a:pt x="1223" y="1162"/>
                  </a:lnTo>
                  <a:lnTo>
                    <a:pt x="1224" y="1166"/>
                  </a:lnTo>
                  <a:lnTo>
                    <a:pt x="1225" y="1169"/>
                  </a:lnTo>
                  <a:lnTo>
                    <a:pt x="1225" y="1172"/>
                  </a:lnTo>
                  <a:lnTo>
                    <a:pt x="1225" y="1176"/>
                  </a:lnTo>
                  <a:lnTo>
                    <a:pt x="1230" y="1175"/>
                  </a:lnTo>
                  <a:lnTo>
                    <a:pt x="1231" y="1168"/>
                  </a:lnTo>
                  <a:lnTo>
                    <a:pt x="1231" y="1161"/>
                  </a:lnTo>
                  <a:lnTo>
                    <a:pt x="1230" y="1154"/>
                  </a:lnTo>
                  <a:lnTo>
                    <a:pt x="1229" y="1146"/>
                  </a:lnTo>
                  <a:lnTo>
                    <a:pt x="1229" y="1145"/>
                  </a:lnTo>
                  <a:lnTo>
                    <a:pt x="1230" y="1144"/>
                  </a:lnTo>
                  <a:lnTo>
                    <a:pt x="1230" y="1142"/>
                  </a:lnTo>
                  <a:lnTo>
                    <a:pt x="1229" y="1141"/>
                  </a:lnTo>
                  <a:lnTo>
                    <a:pt x="1229" y="1138"/>
                  </a:lnTo>
                  <a:lnTo>
                    <a:pt x="1227" y="1134"/>
                  </a:lnTo>
                  <a:lnTo>
                    <a:pt x="1225" y="1131"/>
                  </a:lnTo>
                  <a:lnTo>
                    <a:pt x="1224" y="1127"/>
                  </a:lnTo>
                  <a:lnTo>
                    <a:pt x="1218" y="1121"/>
                  </a:lnTo>
                  <a:lnTo>
                    <a:pt x="1213" y="1114"/>
                  </a:lnTo>
                  <a:lnTo>
                    <a:pt x="1206" y="1108"/>
                  </a:lnTo>
                  <a:lnTo>
                    <a:pt x="1199" y="1103"/>
                  </a:lnTo>
                  <a:lnTo>
                    <a:pt x="1193" y="1099"/>
                  </a:lnTo>
                  <a:lnTo>
                    <a:pt x="1186" y="1095"/>
                  </a:lnTo>
                  <a:lnTo>
                    <a:pt x="1179" y="1091"/>
                  </a:lnTo>
                  <a:lnTo>
                    <a:pt x="1172" y="1085"/>
                  </a:lnTo>
                  <a:lnTo>
                    <a:pt x="1171" y="1071"/>
                  </a:lnTo>
                  <a:lnTo>
                    <a:pt x="1171" y="1069"/>
                  </a:lnTo>
                  <a:lnTo>
                    <a:pt x="1172" y="1066"/>
                  </a:lnTo>
                  <a:lnTo>
                    <a:pt x="1172" y="1064"/>
                  </a:lnTo>
                  <a:lnTo>
                    <a:pt x="1172" y="1062"/>
                  </a:lnTo>
                  <a:lnTo>
                    <a:pt x="1172" y="1051"/>
                  </a:lnTo>
                  <a:lnTo>
                    <a:pt x="1172" y="1041"/>
                  </a:lnTo>
                  <a:lnTo>
                    <a:pt x="1174" y="1032"/>
                  </a:lnTo>
                  <a:lnTo>
                    <a:pt x="1176" y="1021"/>
                  </a:lnTo>
                  <a:lnTo>
                    <a:pt x="1176" y="1017"/>
                  </a:lnTo>
                  <a:lnTo>
                    <a:pt x="1177" y="1011"/>
                  </a:lnTo>
                  <a:lnTo>
                    <a:pt x="1178" y="1006"/>
                  </a:lnTo>
                  <a:lnTo>
                    <a:pt x="1180" y="1002"/>
                  </a:lnTo>
                  <a:lnTo>
                    <a:pt x="1184" y="1004"/>
                  </a:lnTo>
                  <a:lnTo>
                    <a:pt x="1189" y="1008"/>
                  </a:lnTo>
                  <a:lnTo>
                    <a:pt x="1193" y="1010"/>
                  </a:lnTo>
                  <a:lnTo>
                    <a:pt x="1198" y="1012"/>
                  </a:lnTo>
                  <a:lnTo>
                    <a:pt x="1202" y="1014"/>
                  </a:lnTo>
                  <a:lnTo>
                    <a:pt x="1208" y="1017"/>
                  </a:lnTo>
                  <a:lnTo>
                    <a:pt x="1213" y="1018"/>
                  </a:lnTo>
                  <a:lnTo>
                    <a:pt x="1218" y="1018"/>
                  </a:lnTo>
                  <a:lnTo>
                    <a:pt x="1221" y="1017"/>
                  </a:lnTo>
                  <a:lnTo>
                    <a:pt x="1222" y="1016"/>
                  </a:lnTo>
                  <a:lnTo>
                    <a:pt x="1224" y="1014"/>
                  </a:lnTo>
                  <a:lnTo>
                    <a:pt x="1224" y="1013"/>
                  </a:lnTo>
                  <a:lnTo>
                    <a:pt x="1225" y="1011"/>
                  </a:lnTo>
                  <a:lnTo>
                    <a:pt x="1225" y="1008"/>
                  </a:lnTo>
                  <a:lnTo>
                    <a:pt x="1223" y="1004"/>
                  </a:lnTo>
                  <a:lnTo>
                    <a:pt x="1223" y="1001"/>
                  </a:lnTo>
                  <a:lnTo>
                    <a:pt x="1231" y="1001"/>
                  </a:lnTo>
                  <a:lnTo>
                    <a:pt x="1240" y="1002"/>
                  </a:lnTo>
                  <a:lnTo>
                    <a:pt x="1248" y="1004"/>
                  </a:lnTo>
                  <a:lnTo>
                    <a:pt x="1257" y="1004"/>
                  </a:lnTo>
                  <a:lnTo>
                    <a:pt x="1262" y="1006"/>
                  </a:lnTo>
                  <a:lnTo>
                    <a:pt x="1268" y="1008"/>
                  </a:lnTo>
                  <a:lnTo>
                    <a:pt x="1274" y="1009"/>
                  </a:lnTo>
                  <a:lnTo>
                    <a:pt x="1280" y="1008"/>
                  </a:lnTo>
                  <a:lnTo>
                    <a:pt x="1285" y="1006"/>
                  </a:lnTo>
                  <a:lnTo>
                    <a:pt x="1290" y="1004"/>
                  </a:lnTo>
                  <a:lnTo>
                    <a:pt x="1296" y="1001"/>
                  </a:lnTo>
                  <a:lnTo>
                    <a:pt x="1300" y="997"/>
                  </a:lnTo>
                  <a:lnTo>
                    <a:pt x="1300" y="995"/>
                  </a:lnTo>
                  <a:lnTo>
                    <a:pt x="1300" y="994"/>
                  </a:lnTo>
                  <a:lnTo>
                    <a:pt x="1299" y="991"/>
                  </a:lnTo>
                  <a:lnTo>
                    <a:pt x="1299" y="990"/>
                  </a:lnTo>
                  <a:lnTo>
                    <a:pt x="1295" y="987"/>
                  </a:lnTo>
                  <a:lnTo>
                    <a:pt x="1290" y="982"/>
                  </a:lnTo>
                  <a:lnTo>
                    <a:pt x="1285" y="979"/>
                  </a:lnTo>
                  <a:lnTo>
                    <a:pt x="1280" y="975"/>
                  </a:lnTo>
                  <a:lnTo>
                    <a:pt x="1275" y="972"/>
                  </a:lnTo>
                  <a:lnTo>
                    <a:pt x="1269" y="970"/>
                  </a:lnTo>
                  <a:lnTo>
                    <a:pt x="1265" y="967"/>
                  </a:lnTo>
                  <a:lnTo>
                    <a:pt x="1259" y="965"/>
                  </a:lnTo>
                  <a:lnTo>
                    <a:pt x="1254" y="961"/>
                  </a:lnTo>
                  <a:lnTo>
                    <a:pt x="1250" y="958"/>
                  </a:lnTo>
                  <a:lnTo>
                    <a:pt x="1245" y="953"/>
                  </a:lnTo>
                  <a:lnTo>
                    <a:pt x="1240" y="950"/>
                  </a:lnTo>
                  <a:lnTo>
                    <a:pt x="1236" y="945"/>
                  </a:lnTo>
                  <a:lnTo>
                    <a:pt x="1232" y="941"/>
                  </a:lnTo>
                  <a:lnTo>
                    <a:pt x="1228" y="937"/>
                  </a:lnTo>
                  <a:lnTo>
                    <a:pt x="1224" y="933"/>
                  </a:lnTo>
                  <a:lnTo>
                    <a:pt x="1220" y="923"/>
                  </a:lnTo>
                  <a:lnTo>
                    <a:pt x="1215" y="914"/>
                  </a:lnTo>
                  <a:lnTo>
                    <a:pt x="1209" y="906"/>
                  </a:lnTo>
                  <a:lnTo>
                    <a:pt x="1206" y="896"/>
                  </a:lnTo>
                  <a:lnTo>
                    <a:pt x="1200" y="888"/>
                  </a:lnTo>
                  <a:lnTo>
                    <a:pt x="1195" y="880"/>
                  </a:lnTo>
                  <a:lnTo>
                    <a:pt x="1194" y="870"/>
                  </a:lnTo>
                  <a:lnTo>
                    <a:pt x="1195" y="860"/>
                  </a:lnTo>
                  <a:lnTo>
                    <a:pt x="1197" y="860"/>
                  </a:lnTo>
                  <a:lnTo>
                    <a:pt x="1197" y="859"/>
                  </a:lnTo>
                  <a:lnTo>
                    <a:pt x="1197" y="857"/>
                  </a:lnTo>
                  <a:lnTo>
                    <a:pt x="1197" y="855"/>
                  </a:lnTo>
                  <a:lnTo>
                    <a:pt x="1200" y="846"/>
                  </a:lnTo>
                  <a:lnTo>
                    <a:pt x="1204" y="837"/>
                  </a:lnTo>
                  <a:lnTo>
                    <a:pt x="1207" y="829"/>
                  </a:lnTo>
                  <a:lnTo>
                    <a:pt x="1207" y="819"/>
                  </a:lnTo>
                  <a:lnTo>
                    <a:pt x="1212" y="808"/>
                  </a:lnTo>
                  <a:lnTo>
                    <a:pt x="1217" y="798"/>
                  </a:lnTo>
                  <a:lnTo>
                    <a:pt x="1222" y="787"/>
                  </a:lnTo>
                  <a:lnTo>
                    <a:pt x="1227" y="777"/>
                  </a:lnTo>
                  <a:lnTo>
                    <a:pt x="1229" y="770"/>
                  </a:lnTo>
                  <a:lnTo>
                    <a:pt x="1232" y="764"/>
                  </a:lnTo>
                  <a:lnTo>
                    <a:pt x="1235" y="759"/>
                  </a:lnTo>
                  <a:lnTo>
                    <a:pt x="1235" y="752"/>
                  </a:lnTo>
                  <a:lnTo>
                    <a:pt x="1242" y="746"/>
                  </a:lnTo>
                  <a:lnTo>
                    <a:pt x="1250" y="740"/>
                  </a:lnTo>
                  <a:lnTo>
                    <a:pt x="1259" y="737"/>
                  </a:lnTo>
                  <a:lnTo>
                    <a:pt x="1268" y="736"/>
                  </a:lnTo>
                  <a:lnTo>
                    <a:pt x="1275" y="733"/>
                  </a:lnTo>
                  <a:lnTo>
                    <a:pt x="1283" y="733"/>
                  </a:lnTo>
                  <a:lnTo>
                    <a:pt x="1291" y="733"/>
                  </a:lnTo>
                  <a:lnTo>
                    <a:pt x="1298" y="733"/>
                  </a:lnTo>
                  <a:lnTo>
                    <a:pt x="1308" y="736"/>
                  </a:lnTo>
                  <a:lnTo>
                    <a:pt x="1319" y="737"/>
                  </a:lnTo>
                  <a:lnTo>
                    <a:pt x="1329" y="739"/>
                  </a:lnTo>
                  <a:lnTo>
                    <a:pt x="1341" y="740"/>
                  </a:lnTo>
                  <a:lnTo>
                    <a:pt x="1351" y="741"/>
                  </a:lnTo>
                  <a:lnTo>
                    <a:pt x="1361" y="740"/>
                  </a:lnTo>
                  <a:lnTo>
                    <a:pt x="1372" y="739"/>
                  </a:lnTo>
                  <a:lnTo>
                    <a:pt x="1382" y="736"/>
                  </a:lnTo>
                  <a:lnTo>
                    <a:pt x="1384" y="734"/>
                  </a:lnTo>
                  <a:lnTo>
                    <a:pt x="1388" y="733"/>
                  </a:lnTo>
                  <a:lnTo>
                    <a:pt x="1390" y="733"/>
                  </a:lnTo>
                  <a:lnTo>
                    <a:pt x="1393" y="732"/>
                  </a:lnTo>
                  <a:lnTo>
                    <a:pt x="1401" y="729"/>
                  </a:lnTo>
                  <a:lnTo>
                    <a:pt x="1409" y="725"/>
                  </a:lnTo>
                  <a:lnTo>
                    <a:pt x="1418" y="722"/>
                  </a:lnTo>
                  <a:lnTo>
                    <a:pt x="1426" y="718"/>
                  </a:lnTo>
                  <a:lnTo>
                    <a:pt x="1448" y="712"/>
                  </a:lnTo>
                  <a:lnTo>
                    <a:pt x="1470" y="707"/>
                  </a:lnTo>
                  <a:lnTo>
                    <a:pt x="1493" y="702"/>
                  </a:lnTo>
                  <a:lnTo>
                    <a:pt x="1516" y="697"/>
                  </a:lnTo>
                  <a:lnTo>
                    <a:pt x="1538" y="694"/>
                  </a:lnTo>
                  <a:lnTo>
                    <a:pt x="1562" y="691"/>
                  </a:lnTo>
                  <a:lnTo>
                    <a:pt x="1585" y="688"/>
                  </a:lnTo>
                  <a:lnTo>
                    <a:pt x="1608" y="687"/>
                  </a:lnTo>
                  <a:lnTo>
                    <a:pt x="1654" y="685"/>
                  </a:lnTo>
                  <a:lnTo>
                    <a:pt x="1669" y="687"/>
                  </a:lnTo>
                  <a:lnTo>
                    <a:pt x="1677" y="686"/>
                  </a:lnTo>
                  <a:lnTo>
                    <a:pt x="1686" y="686"/>
                  </a:lnTo>
                  <a:lnTo>
                    <a:pt x="1694" y="686"/>
                  </a:lnTo>
                  <a:lnTo>
                    <a:pt x="1704" y="686"/>
                  </a:lnTo>
                  <a:lnTo>
                    <a:pt x="1712" y="687"/>
                  </a:lnTo>
                  <a:lnTo>
                    <a:pt x="1721" y="687"/>
                  </a:lnTo>
                  <a:lnTo>
                    <a:pt x="1729" y="687"/>
                  </a:lnTo>
                  <a:lnTo>
                    <a:pt x="1738" y="686"/>
                  </a:lnTo>
                  <a:lnTo>
                    <a:pt x="1743" y="685"/>
                  </a:lnTo>
                  <a:lnTo>
                    <a:pt x="1749" y="682"/>
                  </a:lnTo>
                  <a:lnTo>
                    <a:pt x="1752" y="679"/>
                  </a:lnTo>
                  <a:lnTo>
                    <a:pt x="1754" y="674"/>
                  </a:lnTo>
                  <a:lnTo>
                    <a:pt x="1753" y="669"/>
                  </a:lnTo>
                  <a:lnTo>
                    <a:pt x="1750" y="664"/>
                  </a:lnTo>
                  <a:lnTo>
                    <a:pt x="1747" y="661"/>
                  </a:lnTo>
                  <a:lnTo>
                    <a:pt x="1750" y="655"/>
                  </a:lnTo>
                  <a:lnTo>
                    <a:pt x="1759" y="651"/>
                  </a:lnTo>
                  <a:lnTo>
                    <a:pt x="1767" y="648"/>
                  </a:lnTo>
                  <a:lnTo>
                    <a:pt x="1776" y="643"/>
                  </a:lnTo>
                  <a:lnTo>
                    <a:pt x="1784" y="640"/>
                  </a:lnTo>
                  <a:lnTo>
                    <a:pt x="1794" y="636"/>
                  </a:lnTo>
                  <a:lnTo>
                    <a:pt x="1802" y="633"/>
                  </a:lnTo>
                  <a:lnTo>
                    <a:pt x="1811" y="628"/>
                  </a:lnTo>
                  <a:lnTo>
                    <a:pt x="1820" y="624"/>
                  </a:lnTo>
                  <a:lnTo>
                    <a:pt x="1820" y="621"/>
                  </a:lnTo>
                  <a:lnTo>
                    <a:pt x="1827" y="619"/>
                  </a:lnTo>
                  <a:lnTo>
                    <a:pt x="1833" y="616"/>
                  </a:lnTo>
                  <a:lnTo>
                    <a:pt x="1840" y="612"/>
                  </a:lnTo>
                  <a:lnTo>
                    <a:pt x="1845" y="608"/>
                  </a:lnTo>
                  <a:lnTo>
                    <a:pt x="1851" y="604"/>
                  </a:lnTo>
                  <a:lnTo>
                    <a:pt x="1856" y="599"/>
                  </a:lnTo>
                  <a:lnTo>
                    <a:pt x="1862" y="595"/>
                  </a:lnTo>
                  <a:lnTo>
                    <a:pt x="1867" y="590"/>
                  </a:lnTo>
                  <a:lnTo>
                    <a:pt x="1870" y="579"/>
                  </a:lnTo>
                  <a:lnTo>
                    <a:pt x="1874" y="576"/>
                  </a:lnTo>
                  <a:lnTo>
                    <a:pt x="1880" y="574"/>
                  </a:lnTo>
                  <a:lnTo>
                    <a:pt x="1885" y="572"/>
                  </a:lnTo>
                  <a:lnTo>
                    <a:pt x="1890" y="569"/>
                  </a:lnTo>
                  <a:lnTo>
                    <a:pt x="1895" y="567"/>
                  </a:lnTo>
                  <a:lnTo>
                    <a:pt x="1901" y="565"/>
                  </a:lnTo>
                  <a:lnTo>
                    <a:pt x="1905" y="563"/>
                  </a:lnTo>
                  <a:lnTo>
                    <a:pt x="1911" y="560"/>
                  </a:lnTo>
                  <a:lnTo>
                    <a:pt x="1918" y="557"/>
                  </a:lnTo>
                  <a:lnTo>
                    <a:pt x="1925" y="553"/>
                  </a:lnTo>
                  <a:lnTo>
                    <a:pt x="1932" y="550"/>
                  </a:lnTo>
                  <a:lnTo>
                    <a:pt x="1939" y="545"/>
                  </a:lnTo>
                  <a:lnTo>
                    <a:pt x="1945" y="541"/>
                  </a:lnTo>
                  <a:lnTo>
                    <a:pt x="1949" y="536"/>
                  </a:lnTo>
                  <a:lnTo>
                    <a:pt x="1955" y="530"/>
                  </a:lnTo>
                  <a:lnTo>
                    <a:pt x="1958" y="523"/>
                  </a:lnTo>
                  <a:lnTo>
                    <a:pt x="1957" y="520"/>
                  </a:lnTo>
                  <a:lnTo>
                    <a:pt x="1956" y="518"/>
                  </a:lnTo>
                  <a:lnTo>
                    <a:pt x="1954" y="514"/>
                  </a:lnTo>
                  <a:lnTo>
                    <a:pt x="1953" y="512"/>
                  </a:lnTo>
                  <a:lnTo>
                    <a:pt x="1954" y="507"/>
                  </a:lnTo>
                  <a:lnTo>
                    <a:pt x="1957" y="504"/>
                  </a:lnTo>
                  <a:lnTo>
                    <a:pt x="1962" y="501"/>
                  </a:lnTo>
                  <a:lnTo>
                    <a:pt x="1966" y="500"/>
                  </a:lnTo>
                  <a:lnTo>
                    <a:pt x="1971" y="498"/>
                  </a:lnTo>
                  <a:lnTo>
                    <a:pt x="1977" y="496"/>
                  </a:lnTo>
                  <a:lnTo>
                    <a:pt x="1981" y="492"/>
                  </a:lnTo>
                  <a:lnTo>
                    <a:pt x="1986" y="489"/>
                  </a:lnTo>
                  <a:lnTo>
                    <a:pt x="1991" y="486"/>
                  </a:lnTo>
                  <a:lnTo>
                    <a:pt x="1996" y="483"/>
                  </a:lnTo>
                  <a:lnTo>
                    <a:pt x="2001" y="481"/>
                  </a:lnTo>
                  <a:lnTo>
                    <a:pt x="2007" y="478"/>
                  </a:lnTo>
                  <a:lnTo>
                    <a:pt x="2015" y="475"/>
                  </a:lnTo>
                  <a:lnTo>
                    <a:pt x="2022" y="473"/>
                  </a:lnTo>
                  <a:lnTo>
                    <a:pt x="2030" y="469"/>
                  </a:lnTo>
                  <a:lnTo>
                    <a:pt x="2038" y="466"/>
                  </a:lnTo>
                  <a:lnTo>
                    <a:pt x="2046" y="462"/>
                  </a:lnTo>
                  <a:lnTo>
                    <a:pt x="2053" y="459"/>
                  </a:lnTo>
                  <a:lnTo>
                    <a:pt x="2061" y="455"/>
                  </a:lnTo>
                  <a:lnTo>
                    <a:pt x="2068" y="452"/>
                  </a:lnTo>
                  <a:lnTo>
                    <a:pt x="2069" y="450"/>
                  </a:lnTo>
                  <a:lnTo>
                    <a:pt x="2069" y="446"/>
                  </a:lnTo>
                  <a:lnTo>
                    <a:pt x="2070" y="443"/>
                  </a:lnTo>
                  <a:lnTo>
                    <a:pt x="2071" y="439"/>
                  </a:lnTo>
                  <a:lnTo>
                    <a:pt x="2081" y="437"/>
                  </a:lnTo>
                  <a:lnTo>
                    <a:pt x="2089" y="433"/>
                  </a:lnTo>
                  <a:lnTo>
                    <a:pt x="2098" y="430"/>
                  </a:lnTo>
                  <a:lnTo>
                    <a:pt x="2107" y="427"/>
                  </a:lnTo>
                  <a:lnTo>
                    <a:pt x="2115" y="423"/>
                  </a:lnTo>
                  <a:lnTo>
                    <a:pt x="2124" y="421"/>
                  </a:lnTo>
                  <a:lnTo>
                    <a:pt x="2132" y="417"/>
                  </a:lnTo>
                  <a:lnTo>
                    <a:pt x="2142" y="415"/>
                  </a:lnTo>
                  <a:lnTo>
                    <a:pt x="2147" y="413"/>
                  </a:lnTo>
                  <a:lnTo>
                    <a:pt x="2152" y="410"/>
                  </a:lnTo>
                  <a:lnTo>
                    <a:pt x="2158" y="408"/>
                  </a:lnTo>
                  <a:lnTo>
                    <a:pt x="2164" y="406"/>
                  </a:lnTo>
                  <a:lnTo>
                    <a:pt x="2168" y="403"/>
                  </a:lnTo>
                  <a:lnTo>
                    <a:pt x="2173" y="400"/>
                  </a:lnTo>
                  <a:lnTo>
                    <a:pt x="2177" y="395"/>
                  </a:lnTo>
                  <a:lnTo>
                    <a:pt x="2181" y="391"/>
                  </a:lnTo>
                  <a:lnTo>
                    <a:pt x="2181" y="389"/>
                  </a:lnTo>
                  <a:lnTo>
                    <a:pt x="2180" y="387"/>
                  </a:lnTo>
                  <a:lnTo>
                    <a:pt x="2177" y="385"/>
                  </a:lnTo>
                  <a:lnTo>
                    <a:pt x="2176" y="385"/>
                  </a:lnTo>
                  <a:lnTo>
                    <a:pt x="2169" y="385"/>
                  </a:lnTo>
                  <a:lnTo>
                    <a:pt x="2162" y="385"/>
                  </a:lnTo>
                  <a:lnTo>
                    <a:pt x="2155" y="386"/>
                  </a:lnTo>
                  <a:lnTo>
                    <a:pt x="2149" y="387"/>
                  </a:lnTo>
                  <a:lnTo>
                    <a:pt x="2142" y="390"/>
                  </a:lnTo>
                  <a:lnTo>
                    <a:pt x="2135" y="390"/>
                  </a:lnTo>
                  <a:lnTo>
                    <a:pt x="2129" y="391"/>
                  </a:lnTo>
                  <a:lnTo>
                    <a:pt x="2122" y="391"/>
                  </a:lnTo>
                  <a:lnTo>
                    <a:pt x="2121" y="389"/>
                  </a:lnTo>
                  <a:lnTo>
                    <a:pt x="2127" y="385"/>
                  </a:lnTo>
                  <a:lnTo>
                    <a:pt x="2132" y="383"/>
                  </a:lnTo>
                  <a:lnTo>
                    <a:pt x="2138" y="379"/>
                  </a:lnTo>
                  <a:lnTo>
                    <a:pt x="2145" y="377"/>
                  </a:lnTo>
                  <a:lnTo>
                    <a:pt x="2151" y="374"/>
                  </a:lnTo>
                  <a:lnTo>
                    <a:pt x="2158" y="371"/>
                  </a:lnTo>
                  <a:lnTo>
                    <a:pt x="2165" y="369"/>
                  </a:lnTo>
                  <a:lnTo>
                    <a:pt x="2172" y="367"/>
                  </a:lnTo>
                  <a:lnTo>
                    <a:pt x="2179" y="363"/>
                  </a:lnTo>
                  <a:lnTo>
                    <a:pt x="2187" y="361"/>
                  </a:lnTo>
                  <a:lnTo>
                    <a:pt x="2195" y="359"/>
                  </a:lnTo>
                  <a:lnTo>
                    <a:pt x="2202" y="356"/>
                  </a:lnTo>
                  <a:lnTo>
                    <a:pt x="2210" y="354"/>
                  </a:lnTo>
                  <a:lnTo>
                    <a:pt x="2218" y="352"/>
                  </a:lnTo>
                  <a:lnTo>
                    <a:pt x="2225" y="347"/>
                  </a:lnTo>
                  <a:lnTo>
                    <a:pt x="2232" y="342"/>
                  </a:lnTo>
                  <a:lnTo>
                    <a:pt x="2234" y="340"/>
                  </a:lnTo>
                  <a:lnTo>
                    <a:pt x="2235" y="337"/>
                  </a:lnTo>
                  <a:lnTo>
                    <a:pt x="2235" y="332"/>
                  </a:lnTo>
                  <a:lnTo>
                    <a:pt x="2233" y="327"/>
                  </a:lnTo>
                  <a:lnTo>
                    <a:pt x="2227" y="325"/>
                  </a:lnTo>
                  <a:lnTo>
                    <a:pt x="2219" y="324"/>
                  </a:lnTo>
                  <a:lnTo>
                    <a:pt x="2212" y="324"/>
                  </a:lnTo>
                  <a:lnTo>
                    <a:pt x="2205" y="323"/>
                  </a:lnTo>
                  <a:lnTo>
                    <a:pt x="2199" y="324"/>
                  </a:lnTo>
                  <a:lnTo>
                    <a:pt x="2193" y="326"/>
                  </a:lnTo>
                  <a:lnTo>
                    <a:pt x="2188" y="327"/>
                  </a:lnTo>
                  <a:lnTo>
                    <a:pt x="2181" y="329"/>
                  </a:lnTo>
                  <a:lnTo>
                    <a:pt x="2175" y="330"/>
                  </a:lnTo>
                  <a:lnTo>
                    <a:pt x="2169" y="331"/>
                  </a:lnTo>
                  <a:lnTo>
                    <a:pt x="2162" y="333"/>
                  </a:lnTo>
                  <a:lnTo>
                    <a:pt x="2157" y="334"/>
                  </a:lnTo>
                  <a:lnTo>
                    <a:pt x="2159" y="331"/>
                  </a:lnTo>
                  <a:lnTo>
                    <a:pt x="2162" y="327"/>
                  </a:lnTo>
                  <a:lnTo>
                    <a:pt x="2166" y="325"/>
                  </a:lnTo>
                  <a:lnTo>
                    <a:pt x="2168" y="322"/>
                  </a:lnTo>
                  <a:lnTo>
                    <a:pt x="2170" y="318"/>
                  </a:lnTo>
                  <a:lnTo>
                    <a:pt x="2170" y="314"/>
                  </a:lnTo>
                  <a:lnTo>
                    <a:pt x="2170" y="310"/>
                  </a:lnTo>
                  <a:lnTo>
                    <a:pt x="2169" y="306"/>
                  </a:lnTo>
                  <a:lnTo>
                    <a:pt x="2176" y="300"/>
                  </a:lnTo>
                  <a:lnTo>
                    <a:pt x="2183" y="296"/>
                  </a:lnTo>
                  <a:lnTo>
                    <a:pt x="2190" y="294"/>
                  </a:lnTo>
                  <a:lnTo>
                    <a:pt x="2197" y="288"/>
                  </a:lnTo>
                  <a:lnTo>
                    <a:pt x="2200" y="286"/>
                  </a:lnTo>
                  <a:lnTo>
                    <a:pt x="2205" y="284"/>
                  </a:lnTo>
                  <a:lnTo>
                    <a:pt x="2208" y="282"/>
                  </a:lnTo>
                  <a:lnTo>
                    <a:pt x="2212" y="279"/>
                  </a:lnTo>
                  <a:lnTo>
                    <a:pt x="2219" y="276"/>
                  </a:lnTo>
                  <a:lnTo>
                    <a:pt x="2226" y="271"/>
                  </a:lnTo>
                  <a:lnTo>
                    <a:pt x="2233" y="269"/>
                  </a:lnTo>
                  <a:lnTo>
                    <a:pt x="2241" y="265"/>
                  </a:lnTo>
                  <a:lnTo>
                    <a:pt x="2248" y="262"/>
                  </a:lnTo>
                  <a:lnTo>
                    <a:pt x="2255" y="258"/>
                  </a:lnTo>
                  <a:lnTo>
                    <a:pt x="2261" y="255"/>
                  </a:lnTo>
                  <a:lnTo>
                    <a:pt x="2268" y="250"/>
                  </a:lnTo>
                  <a:lnTo>
                    <a:pt x="2285" y="239"/>
                  </a:lnTo>
                  <a:lnTo>
                    <a:pt x="2287" y="235"/>
                  </a:lnTo>
                  <a:lnTo>
                    <a:pt x="2287" y="232"/>
                  </a:lnTo>
                  <a:lnTo>
                    <a:pt x="2286" y="229"/>
                  </a:lnTo>
                  <a:lnTo>
                    <a:pt x="2285" y="226"/>
                  </a:lnTo>
                  <a:close/>
                </a:path>
              </a:pathLst>
            </a:custGeom>
            <a:solidFill>
              <a:srgbClr val="D28C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19" name="Freeform 16"/>
            <p:cNvSpPr>
              <a:spLocks noChangeAspect="1"/>
            </p:cNvSpPr>
            <p:nvPr/>
          </p:nvSpPr>
          <p:spPr bwMode="auto">
            <a:xfrm>
              <a:off x="3398" y="990"/>
              <a:ext cx="70" cy="57"/>
            </a:xfrm>
            <a:custGeom>
              <a:avLst/>
              <a:gdLst>
                <a:gd name="T0" fmla="*/ 24 w 141"/>
                <a:gd name="T1" fmla="*/ 13 h 114"/>
                <a:gd name="T2" fmla="*/ 28 w 141"/>
                <a:gd name="T3" fmla="*/ 16 h 114"/>
                <a:gd name="T4" fmla="*/ 32 w 141"/>
                <a:gd name="T5" fmla="*/ 18 h 114"/>
                <a:gd name="T6" fmla="*/ 35 w 141"/>
                <a:gd name="T7" fmla="*/ 20 h 114"/>
                <a:gd name="T8" fmla="*/ 38 w 141"/>
                <a:gd name="T9" fmla="*/ 23 h 114"/>
                <a:gd name="T10" fmla="*/ 41 w 141"/>
                <a:gd name="T11" fmla="*/ 25 h 114"/>
                <a:gd name="T12" fmla="*/ 45 w 141"/>
                <a:gd name="T13" fmla="*/ 28 h 114"/>
                <a:gd name="T14" fmla="*/ 48 w 141"/>
                <a:gd name="T15" fmla="*/ 31 h 114"/>
                <a:gd name="T16" fmla="*/ 51 w 141"/>
                <a:gd name="T17" fmla="*/ 33 h 114"/>
                <a:gd name="T18" fmla="*/ 54 w 141"/>
                <a:gd name="T19" fmla="*/ 36 h 114"/>
                <a:gd name="T20" fmla="*/ 56 w 141"/>
                <a:gd name="T21" fmla="*/ 39 h 114"/>
                <a:gd name="T22" fmla="*/ 59 w 141"/>
                <a:gd name="T23" fmla="*/ 41 h 114"/>
                <a:gd name="T24" fmla="*/ 61 w 141"/>
                <a:gd name="T25" fmla="*/ 43 h 114"/>
                <a:gd name="T26" fmla="*/ 64 w 141"/>
                <a:gd name="T27" fmla="*/ 47 h 114"/>
                <a:gd name="T28" fmla="*/ 66 w 141"/>
                <a:gd name="T29" fmla="*/ 50 h 114"/>
                <a:gd name="T30" fmla="*/ 68 w 141"/>
                <a:gd name="T31" fmla="*/ 54 h 114"/>
                <a:gd name="T32" fmla="*/ 70 w 141"/>
                <a:gd name="T33" fmla="*/ 57 h 114"/>
                <a:gd name="T34" fmla="*/ 67 w 141"/>
                <a:gd name="T35" fmla="*/ 55 h 114"/>
                <a:gd name="T36" fmla="*/ 63 w 141"/>
                <a:gd name="T37" fmla="*/ 53 h 114"/>
                <a:gd name="T38" fmla="*/ 60 w 141"/>
                <a:gd name="T39" fmla="*/ 50 h 114"/>
                <a:gd name="T40" fmla="*/ 56 w 141"/>
                <a:gd name="T41" fmla="*/ 48 h 114"/>
                <a:gd name="T42" fmla="*/ 53 w 141"/>
                <a:gd name="T43" fmla="*/ 45 h 114"/>
                <a:gd name="T44" fmla="*/ 50 w 141"/>
                <a:gd name="T45" fmla="*/ 42 h 114"/>
                <a:gd name="T46" fmla="*/ 47 w 141"/>
                <a:gd name="T47" fmla="*/ 40 h 114"/>
                <a:gd name="T48" fmla="*/ 43 w 141"/>
                <a:gd name="T49" fmla="*/ 38 h 114"/>
                <a:gd name="T50" fmla="*/ 39 w 141"/>
                <a:gd name="T51" fmla="*/ 35 h 114"/>
                <a:gd name="T52" fmla="*/ 36 w 141"/>
                <a:gd name="T53" fmla="*/ 32 h 114"/>
                <a:gd name="T54" fmla="*/ 32 w 141"/>
                <a:gd name="T55" fmla="*/ 30 h 114"/>
                <a:gd name="T56" fmla="*/ 28 w 141"/>
                <a:gd name="T57" fmla="*/ 27 h 114"/>
                <a:gd name="T58" fmla="*/ 24 w 141"/>
                <a:gd name="T59" fmla="*/ 24 h 114"/>
                <a:gd name="T60" fmla="*/ 21 w 141"/>
                <a:gd name="T61" fmla="*/ 22 h 114"/>
                <a:gd name="T62" fmla="*/ 17 w 141"/>
                <a:gd name="T63" fmla="*/ 19 h 114"/>
                <a:gd name="T64" fmla="*/ 14 w 141"/>
                <a:gd name="T65" fmla="*/ 16 h 114"/>
                <a:gd name="T66" fmla="*/ 0 w 141"/>
                <a:gd name="T67" fmla="*/ 0 h 114"/>
                <a:gd name="T68" fmla="*/ 2 w 141"/>
                <a:gd name="T69" fmla="*/ 1 h 114"/>
                <a:gd name="T70" fmla="*/ 5 w 141"/>
                <a:gd name="T71" fmla="*/ 2 h 114"/>
                <a:gd name="T72" fmla="*/ 9 w 141"/>
                <a:gd name="T73" fmla="*/ 4 h 114"/>
                <a:gd name="T74" fmla="*/ 13 w 141"/>
                <a:gd name="T75" fmla="*/ 6 h 114"/>
                <a:gd name="T76" fmla="*/ 17 w 141"/>
                <a:gd name="T77" fmla="*/ 8 h 114"/>
                <a:gd name="T78" fmla="*/ 20 w 141"/>
                <a:gd name="T79" fmla="*/ 10 h 114"/>
                <a:gd name="T80" fmla="*/ 23 w 141"/>
                <a:gd name="T81" fmla="*/ 12 h 114"/>
                <a:gd name="T82" fmla="*/ 24 w 141"/>
                <a:gd name="T83" fmla="*/ 13 h 11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1"/>
                <a:gd name="T127" fmla="*/ 0 h 114"/>
                <a:gd name="T128" fmla="*/ 141 w 141"/>
                <a:gd name="T129" fmla="*/ 114 h 11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1" h="114">
                  <a:moveTo>
                    <a:pt x="49" y="26"/>
                  </a:moveTo>
                  <a:lnTo>
                    <a:pt x="56" y="31"/>
                  </a:lnTo>
                  <a:lnTo>
                    <a:pt x="64" y="35"/>
                  </a:lnTo>
                  <a:lnTo>
                    <a:pt x="71" y="40"/>
                  </a:lnTo>
                  <a:lnTo>
                    <a:pt x="76" y="45"/>
                  </a:lnTo>
                  <a:lnTo>
                    <a:pt x="83" y="50"/>
                  </a:lnTo>
                  <a:lnTo>
                    <a:pt x="90" y="55"/>
                  </a:lnTo>
                  <a:lnTo>
                    <a:pt x="96" y="61"/>
                  </a:lnTo>
                  <a:lnTo>
                    <a:pt x="103" y="66"/>
                  </a:lnTo>
                  <a:lnTo>
                    <a:pt x="108" y="71"/>
                  </a:lnTo>
                  <a:lnTo>
                    <a:pt x="113" y="77"/>
                  </a:lnTo>
                  <a:lnTo>
                    <a:pt x="119" y="81"/>
                  </a:lnTo>
                  <a:lnTo>
                    <a:pt x="123" y="86"/>
                  </a:lnTo>
                  <a:lnTo>
                    <a:pt x="128" y="93"/>
                  </a:lnTo>
                  <a:lnTo>
                    <a:pt x="133" y="100"/>
                  </a:lnTo>
                  <a:lnTo>
                    <a:pt x="136" y="107"/>
                  </a:lnTo>
                  <a:lnTo>
                    <a:pt x="141" y="114"/>
                  </a:lnTo>
                  <a:lnTo>
                    <a:pt x="134" y="110"/>
                  </a:lnTo>
                  <a:lnTo>
                    <a:pt x="127" y="106"/>
                  </a:lnTo>
                  <a:lnTo>
                    <a:pt x="120" y="100"/>
                  </a:lnTo>
                  <a:lnTo>
                    <a:pt x="113" y="95"/>
                  </a:lnTo>
                  <a:lnTo>
                    <a:pt x="106" y="90"/>
                  </a:lnTo>
                  <a:lnTo>
                    <a:pt x="101" y="84"/>
                  </a:lnTo>
                  <a:lnTo>
                    <a:pt x="94" y="79"/>
                  </a:lnTo>
                  <a:lnTo>
                    <a:pt x="87" y="75"/>
                  </a:lnTo>
                  <a:lnTo>
                    <a:pt x="79" y="70"/>
                  </a:lnTo>
                  <a:lnTo>
                    <a:pt x="72" y="64"/>
                  </a:lnTo>
                  <a:lnTo>
                    <a:pt x="64" y="60"/>
                  </a:lnTo>
                  <a:lnTo>
                    <a:pt x="57" y="54"/>
                  </a:lnTo>
                  <a:lnTo>
                    <a:pt x="49" y="48"/>
                  </a:lnTo>
                  <a:lnTo>
                    <a:pt x="42" y="43"/>
                  </a:lnTo>
                  <a:lnTo>
                    <a:pt x="35" y="37"/>
                  </a:lnTo>
                  <a:lnTo>
                    <a:pt x="29" y="31"/>
                  </a:lnTo>
                  <a:lnTo>
                    <a:pt x="0" y="0"/>
                  </a:lnTo>
                  <a:lnTo>
                    <a:pt x="4" y="1"/>
                  </a:lnTo>
                  <a:lnTo>
                    <a:pt x="10" y="4"/>
                  </a:lnTo>
                  <a:lnTo>
                    <a:pt x="18" y="8"/>
                  </a:lnTo>
                  <a:lnTo>
                    <a:pt x="26" y="12"/>
                  </a:lnTo>
                  <a:lnTo>
                    <a:pt x="34" y="16"/>
                  </a:lnTo>
                  <a:lnTo>
                    <a:pt x="41" y="20"/>
                  </a:lnTo>
                  <a:lnTo>
                    <a:pt x="46" y="24"/>
                  </a:lnTo>
                  <a:lnTo>
                    <a:pt x="49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0" name="Freeform 17"/>
            <p:cNvSpPr>
              <a:spLocks noChangeAspect="1"/>
            </p:cNvSpPr>
            <p:nvPr/>
          </p:nvSpPr>
          <p:spPr bwMode="auto">
            <a:xfrm>
              <a:off x="3483" y="1023"/>
              <a:ext cx="359" cy="180"/>
            </a:xfrm>
            <a:custGeom>
              <a:avLst/>
              <a:gdLst>
                <a:gd name="T0" fmla="*/ 51 w 718"/>
                <a:gd name="T1" fmla="*/ 29 h 361"/>
                <a:gd name="T2" fmla="*/ 58 w 718"/>
                <a:gd name="T3" fmla="*/ 32 h 361"/>
                <a:gd name="T4" fmla="*/ 68 w 718"/>
                <a:gd name="T5" fmla="*/ 35 h 361"/>
                <a:gd name="T6" fmla="*/ 79 w 718"/>
                <a:gd name="T7" fmla="*/ 39 h 361"/>
                <a:gd name="T8" fmla="*/ 91 w 718"/>
                <a:gd name="T9" fmla="*/ 43 h 361"/>
                <a:gd name="T10" fmla="*/ 106 w 718"/>
                <a:gd name="T11" fmla="*/ 46 h 361"/>
                <a:gd name="T12" fmla="*/ 120 w 718"/>
                <a:gd name="T13" fmla="*/ 50 h 361"/>
                <a:gd name="T14" fmla="*/ 134 w 718"/>
                <a:gd name="T15" fmla="*/ 53 h 361"/>
                <a:gd name="T16" fmla="*/ 152 w 718"/>
                <a:gd name="T17" fmla="*/ 57 h 361"/>
                <a:gd name="T18" fmla="*/ 170 w 718"/>
                <a:gd name="T19" fmla="*/ 63 h 361"/>
                <a:gd name="T20" fmla="*/ 188 w 718"/>
                <a:gd name="T21" fmla="*/ 67 h 361"/>
                <a:gd name="T22" fmla="*/ 207 w 718"/>
                <a:gd name="T23" fmla="*/ 71 h 361"/>
                <a:gd name="T24" fmla="*/ 219 w 718"/>
                <a:gd name="T25" fmla="*/ 73 h 361"/>
                <a:gd name="T26" fmla="*/ 229 w 718"/>
                <a:gd name="T27" fmla="*/ 74 h 361"/>
                <a:gd name="T28" fmla="*/ 239 w 718"/>
                <a:gd name="T29" fmla="*/ 75 h 361"/>
                <a:gd name="T30" fmla="*/ 250 w 718"/>
                <a:gd name="T31" fmla="*/ 77 h 361"/>
                <a:gd name="T32" fmla="*/ 263 w 718"/>
                <a:gd name="T33" fmla="*/ 79 h 361"/>
                <a:gd name="T34" fmla="*/ 276 w 718"/>
                <a:gd name="T35" fmla="*/ 83 h 361"/>
                <a:gd name="T36" fmla="*/ 285 w 718"/>
                <a:gd name="T37" fmla="*/ 85 h 361"/>
                <a:gd name="T38" fmla="*/ 298 w 718"/>
                <a:gd name="T39" fmla="*/ 91 h 361"/>
                <a:gd name="T40" fmla="*/ 306 w 718"/>
                <a:gd name="T41" fmla="*/ 96 h 361"/>
                <a:gd name="T42" fmla="*/ 323 w 718"/>
                <a:gd name="T43" fmla="*/ 108 h 361"/>
                <a:gd name="T44" fmla="*/ 332 w 718"/>
                <a:gd name="T45" fmla="*/ 116 h 361"/>
                <a:gd name="T46" fmla="*/ 341 w 718"/>
                <a:gd name="T47" fmla="*/ 126 h 361"/>
                <a:gd name="T48" fmla="*/ 349 w 718"/>
                <a:gd name="T49" fmla="*/ 132 h 361"/>
                <a:gd name="T50" fmla="*/ 343 w 718"/>
                <a:gd name="T51" fmla="*/ 129 h 361"/>
                <a:gd name="T52" fmla="*/ 323 w 718"/>
                <a:gd name="T53" fmla="*/ 120 h 361"/>
                <a:gd name="T54" fmla="*/ 305 w 718"/>
                <a:gd name="T55" fmla="*/ 109 h 361"/>
                <a:gd name="T56" fmla="*/ 287 w 718"/>
                <a:gd name="T57" fmla="*/ 101 h 361"/>
                <a:gd name="T58" fmla="*/ 276 w 718"/>
                <a:gd name="T59" fmla="*/ 98 h 361"/>
                <a:gd name="T60" fmla="*/ 277 w 718"/>
                <a:gd name="T61" fmla="*/ 103 h 361"/>
                <a:gd name="T62" fmla="*/ 289 w 718"/>
                <a:gd name="T63" fmla="*/ 108 h 361"/>
                <a:gd name="T64" fmla="*/ 306 w 718"/>
                <a:gd name="T65" fmla="*/ 117 h 361"/>
                <a:gd name="T66" fmla="*/ 311 w 718"/>
                <a:gd name="T67" fmla="*/ 122 h 361"/>
                <a:gd name="T68" fmla="*/ 321 w 718"/>
                <a:gd name="T69" fmla="*/ 132 h 361"/>
                <a:gd name="T70" fmla="*/ 333 w 718"/>
                <a:gd name="T71" fmla="*/ 141 h 361"/>
                <a:gd name="T72" fmla="*/ 344 w 718"/>
                <a:gd name="T73" fmla="*/ 152 h 361"/>
                <a:gd name="T74" fmla="*/ 356 w 718"/>
                <a:gd name="T75" fmla="*/ 175 h 361"/>
                <a:gd name="T76" fmla="*/ 359 w 718"/>
                <a:gd name="T77" fmla="*/ 180 h 361"/>
                <a:gd name="T78" fmla="*/ 357 w 718"/>
                <a:gd name="T79" fmla="*/ 180 h 361"/>
                <a:gd name="T80" fmla="*/ 344 w 718"/>
                <a:gd name="T81" fmla="*/ 168 h 361"/>
                <a:gd name="T82" fmla="*/ 315 w 718"/>
                <a:gd name="T83" fmla="*/ 137 h 361"/>
                <a:gd name="T84" fmla="*/ 296 w 718"/>
                <a:gd name="T85" fmla="*/ 122 h 361"/>
                <a:gd name="T86" fmla="*/ 278 w 718"/>
                <a:gd name="T87" fmla="*/ 108 h 361"/>
                <a:gd name="T88" fmla="*/ 257 w 718"/>
                <a:gd name="T89" fmla="*/ 98 h 361"/>
                <a:gd name="T90" fmla="*/ 241 w 718"/>
                <a:gd name="T91" fmla="*/ 94 h 361"/>
                <a:gd name="T92" fmla="*/ 212 w 718"/>
                <a:gd name="T93" fmla="*/ 89 h 361"/>
                <a:gd name="T94" fmla="*/ 199 w 718"/>
                <a:gd name="T95" fmla="*/ 86 h 361"/>
                <a:gd name="T96" fmla="*/ 170 w 718"/>
                <a:gd name="T97" fmla="*/ 79 h 361"/>
                <a:gd name="T98" fmla="*/ 127 w 718"/>
                <a:gd name="T99" fmla="*/ 63 h 361"/>
                <a:gd name="T100" fmla="*/ 99 w 718"/>
                <a:gd name="T101" fmla="*/ 52 h 361"/>
                <a:gd name="T102" fmla="*/ 84 w 718"/>
                <a:gd name="T103" fmla="*/ 46 h 361"/>
                <a:gd name="T104" fmla="*/ 74 w 718"/>
                <a:gd name="T105" fmla="*/ 43 h 361"/>
                <a:gd name="T106" fmla="*/ 58 w 718"/>
                <a:gd name="T107" fmla="*/ 37 h 361"/>
                <a:gd name="T108" fmla="*/ 55 w 718"/>
                <a:gd name="T109" fmla="*/ 40 h 361"/>
                <a:gd name="T110" fmla="*/ 50 w 718"/>
                <a:gd name="T111" fmla="*/ 40 h 361"/>
                <a:gd name="T112" fmla="*/ 37 w 718"/>
                <a:gd name="T113" fmla="*/ 32 h 361"/>
                <a:gd name="T114" fmla="*/ 24 w 718"/>
                <a:gd name="T115" fmla="*/ 22 h 361"/>
                <a:gd name="T116" fmla="*/ 8 w 718"/>
                <a:gd name="T117" fmla="*/ 7 h 361"/>
                <a:gd name="T118" fmla="*/ 30 w 718"/>
                <a:gd name="T119" fmla="*/ 18 h 361"/>
                <a:gd name="T120" fmla="*/ 37 w 718"/>
                <a:gd name="T121" fmla="*/ 22 h 36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718"/>
                <a:gd name="T184" fmla="*/ 0 h 361"/>
                <a:gd name="T185" fmla="*/ 718 w 718"/>
                <a:gd name="T186" fmla="*/ 361 h 36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718" h="361">
                  <a:moveTo>
                    <a:pt x="88" y="52"/>
                  </a:moveTo>
                  <a:lnTo>
                    <a:pt x="93" y="55"/>
                  </a:lnTo>
                  <a:lnTo>
                    <a:pt x="98" y="56"/>
                  </a:lnTo>
                  <a:lnTo>
                    <a:pt x="101" y="58"/>
                  </a:lnTo>
                  <a:lnTo>
                    <a:pt x="107" y="60"/>
                  </a:lnTo>
                  <a:lnTo>
                    <a:pt x="111" y="61"/>
                  </a:lnTo>
                  <a:lnTo>
                    <a:pt x="114" y="63"/>
                  </a:lnTo>
                  <a:lnTo>
                    <a:pt x="116" y="64"/>
                  </a:lnTo>
                  <a:lnTo>
                    <a:pt x="120" y="64"/>
                  </a:lnTo>
                  <a:lnTo>
                    <a:pt x="126" y="66"/>
                  </a:lnTo>
                  <a:lnTo>
                    <a:pt x="130" y="68"/>
                  </a:lnTo>
                  <a:lnTo>
                    <a:pt x="135" y="71"/>
                  </a:lnTo>
                  <a:lnTo>
                    <a:pt x="142" y="73"/>
                  </a:lnTo>
                  <a:lnTo>
                    <a:pt x="146" y="74"/>
                  </a:lnTo>
                  <a:lnTo>
                    <a:pt x="152" y="75"/>
                  </a:lnTo>
                  <a:lnTo>
                    <a:pt x="157" y="78"/>
                  </a:lnTo>
                  <a:lnTo>
                    <a:pt x="161" y="80"/>
                  </a:lnTo>
                  <a:lnTo>
                    <a:pt x="168" y="82"/>
                  </a:lnTo>
                  <a:lnTo>
                    <a:pt x="175" y="83"/>
                  </a:lnTo>
                  <a:lnTo>
                    <a:pt x="182" y="86"/>
                  </a:lnTo>
                  <a:lnTo>
                    <a:pt x="190" y="88"/>
                  </a:lnTo>
                  <a:lnTo>
                    <a:pt x="197" y="89"/>
                  </a:lnTo>
                  <a:lnTo>
                    <a:pt x="204" y="91"/>
                  </a:lnTo>
                  <a:lnTo>
                    <a:pt x="211" y="93"/>
                  </a:lnTo>
                  <a:lnTo>
                    <a:pt x="218" y="94"/>
                  </a:lnTo>
                  <a:lnTo>
                    <a:pt x="225" y="96"/>
                  </a:lnTo>
                  <a:lnTo>
                    <a:pt x="232" y="98"/>
                  </a:lnTo>
                  <a:lnTo>
                    <a:pt x="239" y="101"/>
                  </a:lnTo>
                  <a:lnTo>
                    <a:pt x="245" y="102"/>
                  </a:lnTo>
                  <a:lnTo>
                    <a:pt x="252" y="103"/>
                  </a:lnTo>
                  <a:lnTo>
                    <a:pt x="260" y="104"/>
                  </a:lnTo>
                  <a:lnTo>
                    <a:pt x="267" y="106"/>
                  </a:lnTo>
                  <a:lnTo>
                    <a:pt x="274" y="109"/>
                  </a:lnTo>
                  <a:lnTo>
                    <a:pt x="283" y="110"/>
                  </a:lnTo>
                  <a:lnTo>
                    <a:pt x="294" y="112"/>
                  </a:lnTo>
                  <a:lnTo>
                    <a:pt x="303" y="114"/>
                  </a:lnTo>
                  <a:lnTo>
                    <a:pt x="312" y="118"/>
                  </a:lnTo>
                  <a:lnTo>
                    <a:pt x="320" y="121"/>
                  </a:lnTo>
                  <a:lnTo>
                    <a:pt x="330" y="124"/>
                  </a:lnTo>
                  <a:lnTo>
                    <a:pt x="340" y="126"/>
                  </a:lnTo>
                  <a:lnTo>
                    <a:pt x="349" y="128"/>
                  </a:lnTo>
                  <a:lnTo>
                    <a:pt x="358" y="131"/>
                  </a:lnTo>
                  <a:lnTo>
                    <a:pt x="366" y="133"/>
                  </a:lnTo>
                  <a:lnTo>
                    <a:pt x="376" y="135"/>
                  </a:lnTo>
                  <a:lnTo>
                    <a:pt x="385" y="138"/>
                  </a:lnTo>
                  <a:lnTo>
                    <a:pt x="394" y="139"/>
                  </a:lnTo>
                  <a:lnTo>
                    <a:pt x="403" y="141"/>
                  </a:lnTo>
                  <a:lnTo>
                    <a:pt x="413" y="142"/>
                  </a:lnTo>
                  <a:lnTo>
                    <a:pt x="422" y="144"/>
                  </a:lnTo>
                  <a:lnTo>
                    <a:pt x="426" y="146"/>
                  </a:lnTo>
                  <a:lnTo>
                    <a:pt x="431" y="147"/>
                  </a:lnTo>
                  <a:lnTo>
                    <a:pt x="437" y="147"/>
                  </a:lnTo>
                  <a:lnTo>
                    <a:pt x="441" y="148"/>
                  </a:lnTo>
                  <a:lnTo>
                    <a:pt x="447" y="148"/>
                  </a:lnTo>
                  <a:lnTo>
                    <a:pt x="452" y="149"/>
                  </a:lnTo>
                  <a:lnTo>
                    <a:pt x="457" y="149"/>
                  </a:lnTo>
                  <a:lnTo>
                    <a:pt x="462" y="150"/>
                  </a:lnTo>
                  <a:lnTo>
                    <a:pt x="468" y="150"/>
                  </a:lnTo>
                  <a:lnTo>
                    <a:pt x="474" y="150"/>
                  </a:lnTo>
                  <a:lnTo>
                    <a:pt x="478" y="151"/>
                  </a:lnTo>
                  <a:lnTo>
                    <a:pt x="484" y="151"/>
                  </a:lnTo>
                  <a:lnTo>
                    <a:pt x="489" y="153"/>
                  </a:lnTo>
                  <a:lnTo>
                    <a:pt x="494" y="154"/>
                  </a:lnTo>
                  <a:lnTo>
                    <a:pt x="499" y="154"/>
                  </a:lnTo>
                  <a:lnTo>
                    <a:pt x="505" y="155"/>
                  </a:lnTo>
                  <a:lnTo>
                    <a:pt x="512" y="156"/>
                  </a:lnTo>
                  <a:lnTo>
                    <a:pt x="519" y="157"/>
                  </a:lnTo>
                  <a:lnTo>
                    <a:pt x="525" y="159"/>
                  </a:lnTo>
                  <a:lnTo>
                    <a:pt x="532" y="161"/>
                  </a:lnTo>
                  <a:lnTo>
                    <a:pt x="538" y="163"/>
                  </a:lnTo>
                  <a:lnTo>
                    <a:pt x="545" y="164"/>
                  </a:lnTo>
                  <a:lnTo>
                    <a:pt x="552" y="166"/>
                  </a:lnTo>
                  <a:lnTo>
                    <a:pt x="559" y="168"/>
                  </a:lnTo>
                  <a:lnTo>
                    <a:pt x="562" y="169"/>
                  </a:lnTo>
                  <a:lnTo>
                    <a:pt x="567" y="170"/>
                  </a:lnTo>
                  <a:lnTo>
                    <a:pt x="570" y="171"/>
                  </a:lnTo>
                  <a:lnTo>
                    <a:pt x="575" y="172"/>
                  </a:lnTo>
                  <a:lnTo>
                    <a:pt x="582" y="176"/>
                  </a:lnTo>
                  <a:lnTo>
                    <a:pt x="589" y="179"/>
                  </a:lnTo>
                  <a:lnTo>
                    <a:pt x="596" y="182"/>
                  </a:lnTo>
                  <a:lnTo>
                    <a:pt x="603" y="186"/>
                  </a:lnTo>
                  <a:lnTo>
                    <a:pt x="605" y="188"/>
                  </a:lnTo>
                  <a:lnTo>
                    <a:pt x="608" y="191"/>
                  </a:lnTo>
                  <a:lnTo>
                    <a:pt x="611" y="192"/>
                  </a:lnTo>
                  <a:lnTo>
                    <a:pt x="614" y="192"/>
                  </a:lnTo>
                  <a:lnTo>
                    <a:pt x="635" y="207"/>
                  </a:lnTo>
                  <a:lnTo>
                    <a:pt x="640" y="211"/>
                  </a:lnTo>
                  <a:lnTo>
                    <a:pt x="645" y="216"/>
                  </a:lnTo>
                  <a:lnTo>
                    <a:pt x="650" y="219"/>
                  </a:lnTo>
                  <a:lnTo>
                    <a:pt x="655" y="224"/>
                  </a:lnTo>
                  <a:lnTo>
                    <a:pt x="659" y="229"/>
                  </a:lnTo>
                  <a:lnTo>
                    <a:pt x="664" y="233"/>
                  </a:lnTo>
                  <a:lnTo>
                    <a:pt x="668" y="238"/>
                  </a:lnTo>
                  <a:lnTo>
                    <a:pt x="672" y="242"/>
                  </a:lnTo>
                  <a:lnTo>
                    <a:pt x="676" y="247"/>
                  </a:lnTo>
                  <a:lnTo>
                    <a:pt x="681" y="252"/>
                  </a:lnTo>
                  <a:lnTo>
                    <a:pt x="686" y="255"/>
                  </a:lnTo>
                  <a:lnTo>
                    <a:pt x="691" y="259"/>
                  </a:lnTo>
                  <a:lnTo>
                    <a:pt x="694" y="262"/>
                  </a:lnTo>
                  <a:lnTo>
                    <a:pt x="697" y="264"/>
                  </a:lnTo>
                  <a:lnTo>
                    <a:pt x="701" y="267"/>
                  </a:lnTo>
                  <a:lnTo>
                    <a:pt x="703" y="270"/>
                  </a:lnTo>
                  <a:lnTo>
                    <a:pt x="695" y="264"/>
                  </a:lnTo>
                  <a:lnTo>
                    <a:pt x="686" y="259"/>
                  </a:lnTo>
                  <a:lnTo>
                    <a:pt x="675" y="254"/>
                  </a:lnTo>
                  <a:lnTo>
                    <a:pt x="666" y="251"/>
                  </a:lnTo>
                  <a:lnTo>
                    <a:pt x="656" y="246"/>
                  </a:lnTo>
                  <a:lnTo>
                    <a:pt x="646" y="241"/>
                  </a:lnTo>
                  <a:lnTo>
                    <a:pt x="636" y="236"/>
                  </a:lnTo>
                  <a:lnTo>
                    <a:pt x="628" y="229"/>
                  </a:lnTo>
                  <a:lnTo>
                    <a:pt x="619" y="224"/>
                  </a:lnTo>
                  <a:lnTo>
                    <a:pt x="610" y="219"/>
                  </a:lnTo>
                  <a:lnTo>
                    <a:pt x="600" y="215"/>
                  </a:lnTo>
                  <a:lnTo>
                    <a:pt x="591" y="210"/>
                  </a:lnTo>
                  <a:lnTo>
                    <a:pt x="582" y="207"/>
                  </a:lnTo>
                  <a:lnTo>
                    <a:pt x="573" y="202"/>
                  </a:lnTo>
                  <a:lnTo>
                    <a:pt x="564" y="197"/>
                  </a:lnTo>
                  <a:lnTo>
                    <a:pt x="554" y="194"/>
                  </a:lnTo>
                  <a:lnTo>
                    <a:pt x="553" y="195"/>
                  </a:lnTo>
                  <a:lnTo>
                    <a:pt x="551" y="196"/>
                  </a:lnTo>
                  <a:lnTo>
                    <a:pt x="550" y="197"/>
                  </a:lnTo>
                  <a:lnTo>
                    <a:pt x="550" y="199"/>
                  </a:lnTo>
                  <a:lnTo>
                    <a:pt x="551" y="203"/>
                  </a:lnTo>
                  <a:lnTo>
                    <a:pt x="554" y="206"/>
                  </a:lnTo>
                  <a:lnTo>
                    <a:pt x="559" y="208"/>
                  </a:lnTo>
                  <a:lnTo>
                    <a:pt x="562" y="209"/>
                  </a:lnTo>
                  <a:lnTo>
                    <a:pt x="570" y="212"/>
                  </a:lnTo>
                  <a:lnTo>
                    <a:pt x="578" y="217"/>
                  </a:lnTo>
                  <a:lnTo>
                    <a:pt x="587" y="221"/>
                  </a:lnTo>
                  <a:lnTo>
                    <a:pt x="596" y="225"/>
                  </a:lnTo>
                  <a:lnTo>
                    <a:pt x="603" y="230"/>
                  </a:lnTo>
                  <a:lnTo>
                    <a:pt x="611" y="234"/>
                  </a:lnTo>
                  <a:lnTo>
                    <a:pt x="618" y="240"/>
                  </a:lnTo>
                  <a:lnTo>
                    <a:pt x="625" y="246"/>
                  </a:lnTo>
                  <a:lnTo>
                    <a:pt x="623" y="246"/>
                  </a:lnTo>
                  <a:lnTo>
                    <a:pt x="621" y="245"/>
                  </a:lnTo>
                  <a:lnTo>
                    <a:pt x="618" y="246"/>
                  </a:lnTo>
                  <a:lnTo>
                    <a:pt x="617" y="248"/>
                  </a:lnTo>
                  <a:lnTo>
                    <a:pt x="618" y="252"/>
                  </a:lnTo>
                  <a:lnTo>
                    <a:pt x="641" y="265"/>
                  </a:lnTo>
                  <a:lnTo>
                    <a:pt x="645" y="271"/>
                  </a:lnTo>
                  <a:lnTo>
                    <a:pt x="651" y="276"/>
                  </a:lnTo>
                  <a:lnTo>
                    <a:pt x="658" y="279"/>
                  </a:lnTo>
                  <a:lnTo>
                    <a:pt x="666" y="283"/>
                  </a:lnTo>
                  <a:lnTo>
                    <a:pt x="673" y="287"/>
                  </a:lnTo>
                  <a:lnTo>
                    <a:pt x="680" y="292"/>
                  </a:lnTo>
                  <a:lnTo>
                    <a:pt x="685" y="297"/>
                  </a:lnTo>
                  <a:lnTo>
                    <a:pt x="688" y="304"/>
                  </a:lnTo>
                  <a:lnTo>
                    <a:pt x="695" y="315"/>
                  </a:lnTo>
                  <a:lnTo>
                    <a:pt x="700" y="327"/>
                  </a:lnTo>
                  <a:lnTo>
                    <a:pt x="705" y="338"/>
                  </a:lnTo>
                  <a:lnTo>
                    <a:pt x="711" y="350"/>
                  </a:lnTo>
                  <a:lnTo>
                    <a:pt x="712" y="352"/>
                  </a:lnTo>
                  <a:lnTo>
                    <a:pt x="714" y="354"/>
                  </a:lnTo>
                  <a:lnTo>
                    <a:pt x="716" y="358"/>
                  </a:lnTo>
                  <a:lnTo>
                    <a:pt x="718" y="360"/>
                  </a:lnTo>
                  <a:lnTo>
                    <a:pt x="717" y="361"/>
                  </a:lnTo>
                  <a:lnTo>
                    <a:pt x="716" y="361"/>
                  </a:lnTo>
                  <a:lnTo>
                    <a:pt x="714" y="361"/>
                  </a:lnTo>
                  <a:lnTo>
                    <a:pt x="714" y="360"/>
                  </a:lnTo>
                  <a:lnTo>
                    <a:pt x="708" y="354"/>
                  </a:lnTo>
                  <a:lnTo>
                    <a:pt x="701" y="347"/>
                  </a:lnTo>
                  <a:lnTo>
                    <a:pt x="693" y="342"/>
                  </a:lnTo>
                  <a:lnTo>
                    <a:pt x="687" y="336"/>
                  </a:lnTo>
                  <a:lnTo>
                    <a:pt x="660" y="294"/>
                  </a:lnTo>
                  <a:lnTo>
                    <a:pt x="650" y="287"/>
                  </a:lnTo>
                  <a:lnTo>
                    <a:pt x="641" y="280"/>
                  </a:lnTo>
                  <a:lnTo>
                    <a:pt x="630" y="274"/>
                  </a:lnTo>
                  <a:lnTo>
                    <a:pt x="620" y="267"/>
                  </a:lnTo>
                  <a:lnTo>
                    <a:pt x="611" y="260"/>
                  </a:lnTo>
                  <a:lnTo>
                    <a:pt x="602" y="253"/>
                  </a:lnTo>
                  <a:lnTo>
                    <a:pt x="592" y="245"/>
                  </a:lnTo>
                  <a:lnTo>
                    <a:pt x="583" y="236"/>
                  </a:lnTo>
                  <a:lnTo>
                    <a:pt x="574" y="229"/>
                  </a:lnTo>
                  <a:lnTo>
                    <a:pt x="565" y="222"/>
                  </a:lnTo>
                  <a:lnTo>
                    <a:pt x="555" y="216"/>
                  </a:lnTo>
                  <a:lnTo>
                    <a:pt x="545" y="210"/>
                  </a:lnTo>
                  <a:lnTo>
                    <a:pt x="535" y="206"/>
                  </a:lnTo>
                  <a:lnTo>
                    <a:pt x="524" y="201"/>
                  </a:lnTo>
                  <a:lnTo>
                    <a:pt x="514" y="196"/>
                  </a:lnTo>
                  <a:lnTo>
                    <a:pt x="504" y="192"/>
                  </a:lnTo>
                  <a:lnTo>
                    <a:pt x="496" y="192"/>
                  </a:lnTo>
                  <a:lnTo>
                    <a:pt x="489" y="191"/>
                  </a:lnTo>
                  <a:lnTo>
                    <a:pt x="481" y="188"/>
                  </a:lnTo>
                  <a:lnTo>
                    <a:pt x="474" y="186"/>
                  </a:lnTo>
                  <a:lnTo>
                    <a:pt x="436" y="181"/>
                  </a:lnTo>
                  <a:lnTo>
                    <a:pt x="430" y="179"/>
                  </a:lnTo>
                  <a:lnTo>
                    <a:pt x="423" y="178"/>
                  </a:lnTo>
                  <a:lnTo>
                    <a:pt x="417" y="177"/>
                  </a:lnTo>
                  <a:lnTo>
                    <a:pt x="410" y="176"/>
                  </a:lnTo>
                  <a:lnTo>
                    <a:pt x="403" y="174"/>
                  </a:lnTo>
                  <a:lnTo>
                    <a:pt x="398" y="173"/>
                  </a:lnTo>
                  <a:lnTo>
                    <a:pt x="391" y="172"/>
                  </a:lnTo>
                  <a:lnTo>
                    <a:pt x="385" y="171"/>
                  </a:lnTo>
                  <a:lnTo>
                    <a:pt x="362" y="165"/>
                  </a:lnTo>
                  <a:lnTo>
                    <a:pt x="339" y="158"/>
                  </a:lnTo>
                  <a:lnTo>
                    <a:pt x="317" y="151"/>
                  </a:lnTo>
                  <a:lnTo>
                    <a:pt x="296" y="143"/>
                  </a:lnTo>
                  <a:lnTo>
                    <a:pt x="274" y="136"/>
                  </a:lnTo>
                  <a:lnTo>
                    <a:pt x="253" y="127"/>
                  </a:lnTo>
                  <a:lnTo>
                    <a:pt x="232" y="119"/>
                  </a:lnTo>
                  <a:lnTo>
                    <a:pt x="210" y="110"/>
                  </a:lnTo>
                  <a:lnTo>
                    <a:pt x="204" y="108"/>
                  </a:lnTo>
                  <a:lnTo>
                    <a:pt x="197" y="104"/>
                  </a:lnTo>
                  <a:lnTo>
                    <a:pt x="190" y="101"/>
                  </a:lnTo>
                  <a:lnTo>
                    <a:pt x="182" y="98"/>
                  </a:lnTo>
                  <a:lnTo>
                    <a:pt x="175" y="95"/>
                  </a:lnTo>
                  <a:lnTo>
                    <a:pt x="167" y="93"/>
                  </a:lnTo>
                  <a:lnTo>
                    <a:pt x="160" y="91"/>
                  </a:lnTo>
                  <a:lnTo>
                    <a:pt x="153" y="90"/>
                  </a:lnTo>
                  <a:lnTo>
                    <a:pt x="152" y="89"/>
                  </a:lnTo>
                  <a:lnTo>
                    <a:pt x="147" y="87"/>
                  </a:lnTo>
                  <a:lnTo>
                    <a:pt x="141" y="85"/>
                  </a:lnTo>
                  <a:lnTo>
                    <a:pt x="132" y="81"/>
                  </a:lnTo>
                  <a:lnTo>
                    <a:pt x="124" y="78"/>
                  </a:lnTo>
                  <a:lnTo>
                    <a:pt x="116" y="74"/>
                  </a:lnTo>
                  <a:lnTo>
                    <a:pt x="111" y="73"/>
                  </a:lnTo>
                  <a:lnTo>
                    <a:pt x="108" y="73"/>
                  </a:lnTo>
                  <a:lnTo>
                    <a:pt x="105" y="75"/>
                  </a:lnTo>
                  <a:lnTo>
                    <a:pt x="109" y="81"/>
                  </a:lnTo>
                  <a:lnTo>
                    <a:pt x="113" y="87"/>
                  </a:lnTo>
                  <a:lnTo>
                    <a:pt x="109" y="87"/>
                  </a:lnTo>
                  <a:lnTo>
                    <a:pt x="106" y="85"/>
                  </a:lnTo>
                  <a:lnTo>
                    <a:pt x="100" y="81"/>
                  </a:lnTo>
                  <a:lnTo>
                    <a:pt x="94" y="78"/>
                  </a:lnTo>
                  <a:lnTo>
                    <a:pt x="86" y="73"/>
                  </a:lnTo>
                  <a:lnTo>
                    <a:pt x="79" y="68"/>
                  </a:lnTo>
                  <a:lnTo>
                    <a:pt x="73" y="64"/>
                  </a:lnTo>
                  <a:lnTo>
                    <a:pt x="68" y="60"/>
                  </a:lnTo>
                  <a:lnTo>
                    <a:pt x="64" y="57"/>
                  </a:lnTo>
                  <a:lnTo>
                    <a:pt x="55" y="50"/>
                  </a:lnTo>
                  <a:lnTo>
                    <a:pt x="47" y="44"/>
                  </a:lnTo>
                  <a:lnTo>
                    <a:pt x="39" y="37"/>
                  </a:lnTo>
                  <a:lnTo>
                    <a:pt x="31" y="30"/>
                  </a:lnTo>
                  <a:lnTo>
                    <a:pt x="23" y="22"/>
                  </a:lnTo>
                  <a:lnTo>
                    <a:pt x="16" y="15"/>
                  </a:lnTo>
                  <a:lnTo>
                    <a:pt x="8" y="8"/>
                  </a:lnTo>
                  <a:lnTo>
                    <a:pt x="0" y="0"/>
                  </a:lnTo>
                  <a:lnTo>
                    <a:pt x="52" y="34"/>
                  </a:lnTo>
                  <a:lnTo>
                    <a:pt x="59" y="37"/>
                  </a:lnTo>
                  <a:lnTo>
                    <a:pt x="63" y="40"/>
                  </a:lnTo>
                  <a:lnTo>
                    <a:pt x="67" y="42"/>
                  </a:lnTo>
                  <a:lnTo>
                    <a:pt x="69" y="43"/>
                  </a:lnTo>
                  <a:lnTo>
                    <a:pt x="73" y="45"/>
                  </a:lnTo>
                  <a:lnTo>
                    <a:pt x="76" y="46"/>
                  </a:lnTo>
                  <a:lnTo>
                    <a:pt x="81" y="49"/>
                  </a:lnTo>
                  <a:lnTo>
                    <a:pt x="88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1" name="Freeform 18"/>
            <p:cNvSpPr>
              <a:spLocks noChangeAspect="1"/>
            </p:cNvSpPr>
            <p:nvPr/>
          </p:nvSpPr>
          <p:spPr bwMode="auto">
            <a:xfrm>
              <a:off x="3928" y="1045"/>
              <a:ext cx="536" cy="150"/>
            </a:xfrm>
            <a:custGeom>
              <a:avLst/>
              <a:gdLst>
                <a:gd name="T0" fmla="*/ 522 w 1070"/>
                <a:gd name="T1" fmla="*/ 11 h 300"/>
                <a:gd name="T2" fmla="*/ 494 w 1070"/>
                <a:gd name="T3" fmla="*/ 23 h 300"/>
                <a:gd name="T4" fmla="*/ 454 w 1070"/>
                <a:gd name="T5" fmla="*/ 41 h 300"/>
                <a:gd name="T6" fmla="*/ 470 w 1070"/>
                <a:gd name="T7" fmla="*/ 35 h 300"/>
                <a:gd name="T8" fmla="*/ 486 w 1070"/>
                <a:gd name="T9" fmla="*/ 29 h 300"/>
                <a:gd name="T10" fmla="*/ 502 w 1070"/>
                <a:gd name="T11" fmla="*/ 27 h 300"/>
                <a:gd name="T12" fmla="*/ 498 w 1070"/>
                <a:gd name="T13" fmla="*/ 34 h 300"/>
                <a:gd name="T14" fmla="*/ 483 w 1070"/>
                <a:gd name="T15" fmla="*/ 38 h 300"/>
                <a:gd name="T16" fmla="*/ 478 w 1070"/>
                <a:gd name="T17" fmla="*/ 39 h 300"/>
                <a:gd name="T18" fmla="*/ 464 w 1070"/>
                <a:gd name="T19" fmla="*/ 45 h 300"/>
                <a:gd name="T20" fmla="*/ 454 w 1070"/>
                <a:gd name="T21" fmla="*/ 45 h 300"/>
                <a:gd name="T22" fmla="*/ 443 w 1070"/>
                <a:gd name="T23" fmla="*/ 47 h 300"/>
                <a:gd name="T24" fmla="*/ 417 w 1070"/>
                <a:gd name="T25" fmla="*/ 52 h 300"/>
                <a:gd name="T26" fmla="*/ 387 w 1070"/>
                <a:gd name="T27" fmla="*/ 60 h 300"/>
                <a:gd name="T28" fmla="*/ 362 w 1070"/>
                <a:gd name="T29" fmla="*/ 66 h 300"/>
                <a:gd name="T30" fmla="*/ 345 w 1070"/>
                <a:gd name="T31" fmla="*/ 69 h 300"/>
                <a:gd name="T32" fmla="*/ 320 w 1070"/>
                <a:gd name="T33" fmla="*/ 74 h 300"/>
                <a:gd name="T34" fmla="*/ 283 w 1070"/>
                <a:gd name="T35" fmla="*/ 85 h 300"/>
                <a:gd name="T36" fmla="*/ 254 w 1070"/>
                <a:gd name="T37" fmla="*/ 87 h 300"/>
                <a:gd name="T38" fmla="*/ 237 w 1070"/>
                <a:gd name="T39" fmla="*/ 87 h 300"/>
                <a:gd name="T40" fmla="*/ 212 w 1070"/>
                <a:gd name="T41" fmla="*/ 88 h 300"/>
                <a:gd name="T42" fmla="*/ 182 w 1070"/>
                <a:gd name="T43" fmla="*/ 90 h 300"/>
                <a:gd name="T44" fmla="*/ 153 w 1070"/>
                <a:gd name="T45" fmla="*/ 95 h 300"/>
                <a:gd name="T46" fmla="*/ 133 w 1070"/>
                <a:gd name="T47" fmla="*/ 102 h 300"/>
                <a:gd name="T48" fmla="*/ 124 w 1070"/>
                <a:gd name="T49" fmla="*/ 102 h 300"/>
                <a:gd name="T50" fmla="*/ 113 w 1070"/>
                <a:gd name="T51" fmla="*/ 102 h 300"/>
                <a:gd name="T52" fmla="*/ 96 w 1070"/>
                <a:gd name="T53" fmla="*/ 108 h 300"/>
                <a:gd name="T54" fmla="*/ 74 w 1070"/>
                <a:gd name="T55" fmla="*/ 119 h 300"/>
                <a:gd name="T56" fmla="*/ 59 w 1070"/>
                <a:gd name="T57" fmla="*/ 129 h 300"/>
                <a:gd name="T58" fmla="*/ 40 w 1070"/>
                <a:gd name="T59" fmla="*/ 140 h 300"/>
                <a:gd name="T60" fmla="*/ 21 w 1070"/>
                <a:gd name="T61" fmla="*/ 146 h 300"/>
                <a:gd name="T62" fmla="*/ 6 w 1070"/>
                <a:gd name="T63" fmla="*/ 148 h 300"/>
                <a:gd name="T64" fmla="*/ 0 w 1070"/>
                <a:gd name="T65" fmla="*/ 142 h 300"/>
                <a:gd name="T66" fmla="*/ 40 w 1070"/>
                <a:gd name="T67" fmla="*/ 130 h 300"/>
                <a:gd name="T68" fmla="*/ 52 w 1070"/>
                <a:gd name="T69" fmla="*/ 124 h 300"/>
                <a:gd name="T70" fmla="*/ 74 w 1070"/>
                <a:gd name="T71" fmla="*/ 110 h 300"/>
                <a:gd name="T72" fmla="*/ 96 w 1070"/>
                <a:gd name="T73" fmla="*/ 94 h 300"/>
                <a:gd name="T74" fmla="*/ 116 w 1070"/>
                <a:gd name="T75" fmla="*/ 83 h 300"/>
                <a:gd name="T76" fmla="*/ 137 w 1070"/>
                <a:gd name="T77" fmla="*/ 79 h 300"/>
                <a:gd name="T78" fmla="*/ 165 w 1070"/>
                <a:gd name="T79" fmla="*/ 75 h 300"/>
                <a:gd name="T80" fmla="*/ 165 w 1070"/>
                <a:gd name="T81" fmla="*/ 78 h 300"/>
                <a:gd name="T82" fmla="*/ 145 w 1070"/>
                <a:gd name="T83" fmla="*/ 82 h 300"/>
                <a:gd name="T84" fmla="*/ 146 w 1070"/>
                <a:gd name="T85" fmla="*/ 86 h 300"/>
                <a:gd name="T86" fmla="*/ 169 w 1070"/>
                <a:gd name="T87" fmla="*/ 83 h 300"/>
                <a:gd name="T88" fmla="*/ 190 w 1070"/>
                <a:gd name="T89" fmla="*/ 82 h 300"/>
                <a:gd name="T90" fmla="*/ 216 w 1070"/>
                <a:gd name="T91" fmla="*/ 80 h 300"/>
                <a:gd name="T92" fmla="*/ 254 w 1070"/>
                <a:gd name="T93" fmla="*/ 77 h 300"/>
                <a:gd name="T94" fmla="*/ 286 w 1070"/>
                <a:gd name="T95" fmla="*/ 69 h 300"/>
                <a:gd name="T96" fmla="*/ 325 w 1070"/>
                <a:gd name="T97" fmla="*/ 60 h 300"/>
                <a:gd name="T98" fmla="*/ 345 w 1070"/>
                <a:gd name="T99" fmla="*/ 57 h 300"/>
                <a:gd name="T100" fmla="*/ 364 w 1070"/>
                <a:gd name="T101" fmla="*/ 55 h 300"/>
                <a:gd name="T102" fmla="*/ 377 w 1070"/>
                <a:gd name="T103" fmla="*/ 48 h 300"/>
                <a:gd name="T104" fmla="*/ 397 w 1070"/>
                <a:gd name="T105" fmla="*/ 44 h 300"/>
                <a:gd name="T106" fmla="*/ 418 w 1070"/>
                <a:gd name="T107" fmla="*/ 41 h 300"/>
                <a:gd name="T108" fmla="*/ 438 w 1070"/>
                <a:gd name="T109" fmla="*/ 38 h 300"/>
                <a:gd name="T110" fmla="*/ 463 w 1070"/>
                <a:gd name="T111" fmla="*/ 32 h 300"/>
                <a:gd name="T112" fmla="*/ 477 w 1070"/>
                <a:gd name="T113" fmla="*/ 25 h 300"/>
                <a:gd name="T114" fmla="*/ 511 w 1070"/>
                <a:gd name="T115" fmla="*/ 13 h 300"/>
                <a:gd name="T116" fmla="*/ 535 w 1070"/>
                <a:gd name="T117" fmla="*/ 0 h 30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070"/>
                <a:gd name="T178" fmla="*/ 0 h 300"/>
                <a:gd name="T179" fmla="*/ 1070 w 1070"/>
                <a:gd name="T180" fmla="*/ 300 h 30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070" h="300">
                  <a:moveTo>
                    <a:pt x="1070" y="5"/>
                  </a:moveTo>
                  <a:lnTo>
                    <a:pt x="1066" y="10"/>
                  </a:lnTo>
                  <a:lnTo>
                    <a:pt x="1060" y="13"/>
                  </a:lnTo>
                  <a:lnTo>
                    <a:pt x="1054" y="16"/>
                  </a:lnTo>
                  <a:lnTo>
                    <a:pt x="1048" y="19"/>
                  </a:lnTo>
                  <a:lnTo>
                    <a:pt x="1043" y="22"/>
                  </a:lnTo>
                  <a:lnTo>
                    <a:pt x="1037" y="26"/>
                  </a:lnTo>
                  <a:lnTo>
                    <a:pt x="1031" y="29"/>
                  </a:lnTo>
                  <a:lnTo>
                    <a:pt x="1027" y="33"/>
                  </a:lnTo>
                  <a:lnTo>
                    <a:pt x="1013" y="37"/>
                  </a:lnTo>
                  <a:lnTo>
                    <a:pt x="999" y="42"/>
                  </a:lnTo>
                  <a:lnTo>
                    <a:pt x="986" y="46"/>
                  </a:lnTo>
                  <a:lnTo>
                    <a:pt x="972" y="51"/>
                  </a:lnTo>
                  <a:lnTo>
                    <a:pt x="959" y="56"/>
                  </a:lnTo>
                  <a:lnTo>
                    <a:pt x="945" y="61"/>
                  </a:lnTo>
                  <a:lnTo>
                    <a:pt x="931" y="67"/>
                  </a:lnTo>
                  <a:lnTo>
                    <a:pt x="918" y="73"/>
                  </a:lnTo>
                  <a:lnTo>
                    <a:pt x="907" y="81"/>
                  </a:lnTo>
                  <a:lnTo>
                    <a:pt x="912" y="80"/>
                  </a:lnTo>
                  <a:lnTo>
                    <a:pt x="917" y="78"/>
                  </a:lnTo>
                  <a:lnTo>
                    <a:pt x="923" y="76"/>
                  </a:lnTo>
                  <a:lnTo>
                    <a:pt x="927" y="74"/>
                  </a:lnTo>
                  <a:lnTo>
                    <a:pt x="933" y="72"/>
                  </a:lnTo>
                  <a:lnTo>
                    <a:pt x="938" y="69"/>
                  </a:lnTo>
                  <a:lnTo>
                    <a:pt x="944" y="67"/>
                  </a:lnTo>
                  <a:lnTo>
                    <a:pt x="949" y="65"/>
                  </a:lnTo>
                  <a:lnTo>
                    <a:pt x="955" y="63"/>
                  </a:lnTo>
                  <a:lnTo>
                    <a:pt x="960" y="60"/>
                  </a:lnTo>
                  <a:lnTo>
                    <a:pt x="965" y="59"/>
                  </a:lnTo>
                  <a:lnTo>
                    <a:pt x="971" y="57"/>
                  </a:lnTo>
                  <a:lnTo>
                    <a:pt x="977" y="56"/>
                  </a:lnTo>
                  <a:lnTo>
                    <a:pt x="983" y="53"/>
                  </a:lnTo>
                  <a:lnTo>
                    <a:pt x="988" y="53"/>
                  </a:lnTo>
                  <a:lnTo>
                    <a:pt x="995" y="52"/>
                  </a:lnTo>
                  <a:lnTo>
                    <a:pt x="999" y="54"/>
                  </a:lnTo>
                  <a:lnTo>
                    <a:pt x="1003" y="53"/>
                  </a:lnTo>
                  <a:lnTo>
                    <a:pt x="1009" y="52"/>
                  </a:lnTo>
                  <a:lnTo>
                    <a:pt x="1014" y="52"/>
                  </a:lnTo>
                  <a:lnTo>
                    <a:pt x="1012" y="57"/>
                  </a:lnTo>
                  <a:lnTo>
                    <a:pt x="1007" y="60"/>
                  </a:lnTo>
                  <a:lnTo>
                    <a:pt x="1001" y="64"/>
                  </a:lnTo>
                  <a:lnTo>
                    <a:pt x="995" y="67"/>
                  </a:lnTo>
                  <a:lnTo>
                    <a:pt x="990" y="71"/>
                  </a:lnTo>
                  <a:lnTo>
                    <a:pt x="984" y="73"/>
                  </a:lnTo>
                  <a:lnTo>
                    <a:pt x="977" y="73"/>
                  </a:lnTo>
                  <a:lnTo>
                    <a:pt x="970" y="73"/>
                  </a:lnTo>
                  <a:lnTo>
                    <a:pt x="968" y="75"/>
                  </a:lnTo>
                  <a:lnTo>
                    <a:pt x="964" y="75"/>
                  </a:lnTo>
                  <a:lnTo>
                    <a:pt x="962" y="75"/>
                  </a:lnTo>
                  <a:lnTo>
                    <a:pt x="960" y="75"/>
                  </a:lnTo>
                  <a:lnTo>
                    <a:pt x="959" y="76"/>
                  </a:lnTo>
                  <a:lnTo>
                    <a:pt x="957" y="76"/>
                  </a:lnTo>
                  <a:lnTo>
                    <a:pt x="956" y="76"/>
                  </a:lnTo>
                  <a:lnTo>
                    <a:pt x="955" y="78"/>
                  </a:lnTo>
                  <a:lnTo>
                    <a:pt x="950" y="80"/>
                  </a:lnTo>
                  <a:lnTo>
                    <a:pt x="946" y="82"/>
                  </a:lnTo>
                  <a:lnTo>
                    <a:pt x="940" y="83"/>
                  </a:lnTo>
                  <a:lnTo>
                    <a:pt x="935" y="86"/>
                  </a:lnTo>
                  <a:lnTo>
                    <a:pt x="931" y="87"/>
                  </a:lnTo>
                  <a:lnTo>
                    <a:pt x="926" y="89"/>
                  </a:lnTo>
                  <a:lnTo>
                    <a:pt x="922" y="90"/>
                  </a:lnTo>
                  <a:lnTo>
                    <a:pt x="917" y="93"/>
                  </a:lnTo>
                  <a:lnTo>
                    <a:pt x="914" y="94"/>
                  </a:lnTo>
                  <a:lnTo>
                    <a:pt x="910" y="94"/>
                  </a:lnTo>
                  <a:lnTo>
                    <a:pt x="909" y="91"/>
                  </a:lnTo>
                  <a:lnTo>
                    <a:pt x="907" y="89"/>
                  </a:lnTo>
                  <a:lnTo>
                    <a:pt x="906" y="90"/>
                  </a:lnTo>
                  <a:lnTo>
                    <a:pt x="904" y="90"/>
                  </a:lnTo>
                  <a:lnTo>
                    <a:pt x="903" y="89"/>
                  </a:lnTo>
                  <a:lnTo>
                    <a:pt x="902" y="89"/>
                  </a:lnTo>
                  <a:lnTo>
                    <a:pt x="893" y="91"/>
                  </a:lnTo>
                  <a:lnTo>
                    <a:pt x="885" y="93"/>
                  </a:lnTo>
                  <a:lnTo>
                    <a:pt x="876" y="95"/>
                  </a:lnTo>
                  <a:lnTo>
                    <a:pt x="866" y="96"/>
                  </a:lnTo>
                  <a:lnTo>
                    <a:pt x="857" y="97"/>
                  </a:lnTo>
                  <a:lnTo>
                    <a:pt x="849" y="98"/>
                  </a:lnTo>
                  <a:lnTo>
                    <a:pt x="840" y="101"/>
                  </a:lnTo>
                  <a:lnTo>
                    <a:pt x="832" y="103"/>
                  </a:lnTo>
                  <a:lnTo>
                    <a:pt x="823" y="106"/>
                  </a:lnTo>
                  <a:lnTo>
                    <a:pt x="812" y="110"/>
                  </a:lnTo>
                  <a:lnTo>
                    <a:pt x="802" y="112"/>
                  </a:lnTo>
                  <a:lnTo>
                    <a:pt x="791" y="116"/>
                  </a:lnTo>
                  <a:lnTo>
                    <a:pt x="781" y="117"/>
                  </a:lnTo>
                  <a:lnTo>
                    <a:pt x="772" y="119"/>
                  </a:lnTo>
                  <a:lnTo>
                    <a:pt x="761" y="119"/>
                  </a:lnTo>
                  <a:lnTo>
                    <a:pt x="751" y="118"/>
                  </a:lnTo>
                  <a:lnTo>
                    <a:pt x="742" y="119"/>
                  </a:lnTo>
                  <a:lnTo>
                    <a:pt x="737" y="125"/>
                  </a:lnTo>
                  <a:lnTo>
                    <a:pt x="731" y="129"/>
                  </a:lnTo>
                  <a:lnTo>
                    <a:pt x="723" y="131"/>
                  </a:lnTo>
                  <a:lnTo>
                    <a:pt x="717" y="133"/>
                  </a:lnTo>
                  <a:lnTo>
                    <a:pt x="711" y="134"/>
                  </a:lnTo>
                  <a:lnTo>
                    <a:pt x="705" y="135"/>
                  </a:lnTo>
                  <a:lnTo>
                    <a:pt x="699" y="136"/>
                  </a:lnTo>
                  <a:lnTo>
                    <a:pt x="693" y="136"/>
                  </a:lnTo>
                  <a:lnTo>
                    <a:pt x="688" y="137"/>
                  </a:lnTo>
                  <a:lnTo>
                    <a:pt x="682" y="137"/>
                  </a:lnTo>
                  <a:lnTo>
                    <a:pt x="675" y="139"/>
                  </a:lnTo>
                  <a:lnTo>
                    <a:pt x="653" y="143"/>
                  </a:lnTo>
                  <a:lnTo>
                    <a:pt x="644" y="148"/>
                  </a:lnTo>
                  <a:lnTo>
                    <a:pt x="642" y="148"/>
                  </a:lnTo>
                  <a:lnTo>
                    <a:pt x="638" y="148"/>
                  </a:lnTo>
                  <a:lnTo>
                    <a:pt x="630" y="151"/>
                  </a:lnTo>
                  <a:lnTo>
                    <a:pt x="617" y="156"/>
                  </a:lnTo>
                  <a:lnTo>
                    <a:pt x="605" y="159"/>
                  </a:lnTo>
                  <a:lnTo>
                    <a:pt x="592" y="163"/>
                  </a:lnTo>
                  <a:lnTo>
                    <a:pt x="578" y="165"/>
                  </a:lnTo>
                  <a:lnTo>
                    <a:pt x="564" y="169"/>
                  </a:lnTo>
                  <a:lnTo>
                    <a:pt x="552" y="171"/>
                  </a:lnTo>
                  <a:lnTo>
                    <a:pt x="538" y="172"/>
                  </a:lnTo>
                  <a:lnTo>
                    <a:pt x="524" y="173"/>
                  </a:lnTo>
                  <a:lnTo>
                    <a:pt x="518" y="173"/>
                  </a:lnTo>
                  <a:lnTo>
                    <a:pt x="513" y="174"/>
                  </a:lnTo>
                  <a:lnTo>
                    <a:pt x="508" y="174"/>
                  </a:lnTo>
                  <a:lnTo>
                    <a:pt x="502" y="176"/>
                  </a:lnTo>
                  <a:lnTo>
                    <a:pt x="496" y="176"/>
                  </a:lnTo>
                  <a:lnTo>
                    <a:pt x="492" y="177"/>
                  </a:lnTo>
                  <a:lnTo>
                    <a:pt x="486" y="176"/>
                  </a:lnTo>
                  <a:lnTo>
                    <a:pt x="480" y="176"/>
                  </a:lnTo>
                  <a:lnTo>
                    <a:pt x="473" y="174"/>
                  </a:lnTo>
                  <a:lnTo>
                    <a:pt x="468" y="174"/>
                  </a:lnTo>
                  <a:lnTo>
                    <a:pt x="461" y="176"/>
                  </a:lnTo>
                  <a:lnTo>
                    <a:pt x="454" y="176"/>
                  </a:lnTo>
                  <a:lnTo>
                    <a:pt x="443" y="176"/>
                  </a:lnTo>
                  <a:lnTo>
                    <a:pt x="434" y="176"/>
                  </a:lnTo>
                  <a:lnTo>
                    <a:pt x="424" y="176"/>
                  </a:lnTo>
                  <a:lnTo>
                    <a:pt x="415" y="176"/>
                  </a:lnTo>
                  <a:lnTo>
                    <a:pt x="404" y="176"/>
                  </a:lnTo>
                  <a:lnTo>
                    <a:pt x="394" y="177"/>
                  </a:lnTo>
                  <a:lnTo>
                    <a:pt x="385" y="178"/>
                  </a:lnTo>
                  <a:lnTo>
                    <a:pt x="374" y="179"/>
                  </a:lnTo>
                  <a:lnTo>
                    <a:pt x="364" y="179"/>
                  </a:lnTo>
                  <a:lnTo>
                    <a:pt x="355" y="180"/>
                  </a:lnTo>
                  <a:lnTo>
                    <a:pt x="344" y="181"/>
                  </a:lnTo>
                  <a:lnTo>
                    <a:pt x="335" y="184"/>
                  </a:lnTo>
                  <a:lnTo>
                    <a:pt x="325" y="185"/>
                  </a:lnTo>
                  <a:lnTo>
                    <a:pt x="315" y="187"/>
                  </a:lnTo>
                  <a:lnTo>
                    <a:pt x="305" y="189"/>
                  </a:lnTo>
                  <a:lnTo>
                    <a:pt x="296" y="192"/>
                  </a:lnTo>
                  <a:lnTo>
                    <a:pt x="289" y="194"/>
                  </a:lnTo>
                  <a:lnTo>
                    <a:pt x="283" y="197"/>
                  </a:lnTo>
                  <a:lnTo>
                    <a:pt x="276" y="200"/>
                  </a:lnTo>
                  <a:lnTo>
                    <a:pt x="269" y="202"/>
                  </a:lnTo>
                  <a:lnTo>
                    <a:pt x="266" y="204"/>
                  </a:lnTo>
                  <a:lnTo>
                    <a:pt x="261" y="207"/>
                  </a:lnTo>
                  <a:lnTo>
                    <a:pt x="257" y="208"/>
                  </a:lnTo>
                  <a:lnTo>
                    <a:pt x="252" y="209"/>
                  </a:lnTo>
                  <a:lnTo>
                    <a:pt x="251" y="208"/>
                  </a:lnTo>
                  <a:lnTo>
                    <a:pt x="250" y="206"/>
                  </a:lnTo>
                  <a:lnTo>
                    <a:pt x="247" y="204"/>
                  </a:lnTo>
                  <a:lnTo>
                    <a:pt x="245" y="203"/>
                  </a:lnTo>
                  <a:lnTo>
                    <a:pt x="242" y="203"/>
                  </a:lnTo>
                  <a:lnTo>
                    <a:pt x="238" y="203"/>
                  </a:lnTo>
                  <a:lnTo>
                    <a:pt x="235" y="204"/>
                  </a:lnTo>
                  <a:lnTo>
                    <a:pt x="231" y="204"/>
                  </a:lnTo>
                  <a:lnTo>
                    <a:pt x="226" y="204"/>
                  </a:lnTo>
                  <a:lnTo>
                    <a:pt x="220" y="206"/>
                  </a:lnTo>
                  <a:lnTo>
                    <a:pt x="215" y="207"/>
                  </a:lnTo>
                  <a:lnTo>
                    <a:pt x="209" y="209"/>
                  </a:lnTo>
                  <a:lnTo>
                    <a:pt x="204" y="211"/>
                  </a:lnTo>
                  <a:lnTo>
                    <a:pt x="198" y="212"/>
                  </a:lnTo>
                  <a:lnTo>
                    <a:pt x="192" y="215"/>
                  </a:lnTo>
                  <a:lnTo>
                    <a:pt x="186" y="216"/>
                  </a:lnTo>
                  <a:lnTo>
                    <a:pt x="178" y="218"/>
                  </a:lnTo>
                  <a:lnTo>
                    <a:pt x="170" y="222"/>
                  </a:lnTo>
                  <a:lnTo>
                    <a:pt x="163" y="226"/>
                  </a:lnTo>
                  <a:lnTo>
                    <a:pt x="156" y="232"/>
                  </a:lnTo>
                  <a:lnTo>
                    <a:pt x="147" y="238"/>
                  </a:lnTo>
                  <a:lnTo>
                    <a:pt x="147" y="237"/>
                  </a:lnTo>
                  <a:lnTo>
                    <a:pt x="141" y="240"/>
                  </a:lnTo>
                  <a:lnTo>
                    <a:pt x="135" y="245"/>
                  </a:lnTo>
                  <a:lnTo>
                    <a:pt x="129" y="249"/>
                  </a:lnTo>
                  <a:lnTo>
                    <a:pt x="123" y="253"/>
                  </a:lnTo>
                  <a:lnTo>
                    <a:pt x="117" y="257"/>
                  </a:lnTo>
                  <a:lnTo>
                    <a:pt x="111" y="261"/>
                  </a:lnTo>
                  <a:lnTo>
                    <a:pt x="106" y="264"/>
                  </a:lnTo>
                  <a:lnTo>
                    <a:pt x="99" y="267"/>
                  </a:lnTo>
                  <a:lnTo>
                    <a:pt x="92" y="271"/>
                  </a:lnTo>
                  <a:lnTo>
                    <a:pt x="86" y="276"/>
                  </a:lnTo>
                  <a:lnTo>
                    <a:pt x="79" y="279"/>
                  </a:lnTo>
                  <a:lnTo>
                    <a:pt x="72" y="280"/>
                  </a:lnTo>
                  <a:lnTo>
                    <a:pt x="61" y="286"/>
                  </a:lnTo>
                  <a:lnTo>
                    <a:pt x="56" y="287"/>
                  </a:lnTo>
                  <a:lnTo>
                    <a:pt x="52" y="290"/>
                  </a:lnTo>
                  <a:lnTo>
                    <a:pt x="46" y="291"/>
                  </a:lnTo>
                  <a:lnTo>
                    <a:pt x="41" y="292"/>
                  </a:lnTo>
                  <a:lnTo>
                    <a:pt x="35" y="294"/>
                  </a:lnTo>
                  <a:lnTo>
                    <a:pt x="31" y="295"/>
                  </a:lnTo>
                  <a:lnTo>
                    <a:pt x="25" y="298"/>
                  </a:lnTo>
                  <a:lnTo>
                    <a:pt x="20" y="300"/>
                  </a:lnTo>
                  <a:lnTo>
                    <a:pt x="16" y="299"/>
                  </a:lnTo>
                  <a:lnTo>
                    <a:pt x="11" y="295"/>
                  </a:lnTo>
                  <a:lnTo>
                    <a:pt x="7" y="291"/>
                  </a:lnTo>
                  <a:lnTo>
                    <a:pt x="3" y="287"/>
                  </a:lnTo>
                  <a:lnTo>
                    <a:pt x="2" y="286"/>
                  </a:lnTo>
                  <a:lnTo>
                    <a:pt x="2" y="285"/>
                  </a:lnTo>
                  <a:lnTo>
                    <a:pt x="1" y="284"/>
                  </a:lnTo>
                  <a:lnTo>
                    <a:pt x="0" y="283"/>
                  </a:lnTo>
                  <a:lnTo>
                    <a:pt x="20" y="280"/>
                  </a:lnTo>
                  <a:lnTo>
                    <a:pt x="46" y="274"/>
                  </a:lnTo>
                  <a:lnTo>
                    <a:pt x="54" y="270"/>
                  </a:lnTo>
                  <a:lnTo>
                    <a:pt x="62" y="267"/>
                  </a:lnTo>
                  <a:lnTo>
                    <a:pt x="70" y="263"/>
                  </a:lnTo>
                  <a:lnTo>
                    <a:pt x="79" y="260"/>
                  </a:lnTo>
                  <a:lnTo>
                    <a:pt x="81" y="259"/>
                  </a:lnTo>
                  <a:lnTo>
                    <a:pt x="84" y="257"/>
                  </a:lnTo>
                  <a:lnTo>
                    <a:pt x="86" y="256"/>
                  </a:lnTo>
                  <a:lnTo>
                    <a:pt x="87" y="254"/>
                  </a:lnTo>
                  <a:lnTo>
                    <a:pt x="95" y="250"/>
                  </a:lnTo>
                  <a:lnTo>
                    <a:pt x="103" y="247"/>
                  </a:lnTo>
                  <a:lnTo>
                    <a:pt x="111" y="244"/>
                  </a:lnTo>
                  <a:lnTo>
                    <a:pt x="118" y="240"/>
                  </a:lnTo>
                  <a:lnTo>
                    <a:pt x="126" y="235"/>
                  </a:lnTo>
                  <a:lnTo>
                    <a:pt x="133" y="231"/>
                  </a:lnTo>
                  <a:lnTo>
                    <a:pt x="140" y="225"/>
                  </a:lnTo>
                  <a:lnTo>
                    <a:pt x="147" y="219"/>
                  </a:lnTo>
                  <a:lnTo>
                    <a:pt x="155" y="214"/>
                  </a:lnTo>
                  <a:lnTo>
                    <a:pt x="162" y="209"/>
                  </a:lnTo>
                  <a:lnTo>
                    <a:pt x="170" y="203"/>
                  </a:lnTo>
                  <a:lnTo>
                    <a:pt x="177" y="199"/>
                  </a:lnTo>
                  <a:lnTo>
                    <a:pt x="185" y="193"/>
                  </a:lnTo>
                  <a:lnTo>
                    <a:pt x="192" y="188"/>
                  </a:lnTo>
                  <a:lnTo>
                    <a:pt x="200" y="182"/>
                  </a:lnTo>
                  <a:lnTo>
                    <a:pt x="207" y="177"/>
                  </a:lnTo>
                  <a:lnTo>
                    <a:pt x="213" y="174"/>
                  </a:lnTo>
                  <a:lnTo>
                    <a:pt x="220" y="172"/>
                  </a:lnTo>
                  <a:lnTo>
                    <a:pt x="226" y="169"/>
                  </a:lnTo>
                  <a:lnTo>
                    <a:pt x="231" y="165"/>
                  </a:lnTo>
                  <a:lnTo>
                    <a:pt x="238" y="164"/>
                  </a:lnTo>
                  <a:lnTo>
                    <a:pt x="244" y="163"/>
                  </a:lnTo>
                  <a:lnTo>
                    <a:pt x="249" y="161"/>
                  </a:lnTo>
                  <a:lnTo>
                    <a:pt x="254" y="158"/>
                  </a:lnTo>
                  <a:lnTo>
                    <a:pt x="264" y="158"/>
                  </a:lnTo>
                  <a:lnTo>
                    <a:pt x="274" y="157"/>
                  </a:lnTo>
                  <a:lnTo>
                    <a:pt x="283" y="156"/>
                  </a:lnTo>
                  <a:lnTo>
                    <a:pt x="292" y="155"/>
                  </a:lnTo>
                  <a:lnTo>
                    <a:pt x="303" y="154"/>
                  </a:lnTo>
                  <a:lnTo>
                    <a:pt x="312" y="152"/>
                  </a:lnTo>
                  <a:lnTo>
                    <a:pt x="321" y="150"/>
                  </a:lnTo>
                  <a:lnTo>
                    <a:pt x="330" y="149"/>
                  </a:lnTo>
                  <a:lnTo>
                    <a:pt x="342" y="149"/>
                  </a:lnTo>
                  <a:lnTo>
                    <a:pt x="342" y="151"/>
                  </a:lnTo>
                  <a:lnTo>
                    <a:pt x="341" y="152"/>
                  </a:lnTo>
                  <a:lnTo>
                    <a:pt x="337" y="152"/>
                  </a:lnTo>
                  <a:lnTo>
                    <a:pt x="335" y="154"/>
                  </a:lnTo>
                  <a:lnTo>
                    <a:pt x="329" y="156"/>
                  </a:lnTo>
                  <a:lnTo>
                    <a:pt x="322" y="157"/>
                  </a:lnTo>
                  <a:lnTo>
                    <a:pt x="317" y="158"/>
                  </a:lnTo>
                  <a:lnTo>
                    <a:pt x="310" y="159"/>
                  </a:lnTo>
                  <a:lnTo>
                    <a:pt x="303" y="161"/>
                  </a:lnTo>
                  <a:lnTo>
                    <a:pt x="296" y="162"/>
                  </a:lnTo>
                  <a:lnTo>
                    <a:pt x="290" y="164"/>
                  </a:lnTo>
                  <a:lnTo>
                    <a:pt x="283" y="166"/>
                  </a:lnTo>
                  <a:lnTo>
                    <a:pt x="282" y="167"/>
                  </a:lnTo>
                  <a:lnTo>
                    <a:pt x="283" y="170"/>
                  </a:lnTo>
                  <a:lnTo>
                    <a:pt x="284" y="171"/>
                  </a:lnTo>
                  <a:lnTo>
                    <a:pt x="285" y="172"/>
                  </a:lnTo>
                  <a:lnTo>
                    <a:pt x="292" y="172"/>
                  </a:lnTo>
                  <a:lnTo>
                    <a:pt x="300" y="170"/>
                  </a:lnTo>
                  <a:lnTo>
                    <a:pt x="307" y="169"/>
                  </a:lnTo>
                  <a:lnTo>
                    <a:pt x="315" y="167"/>
                  </a:lnTo>
                  <a:lnTo>
                    <a:pt x="322" y="166"/>
                  </a:lnTo>
                  <a:lnTo>
                    <a:pt x="329" y="166"/>
                  </a:lnTo>
                  <a:lnTo>
                    <a:pt x="337" y="165"/>
                  </a:lnTo>
                  <a:lnTo>
                    <a:pt x="345" y="165"/>
                  </a:lnTo>
                  <a:lnTo>
                    <a:pt x="352" y="165"/>
                  </a:lnTo>
                  <a:lnTo>
                    <a:pt x="360" y="164"/>
                  </a:lnTo>
                  <a:lnTo>
                    <a:pt x="368" y="164"/>
                  </a:lnTo>
                  <a:lnTo>
                    <a:pt x="375" y="163"/>
                  </a:lnTo>
                  <a:lnTo>
                    <a:pt x="379" y="164"/>
                  </a:lnTo>
                  <a:lnTo>
                    <a:pt x="382" y="163"/>
                  </a:lnTo>
                  <a:lnTo>
                    <a:pt x="386" y="162"/>
                  </a:lnTo>
                  <a:lnTo>
                    <a:pt x="389" y="162"/>
                  </a:lnTo>
                  <a:lnTo>
                    <a:pt x="403" y="161"/>
                  </a:lnTo>
                  <a:lnTo>
                    <a:pt x="417" y="161"/>
                  </a:lnTo>
                  <a:lnTo>
                    <a:pt x="431" y="159"/>
                  </a:lnTo>
                  <a:lnTo>
                    <a:pt x="446" y="158"/>
                  </a:lnTo>
                  <a:lnTo>
                    <a:pt x="460" y="158"/>
                  </a:lnTo>
                  <a:lnTo>
                    <a:pt x="473" y="157"/>
                  </a:lnTo>
                  <a:lnTo>
                    <a:pt x="487" y="156"/>
                  </a:lnTo>
                  <a:lnTo>
                    <a:pt x="501" y="155"/>
                  </a:lnTo>
                  <a:lnTo>
                    <a:pt x="508" y="154"/>
                  </a:lnTo>
                  <a:lnTo>
                    <a:pt x="516" y="151"/>
                  </a:lnTo>
                  <a:lnTo>
                    <a:pt x="524" y="150"/>
                  </a:lnTo>
                  <a:lnTo>
                    <a:pt x="532" y="150"/>
                  </a:lnTo>
                  <a:lnTo>
                    <a:pt x="546" y="146"/>
                  </a:lnTo>
                  <a:lnTo>
                    <a:pt x="559" y="141"/>
                  </a:lnTo>
                  <a:lnTo>
                    <a:pt x="571" y="137"/>
                  </a:lnTo>
                  <a:lnTo>
                    <a:pt x="585" y="133"/>
                  </a:lnTo>
                  <a:lnTo>
                    <a:pt x="598" y="129"/>
                  </a:lnTo>
                  <a:lnTo>
                    <a:pt x="612" y="127"/>
                  </a:lnTo>
                  <a:lnTo>
                    <a:pt x="625" y="124"/>
                  </a:lnTo>
                  <a:lnTo>
                    <a:pt x="640" y="123"/>
                  </a:lnTo>
                  <a:lnTo>
                    <a:pt x="649" y="120"/>
                  </a:lnTo>
                  <a:lnTo>
                    <a:pt x="655" y="118"/>
                  </a:lnTo>
                  <a:lnTo>
                    <a:pt x="661" y="116"/>
                  </a:lnTo>
                  <a:lnTo>
                    <a:pt x="669" y="114"/>
                  </a:lnTo>
                  <a:lnTo>
                    <a:pt x="674" y="113"/>
                  </a:lnTo>
                  <a:lnTo>
                    <a:pt x="682" y="113"/>
                  </a:lnTo>
                  <a:lnTo>
                    <a:pt x="689" y="113"/>
                  </a:lnTo>
                  <a:lnTo>
                    <a:pt x="693" y="114"/>
                  </a:lnTo>
                  <a:lnTo>
                    <a:pt x="699" y="112"/>
                  </a:lnTo>
                  <a:lnTo>
                    <a:pt x="706" y="111"/>
                  </a:lnTo>
                  <a:lnTo>
                    <a:pt x="712" y="110"/>
                  </a:lnTo>
                  <a:lnTo>
                    <a:pt x="719" y="110"/>
                  </a:lnTo>
                  <a:lnTo>
                    <a:pt x="726" y="110"/>
                  </a:lnTo>
                  <a:lnTo>
                    <a:pt x="731" y="109"/>
                  </a:lnTo>
                  <a:lnTo>
                    <a:pt x="738" y="108"/>
                  </a:lnTo>
                  <a:lnTo>
                    <a:pt x="744" y="105"/>
                  </a:lnTo>
                  <a:lnTo>
                    <a:pt x="745" y="101"/>
                  </a:lnTo>
                  <a:lnTo>
                    <a:pt x="750" y="98"/>
                  </a:lnTo>
                  <a:lnTo>
                    <a:pt x="753" y="96"/>
                  </a:lnTo>
                  <a:lnTo>
                    <a:pt x="758" y="95"/>
                  </a:lnTo>
                  <a:lnTo>
                    <a:pt x="765" y="94"/>
                  </a:lnTo>
                  <a:lnTo>
                    <a:pt x="772" y="91"/>
                  </a:lnTo>
                  <a:lnTo>
                    <a:pt x="779" y="90"/>
                  </a:lnTo>
                  <a:lnTo>
                    <a:pt x="786" y="89"/>
                  </a:lnTo>
                  <a:lnTo>
                    <a:pt x="793" y="88"/>
                  </a:lnTo>
                  <a:lnTo>
                    <a:pt x="799" y="87"/>
                  </a:lnTo>
                  <a:lnTo>
                    <a:pt x="805" y="84"/>
                  </a:lnTo>
                  <a:lnTo>
                    <a:pt x="812" y="82"/>
                  </a:lnTo>
                  <a:lnTo>
                    <a:pt x="819" y="82"/>
                  </a:lnTo>
                  <a:lnTo>
                    <a:pt x="827" y="81"/>
                  </a:lnTo>
                  <a:lnTo>
                    <a:pt x="834" y="81"/>
                  </a:lnTo>
                  <a:lnTo>
                    <a:pt x="841" y="80"/>
                  </a:lnTo>
                  <a:lnTo>
                    <a:pt x="849" y="79"/>
                  </a:lnTo>
                  <a:lnTo>
                    <a:pt x="856" y="78"/>
                  </a:lnTo>
                  <a:lnTo>
                    <a:pt x="863" y="76"/>
                  </a:lnTo>
                  <a:lnTo>
                    <a:pt x="870" y="75"/>
                  </a:lnTo>
                  <a:lnTo>
                    <a:pt x="874" y="76"/>
                  </a:lnTo>
                  <a:lnTo>
                    <a:pt x="882" y="74"/>
                  </a:lnTo>
                  <a:lnTo>
                    <a:pt x="891" y="72"/>
                  </a:lnTo>
                  <a:lnTo>
                    <a:pt x="900" y="71"/>
                  </a:lnTo>
                  <a:lnTo>
                    <a:pt x="908" y="68"/>
                  </a:lnTo>
                  <a:lnTo>
                    <a:pt x="916" y="66"/>
                  </a:lnTo>
                  <a:lnTo>
                    <a:pt x="924" y="63"/>
                  </a:lnTo>
                  <a:lnTo>
                    <a:pt x="932" y="59"/>
                  </a:lnTo>
                  <a:lnTo>
                    <a:pt x="940" y="56"/>
                  </a:lnTo>
                  <a:lnTo>
                    <a:pt x="944" y="54"/>
                  </a:lnTo>
                  <a:lnTo>
                    <a:pt x="946" y="52"/>
                  </a:lnTo>
                  <a:lnTo>
                    <a:pt x="949" y="51"/>
                  </a:lnTo>
                  <a:lnTo>
                    <a:pt x="952" y="50"/>
                  </a:lnTo>
                  <a:lnTo>
                    <a:pt x="963" y="45"/>
                  </a:lnTo>
                  <a:lnTo>
                    <a:pt x="974" y="41"/>
                  </a:lnTo>
                  <a:lnTo>
                    <a:pt x="985" y="37"/>
                  </a:lnTo>
                  <a:lnTo>
                    <a:pt x="997" y="33"/>
                  </a:lnTo>
                  <a:lnTo>
                    <a:pt x="1008" y="29"/>
                  </a:lnTo>
                  <a:lnTo>
                    <a:pt x="1020" y="25"/>
                  </a:lnTo>
                  <a:lnTo>
                    <a:pt x="1030" y="20"/>
                  </a:lnTo>
                  <a:lnTo>
                    <a:pt x="1042" y="14"/>
                  </a:lnTo>
                  <a:lnTo>
                    <a:pt x="1048" y="12"/>
                  </a:lnTo>
                  <a:lnTo>
                    <a:pt x="1055" y="8"/>
                  </a:lnTo>
                  <a:lnTo>
                    <a:pt x="1062" y="4"/>
                  </a:lnTo>
                  <a:lnTo>
                    <a:pt x="1069" y="0"/>
                  </a:lnTo>
                  <a:lnTo>
                    <a:pt x="107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2" name="Freeform 19"/>
            <p:cNvSpPr>
              <a:spLocks noChangeAspect="1"/>
            </p:cNvSpPr>
            <p:nvPr/>
          </p:nvSpPr>
          <p:spPr bwMode="auto">
            <a:xfrm>
              <a:off x="4454" y="1078"/>
              <a:ext cx="18" cy="9"/>
            </a:xfrm>
            <a:custGeom>
              <a:avLst/>
              <a:gdLst>
                <a:gd name="T0" fmla="*/ 18 w 34"/>
                <a:gd name="T1" fmla="*/ 1 h 17"/>
                <a:gd name="T2" fmla="*/ 15 w 34"/>
                <a:gd name="T3" fmla="*/ 5 h 17"/>
                <a:gd name="T4" fmla="*/ 10 w 34"/>
                <a:gd name="T5" fmla="*/ 7 h 17"/>
                <a:gd name="T6" fmla="*/ 5 w 34"/>
                <a:gd name="T7" fmla="*/ 8 h 17"/>
                <a:gd name="T8" fmla="*/ 1 w 34"/>
                <a:gd name="T9" fmla="*/ 9 h 17"/>
                <a:gd name="T10" fmla="*/ 0 w 34"/>
                <a:gd name="T11" fmla="*/ 7 h 17"/>
                <a:gd name="T12" fmla="*/ 1 w 34"/>
                <a:gd name="T13" fmla="*/ 5 h 17"/>
                <a:gd name="T14" fmla="*/ 1 w 34"/>
                <a:gd name="T15" fmla="*/ 4 h 17"/>
                <a:gd name="T16" fmla="*/ 0 w 34"/>
                <a:gd name="T17" fmla="*/ 3 h 17"/>
                <a:gd name="T18" fmla="*/ 2 w 34"/>
                <a:gd name="T19" fmla="*/ 1 h 17"/>
                <a:gd name="T20" fmla="*/ 4 w 34"/>
                <a:gd name="T21" fmla="*/ 1 h 17"/>
                <a:gd name="T22" fmla="*/ 6 w 34"/>
                <a:gd name="T23" fmla="*/ 0 h 17"/>
                <a:gd name="T24" fmla="*/ 8 w 34"/>
                <a:gd name="T25" fmla="*/ 0 h 17"/>
                <a:gd name="T26" fmla="*/ 11 w 34"/>
                <a:gd name="T27" fmla="*/ 0 h 17"/>
                <a:gd name="T28" fmla="*/ 13 w 34"/>
                <a:gd name="T29" fmla="*/ 1 h 17"/>
                <a:gd name="T30" fmla="*/ 16 w 34"/>
                <a:gd name="T31" fmla="*/ 1 h 17"/>
                <a:gd name="T32" fmla="*/ 18 w 34"/>
                <a:gd name="T33" fmla="*/ 1 h 17"/>
                <a:gd name="T34" fmla="*/ 18 w 34"/>
                <a:gd name="T35" fmla="*/ 1 h 1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4"/>
                <a:gd name="T55" fmla="*/ 0 h 17"/>
                <a:gd name="T56" fmla="*/ 34 w 34"/>
                <a:gd name="T57" fmla="*/ 17 h 1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4" h="17">
                  <a:moveTo>
                    <a:pt x="34" y="2"/>
                  </a:moveTo>
                  <a:lnTo>
                    <a:pt x="28" y="9"/>
                  </a:lnTo>
                  <a:lnTo>
                    <a:pt x="19" y="13"/>
                  </a:lnTo>
                  <a:lnTo>
                    <a:pt x="10" y="15"/>
                  </a:lnTo>
                  <a:lnTo>
                    <a:pt x="1" y="17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2" y="8"/>
                  </a:lnTo>
                  <a:lnTo>
                    <a:pt x="0" y="5"/>
                  </a:lnTo>
                  <a:lnTo>
                    <a:pt x="3" y="2"/>
                  </a:lnTo>
                  <a:lnTo>
                    <a:pt x="8" y="1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21" y="0"/>
                  </a:lnTo>
                  <a:lnTo>
                    <a:pt x="25" y="1"/>
                  </a:lnTo>
                  <a:lnTo>
                    <a:pt x="30" y="1"/>
                  </a:lnTo>
                  <a:lnTo>
                    <a:pt x="34" y="1"/>
                  </a:lnTo>
                  <a:lnTo>
                    <a:pt x="34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3" name="Freeform 20"/>
            <p:cNvSpPr>
              <a:spLocks noChangeAspect="1"/>
            </p:cNvSpPr>
            <p:nvPr/>
          </p:nvSpPr>
          <p:spPr bwMode="auto">
            <a:xfrm>
              <a:off x="4390" y="1109"/>
              <a:ext cx="51" cy="20"/>
            </a:xfrm>
            <a:custGeom>
              <a:avLst/>
              <a:gdLst>
                <a:gd name="T0" fmla="*/ 51 w 101"/>
                <a:gd name="T1" fmla="*/ 1 h 42"/>
                <a:gd name="T2" fmla="*/ 46 w 101"/>
                <a:gd name="T3" fmla="*/ 4 h 42"/>
                <a:gd name="T4" fmla="*/ 41 w 101"/>
                <a:gd name="T5" fmla="*/ 6 h 42"/>
                <a:gd name="T6" fmla="*/ 37 w 101"/>
                <a:gd name="T7" fmla="*/ 8 h 42"/>
                <a:gd name="T8" fmla="*/ 31 w 101"/>
                <a:gd name="T9" fmla="*/ 10 h 42"/>
                <a:gd name="T10" fmla="*/ 26 w 101"/>
                <a:gd name="T11" fmla="*/ 11 h 42"/>
                <a:gd name="T12" fmla="*/ 21 w 101"/>
                <a:gd name="T13" fmla="*/ 13 h 42"/>
                <a:gd name="T14" fmla="*/ 16 w 101"/>
                <a:gd name="T15" fmla="*/ 15 h 42"/>
                <a:gd name="T16" fmla="*/ 11 w 101"/>
                <a:gd name="T17" fmla="*/ 17 h 42"/>
                <a:gd name="T18" fmla="*/ 0 w 101"/>
                <a:gd name="T19" fmla="*/ 20 h 42"/>
                <a:gd name="T20" fmla="*/ 4 w 101"/>
                <a:gd name="T21" fmla="*/ 18 h 42"/>
                <a:gd name="T22" fmla="*/ 8 w 101"/>
                <a:gd name="T23" fmla="*/ 17 h 42"/>
                <a:gd name="T24" fmla="*/ 11 w 101"/>
                <a:gd name="T25" fmla="*/ 14 h 42"/>
                <a:gd name="T26" fmla="*/ 14 w 101"/>
                <a:gd name="T27" fmla="*/ 11 h 42"/>
                <a:gd name="T28" fmla="*/ 16 w 101"/>
                <a:gd name="T29" fmla="*/ 10 h 42"/>
                <a:gd name="T30" fmla="*/ 19 w 101"/>
                <a:gd name="T31" fmla="*/ 9 h 42"/>
                <a:gd name="T32" fmla="*/ 22 w 101"/>
                <a:gd name="T33" fmla="*/ 8 h 42"/>
                <a:gd name="T34" fmla="*/ 24 w 101"/>
                <a:gd name="T35" fmla="*/ 5 h 42"/>
                <a:gd name="T36" fmla="*/ 27 w 101"/>
                <a:gd name="T37" fmla="*/ 4 h 42"/>
                <a:gd name="T38" fmla="*/ 30 w 101"/>
                <a:gd name="T39" fmla="*/ 3 h 42"/>
                <a:gd name="T40" fmla="*/ 33 w 101"/>
                <a:gd name="T41" fmla="*/ 2 h 42"/>
                <a:gd name="T42" fmla="*/ 37 w 101"/>
                <a:gd name="T43" fmla="*/ 2 h 42"/>
                <a:gd name="T44" fmla="*/ 40 w 101"/>
                <a:gd name="T45" fmla="*/ 1 h 42"/>
                <a:gd name="T46" fmla="*/ 43 w 101"/>
                <a:gd name="T47" fmla="*/ 0 h 42"/>
                <a:gd name="T48" fmla="*/ 47 w 101"/>
                <a:gd name="T49" fmla="*/ 0 h 42"/>
                <a:gd name="T50" fmla="*/ 50 w 101"/>
                <a:gd name="T51" fmla="*/ 0 h 42"/>
                <a:gd name="T52" fmla="*/ 51 w 101"/>
                <a:gd name="T53" fmla="*/ 1 h 4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01"/>
                <a:gd name="T82" fmla="*/ 0 h 42"/>
                <a:gd name="T83" fmla="*/ 101 w 101"/>
                <a:gd name="T84" fmla="*/ 42 h 4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01" h="42">
                  <a:moveTo>
                    <a:pt x="101" y="2"/>
                  </a:moveTo>
                  <a:lnTo>
                    <a:pt x="92" y="8"/>
                  </a:lnTo>
                  <a:lnTo>
                    <a:pt x="82" y="13"/>
                  </a:lnTo>
                  <a:lnTo>
                    <a:pt x="73" y="17"/>
                  </a:lnTo>
                  <a:lnTo>
                    <a:pt x="62" y="21"/>
                  </a:lnTo>
                  <a:lnTo>
                    <a:pt x="52" y="24"/>
                  </a:lnTo>
                  <a:lnTo>
                    <a:pt x="41" y="28"/>
                  </a:lnTo>
                  <a:lnTo>
                    <a:pt x="31" y="32"/>
                  </a:lnTo>
                  <a:lnTo>
                    <a:pt x="21" y="36"/>
                  </a:lnTo>
                  <a:lnTo>
                    <a:pt x="0" y="42"/>
                  </a:lnTo>
                  <a:lnTo>
                    <a:pt x="7" y="37"/>
                  </a:lnTo>
                  <a:lnTo>
                    <a:pt x="15" y="35"/>
                  </a:lnTo>
                  <a:lnTo>
                    <a:pt x="22" y="30"/>
                  </a:lnTo>
                  <a:lnTo>
                    <a:pt x="28" y="24"/>
                  </a:lnTo>
                  <a:lnTo>
                    <a:pt x="32" y="22"/>
                  </a:lnTo>
                  <a:lnTo>
                    <a:pt x="38" y="19"/>
                  </a:lnTo>
                  <a:lnTo>
                    <a:pt x="44" y="16"/>
                  </a:lnTo>
                  <a:lnTo>
                    <a:pt x="47" y="10"/>
                  </a:lnTo>
                  <a:lnTo>
                    <a:pt x="53" y="8"/>
                  </a:lnTo>
                  <a:lnTo>
                    <a:pt x="60" y="6"/>
                  </a:lnTo>
                  <a:lnTo>
                    <a:pt x="66" y="5"/>
                  </a:lnTo>
                  <a:lnTo>
                    <a:pt x="73" y="4"/>
                  </a:lnTo>
                  <a:lnTo>
                    <a:pt x="79" y="2"/>
                  </a:lnTo>
                  <a:lnTo>
                    <a:pt x="86" y="1"/>
                  </a:lnTo>
                  <a:lnTo>
                    <a:pt x="93" y="1"/>
                  </a:lnTo>
                  <a:lnTo>
                    <a:pt x="100" y="0"/>
                  </a:lnTo>
                  <a:lnTo>
                    <a:pt x="101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4" name="Freeform 21"/>
            <p:cNvSpPr>
              <a:spLocks noChangeAspect="1"/>
            </p:cNvSpPr>
            <p:nvPr/>
          </p:nvSpPr>
          <p:spPr bwMode="auto">
            <a:xfrm>
              <a:off x="4335" y="1136"/>
              <a:ext cx="50" cy="24"/>
            </a:xfrm>
            <a:custGeom>
              <a:avLst/>
              <a:gdLst>
                <a:gd name="T0" fmla="*/ 50 w 101"/>
                <a:gd name="T1" fmla="*/ 1 h 49"/>
                <a:gd name="T2" fmla="*/ 47 w 101"/>
                <a:gd name="T3" fmla="*/ 3 h 49"/>
                <a:gd name="T4" fmla="*/ 43 w 101"/>
                <a:gd name="T5" fmla="*/ 5 h 49"/>
                <a:gd name="T6" fmla="*/ 39 w 101"/>
                <a:gd name="T7" fmla="*/ 6 h 49"/>
                <a:gd name="T8" fmla="*/ 35 w 101"/>
                <a:gd name="T9" fmla="*/ 8 h 49"/>
                <a:gd name="T10" fmla="*/ 31 w 101"/>
                <a:gd name="T11" fmla="*/ 10 h 49"/>
                <a:gd name="T12" fmla="*/ 27 w 101"/>
                <a:gd name="T13" fmla="*/ 12 h 49"/>
                <a:gd name="T14" fmla="*/ 23 w 101"/>
                <a:gd name="T15" fmla="*/ 13 h 49"/>
                <a:gd name="T16" fmla="*/ 20 w 101"/>
                <a:gd name="T17" fmla="*/ 16 h 49"/>
                <a:gd name="T18" fmla="*/ 17 w 101"/>
                <a:gd name="T19" fmla="*/ 17 h 49"/>
                <a:gd name="T20" fmla="*/ 15 w 101"/>
                <a:gd name="T21" fmla="*/ 18 h 49"/>
                <a:gd name="T22" fmla="*/ 13 w 101"/>
                <a:gd name="T23" fmla="*/ 19 h 49"/>
                <a:gd name="T24" fmla="*/ 10 w 101"/>
                <a:gd name="T25" fmla="*/ 20 h 49"/>
                <a:gd name="T26" fmla="*/ 8 w 101"/>
                <a:gd name="T27" fmla="*/ 21 h 49"/>
                <a:gd name="T28" fmla="*/ 6 w 101"/>
                <a:gd name="T29" fmla="*/ 22 h 49"/>
                <a:gd name="T30" fmla="*/ 3 w 101"/>
                <a:gd name="T31" fmla="*/ 23 h 49"/>
                <a:gd name="T32" fmla="*/ 1 w 101"/>
                <a:gd name="T33" fmla="*/ 24 h 49"/>
                <a:gd name="T34" fmla="*/ 0 w 101"/>
                <a:gd name="T35" fmla="*/ 22 h 49"/>
                <a:gd name="T36" fmla="*/ 0 w 101"/>
                <a:gd name="T37" fmla="*/ 21 h 49"/>
                <a:gd name="T38" fmla="*/ 0 w 101"/>
                <a:gd name="T39" fmla="*/ 19 h 49"/>
                <a:gd name="T40" fmla="*/ 1 w 101"/>
                <a:gd name="T41" fmla="*/ 17 h 49"/>
                <a:gd name="T42" fmla="*/ 7 w 101"/>
                <a:gd name="T43" fmla="*/ 15 h 49"/>
                <a:gd name="T44" fmla="*/ 13 w 101"/>
                <a:gd name="T45" fmla="*/ 13 h 49"/>
                <a:gd name="T46" fmla="*/ 19 w 101"/>
                <a:gd name="T47" fmla="*/ 10 h 49"/>
                <a:gd name="T48" fmla="*/ 25 w 101"/>
                <a:gd name="T49" fmla="*/ 7 h 49"/>
                <a:gd name="T50" fmla="*/ 31 w 101"/>
                <a:gd name="T51" fmla="*/ 6 h 49"/>
                <a:gd name="T52" fmla="*/ 37 w 101"/>
                <a:gd name="T53" fmla="*/ 3 h 49"/>
                <a:gd name="T54" fmla="*/ 44 w 101"/>
                <a:gd name="T55" fmla="*/ 2 h 49"/>
                <a:gd name="T56" fmla="*/ 50 w 101"/>
                <a:gd name="T57" fmla="*/ 0 h 49"/>
                <a:gd name="T58" fmla="*/ 50 w 101"/>
                <a:gd name="T59" fmla="*/ 1 h 4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01"/>
                <a:gd name="T91" fmla="*/ 0 h 49"/>
                <a:gd name="T92" fmla="*/ 101 w 101"/>
                <a:gd name="T93" fmla="*/ 49 h 49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01" h="49">
                  <a:moveTo>
                    <a:pt x="101" y="2"/>
                  </a:moveTo>
                  <a:lnTo>
                    <a:pt x="94" y="6"/>
                  </a:lnTo>
                  <a:lnTo>
                    <a:pt x="86" y="10"/>
                  </a:lnTo>
                  <a:lnTo>
                    <a:pt x="78" y="13"/>
                  </a:lnTo>
                  <a:lnTo>
                    <a:pt x="71" y="17"/>
                  </a:lnTo>
                  <a:lnTo>
                    <a:pt x="63" y="20"/>
                  </a:lnTo>
                  <a:lnTo>
                    <a:pt x="54" y="24"/>
                  </a:lnTo>
                  <a:lnTo>
                    <a:pt x="46" y="27"/>
                  </a:lnTo>
                  <a:lnTo>
                    <a:pt x="40" y="32"/>
                  </a:lnTo>
                  <a:lnTo>
                    <a:pt x="35" y="34"/>
                  </a:lnTo>
                  <a:lnTo>
                    <a:pt x="30" y="36"/>
                  </a:lnTo>
                  <a:lnTo>
                    <a:pt x="26" y="38"/>
                  </a:lnTo>
                  <a:lnTo>
                    <a:pt x="21" y="41"/>
                  </a:lnTo>
                  <a:lnTo>
                    <a:pt x="16" y="43"/>
                  </a:lnTo>
                  <a:lnTo>
                    <a:pt x="12" y="45"/>
                  </a:lnTo>
                  <a:lnTo>
                    <a:pt x="7" y="47"/>
                  </a:lnTo>
                  <a:lnTo>
                    <a:pt x="3" y="49"/>
                  </a:lnTo>
                  <a:lnTo>
                    <a:pt x="1" y="45"/>
                  </a:lnTo>
                  <a:lnTo>
                    <a:pt x="0" y="42"/>
                  </a:lnTo>
                  <a:lnTo>
                    <a:pt x="0" y="38"/>
                  </a:lnTo>
                  <a:lnTo>
                    <a:pt x="3" y="35"/>
                  </a:lnTo>
                  <a:lnTo>
                    <a:pt x="14" y="30"/>
                  </a:lnTo>
                  <a:lnTo>
                    <a:pt x="26" y="26"/>
                  </a:lnTo>
                  <a:lnTo>
                    <a:pt x="38" y="21"/>
                  </a:lnTo>
                  <a:lnTo>
                    <a:pt x="50" y="15"/>
                  </a:lnTo>
                  <a:lnTo>
                    <a:pt x="63" y="12"/>
                  </a:lnTo>
                  <a:lnTo>
                    <a:pt x="75" y="7"/>
                  </a:lnTo>
                  <a:lnTo>
                    <a:pt x="88" y="4"/>
                  </a:lnTo>
                  <a:lnTo>
                    <a:pt x="101" y="0"/>
                  </a:lnTo>
                  <a:lnTo>
                    <a:pt x="101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5" name="Freeform 22"/>
            <p:cNvSpPr>
              <a:spLocks noChangeAspect="1"/>
            </p:cNvSpPr>
            <p:nvPr/>
          </p:nvSpPr>
          <p:spPr bwMode="auto">
            <a:xfrm>
              <a:off x="3524" y="1167"/>
              <a:ext cx="48" cy="26"/>
            </a:xfrm>
            <a:custGeom>
              <a:avLst/>
              <a:gdLst>
                <a:gd name="T0" fmla="*/ 36 w 95"/>
                <a:gd name="T1" fmla="*/ 16 h 53"/>
                <a:gd name="T2" fmla="*/ 39 w 95"/>
                <a:gd name="T3" fmla="*/ 18 h 53"/>
                <a:gd name="T4" fmla="*/ 41 w 95"/>
                <a:gd name="T5" fmla="*/ 20 h 53"/>
                <a:gd name="T6" fmla="*/ 43 w 95"/>
                <a:gd name="T7" fmla="*/ 23 h 53"/>
                <a:gd name="T8" fmla="*/ 46 w 95"/>
                <a:gd name="T9" fmla="*/ 25 h 53"/>
                <a:gd name="T10" fmla="*/ 47 w 95"/>
                <a:gd name="T11" fmla="*/ 25 h 53"/>
                <a:gd name="T12" fmla="*/ 47 w 95"/>
                <a:gd name="T13" fmla="*/ 25 h 53"/>
                <a:gd name="T14" fmla="*/ 48 w 95"/>
                <a:gd name="T15" fmla="*/ 25 h 53"/>
                <a:gd name="T16" fmla="*/ 48 w 95"/>
                <a:gd name="T17" fmla="*/ 25 h 53"/>
                <a:gd name="T18" fmla="*/ 48 w 95"/>
                <a:gd name="T19" fmla="*/ 26 h 53"/>
                <a:gd name="T20" fmla="*/ 46 w 95"/>
                <a:gd name="T21" fmla="*/ 25 h 53"/>
                <a:gd name="T22" fmla="*/ 43 w 95"/>
                <a:gd name="T23" fmla="*/ 24 h 53"/>
                <a:gd name="T24" fmla="*/ 40 w 95"/>
                <a:gd name="T25" fmla="*/ 24 h 53"/>
                <a:gd name="T26" fmla="*/ 38 w 95"/>
                <a:gd name="T27" fmla="*/ 23 h 53"/>
                <a:gd name="T28" fmla="*/ 35 w 95"/>
                <a:gd name="T29" fmla="*/ 22 h 53"/>
                <a:gd name="T30" fmla="*/ 32 w 95"/>
                <a:gd name="T31" fmla="*/ 21 h 53"/>
                <a:gd name="T32" fmla="*/ 30 w 95"/>
                <a:gd name="T33" fmla="*/ 20 h 53"/>
                <a:gd name="T34" fmla="*/ 27 w 95"/>
                <a:gd name="T35" fmla="*/ 19 h 53"/>
                <a:gd name="T36" fmla="*/ 25 w 95"/>
                <a:gd name="T37" fmla="*/ 17 h 53"/>
                <a:gd name="T38" fmla="*/ 22 w 95"/>
                <a:gd name="T39" fmla="*/ 16 h 53"/>
                <a:gd name="T40" fmla="*/ 20 w 95"/>
                <a:gd name="T41" fmla="*/ 15 h 53"/>
                <a:gd name="T42" fmla="*/ 17 w 95"/>
                <a:gd name="T43" fmla="*/ 13 h 53"/>
                <a:gd name="T44" fmla="*/ 14 w 95"/>
                <a:gd name="T45" fmla="*/ 12 h 53"/>
                <a:gd name="T46" fmla="*/ 12 w 95"/>
                <a:gd name="T47" fmla="*/ 10 h 53"/>
                <a:gd name="T48" fmla="*/ 9 w 95"/>
                <a:gd name="T49" fmla="*/ 9 h 53"/>
                <a:gd name="T50" fmla="*/ 7 w 95"/>
                <a:gd name="T51" fmla="*/ 7 h 53"/>
                <a:gd name="T52" fmla="*/ 0 w 95"/>
                <a:gd name="T53" fmla="*/ 0 h 53"/>
                <a:gd name="T54" fmla="*/ 4 w 95"/>
                <a:gd name="T55" fmla="*/ 1 h 53"/>
                <a:gd name="T56" fmla="*/ 8 w 95"/>
                <a:gd name="T57" fmla="*/ 3 h 53"/>
                <a:gd name="T58" fmla="*/ 13 w 95"/>
                <a:gd name="T59" fmla="*/ 5 h 53"/>
                <a:gd name="T60" fmla="*/ 18 w 95"/>
                <a:gd name="T61" fmla="*/ 7 h 53"/>
                <a:gd name="T62" fmla="*/ 24 w 95"/>
                <a:gd name="T63" fmla="*/ 9 h 53"/>
                <a:gd name="T64" fmla="*/ 28 w 95"/>
                <a:gd name="T65" fmla="*/ 12 h 53"/>
                <a:gd name="T66" fmla="*/ 32 w 95"/>
                <a:gd name="T67" fmla="*/ 14 h 53"/>
                <a:gd name="T68" fmla="*/ 36 w 95"/>
                <a:gd name="T69" fmla="*/ 16 h 5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95"/>
                <a:gd name="T106" fmla="*/ 0 h 53"/>
                <a:gd name="T107" fmla="*/ 95 w 95"/>
                <a:gd name="T108" fmla="*/ 53 h 5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95" h="53">
                  <a:moveTo>
                    <a:pt x="71" y="33"/>
                  </a:moveTo>
                  <a:lnTo>
                    <a:pt x="77" y="36"/>
                  </a:lnTo>
                  <a:lnTo>
                    <a:pt x="81" y="41"/>
                  </a:lnTo>
                  <a:lnTo>
                    <a:pt x="86" y="46"/>
                  </a:lnTo>
                  <a:lnTo>
                    <a:pt x="92" y="50"/>
                  </a:lnTo>
                  <a:lnTo>
                    <a:pt x="93" y="50"/>
                  </a:lnTo>
                  <a:lnTo>
                    <a:pt x="94" y="50"/>
                  </a:lnTo>
                  <a:lnTo>
                    <a:pt x="95" y="50"/>
                  </a:lnTo>
                  <a:lnTo>
                    <a:pt x="95" y="51"/>
                  </a:lnTo>
                  <a:lnTo>
                    <a:pt x="95" y="53"/>
                  </a:lnTo>
                  <a:lnTo>
                    <a:pt x="91" y="51"/>
                  </a:lnTo>
                  <a:lnTo>
                    <a:pt x="85" y="49"/>
                  </a:lnTo>
                  <a:lnTo>
                    <a:pt x="80" y="48"/>
                  </a:lnTo>
                  <a:lnTo>
                    <a:pt x="75" y="46"/>
                  </a:lnTo>
                  <a:lnTo>
                    <a:pt x="70" y="45"/>
                  </a:lnTo>
                  <a:lnTo>
                    <a:pt x="64" y="42"/>
                  </a:lnTo>
                  <a:lnTo>
                    <a:pt x="60" y="40"/>
                  </a:lnTo>
                  <a:lnTo>
                    <a:pt x="54" y="38"/>
                  </a:lnTo>
                  <a:lnTo>
                    <a:pt x="49" y="35"/>
                  </a:lnTo>
                  <a:lnTo>
                    <a:pt x="43" y="33"/>
                  </a:lnTo>
                  <a:lnTo>
                    <a:pt x="39" y="30"/>
                  </a:lnTo>
                  <a:lnTo>
                    <a:pt x="33" y="27"/>
                  </a:lnTo>
                  <a:lnTo>
                    <a:pt x="28" y="24"/>
                  </a:lnTo>
                  <a:lnTo>
                    <a:pt x="23" y="20"/>
                  </a:lnTo>
                  <a:lnTo>
                    <a:pt x="18" y="18"/>
                  </a:lnTo>
                  <a:lnTo>
                    <a:pt x="13" y="15"/>
                  </a:lnTo>
                  <a:lnTo>
                    <a:pt x="0" y="0"/>
                  </a:lnTo>
                  <a:lnTo>
                    <a:pt x="7" y="3"/>
                  </a:lnTo>
                  <a:lnTo>
                    <a:pt x="16" y="6"/>
                  </a:lnTo>
                  <a:lnTo>
                    <a:pt x="26" y="10"/>
                  </a:lnTo>
                  <a:lnTo>
                    <a:pt x="36" y="15"/>
                  </a:lnTo>
                  <a:lnTo>
                    <a:pt x="47" y="19"/>
                  </a:lnTo>
                  <a:lnTo>
                    <a:pt x="56" y="24"/>
                  </a:lnTo>
                  <a:lnTo>
                    <a:pt x="64" y="28"/>
                  </a:lnTo>
                  <a:lnTo>
                    <a:pt x="71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6" name="Freeform 23"/>
            <p:cNvSpPr>
              <a:spLocks noChangeAspect="1"/>
            </p:cNvSpPr>
            <p:nvPr/>
          </p:nvSpPr>
          <p:spPr bwMode="auto">
            <a:xfrm>
              <a:off x="3837" y="1159"/>
              <a:ext cx="30" cy="24"/>
            </a:xfrm>
            <a:custGeom>
              <a:avLst/>
              <a:gdLst>
                <a:gd name="T0" fmla="*/ 12 w 58"/>
                <a:gd name="T1" fmla="*/ 8 h 48"/>
                <a:gd name="T2" fmla="*/ 11 w 58"/>
                <a:gd name="T3" fmla="*/ 8 h 48"/>
                <a:gd name="T4" fmla="*/ 10 w 58"/>
                <a:gd name="T5" fmla="*/ 8 h 48"/>
                <a:gd name="T6" fmla="*/ 9 w 58"/>
                <a:gd name="T7" fmla="*/ 7 h 48"/>
                <a:gd name="T8" fmla="*/ 8 w 58"/>
                <a:gd name="T9" fmla="*/ 8 h 48"/>
                <a:gd name="T10" fmla="*/ 10 w 58"/>
                <a:gd name="T11" fmla="*/ 10 h 48"/>
                <a:gd name="T12" fmla="*/ 30 w 58"/>
                <a:gd name="T13" fmla="*/ 23 h 48"/>
                <a:gd name="T14" fmla="*/ 30 w 58"/>
                <a:gd name="T15" fmla="*/ 23 h 48"/>
                <a:gd name="T16" fmla="*/ 29 w 58"/>
                <a:gd name="T17" fmla="*/ 23 h 48"/>
                <a:gd name="T18" fmla="*/ 29 w 58"/>
                <a:gd name="T19" fmla="*/ 24 h 48"/>
                <a:gd name="T20" fmla="*/ 28 w 58"/>
                <a:gd name="T21" fmla="*/ 24 h 48"/>
                <a:gd name="T22" fmla="*/ 25 w 58"/>
                <a:gd name="T23" fmla="*/ 23 h 48"/>
                <a:gd name="T24" fmla="*/ 22 w 58"/>
                <a:gd name="T25" fmla="*/ 22 h 48"/>
                <a:gd name="T26" fmla="*/ 19 w 58"/>
                <a:gd name="T27" fmla="*/ 20 h 48"/>
                <a:gd name="T28" fmla="*/ 17 w 58"/>
                <a:gd name="T29" fmla="*/ 19 h 48"/>
                <a:gd name="T30" fmla="*/ 13 w 58"/>
                <a:gd name="T31" fmla="*/ 17 h 48"/>
                <a:gd name="T32" fmla="*/ 10 w 58"/>
                <a:gd name="T33" fmla="*/ 16 h 48"/>
                <a:gd name="T34" fmla="*/ 8 w 58"/>
                <a:gd name="T35" fmla="*/ 14 h 48"/>
                <a:gd name="T36" fmla="*/ 5 w 58"/>
                <a:gd name="T37" fmla="*/ 12 h 48"/>
                <a:gd name="T38" fmla="*/ 3 w 58"/>
                <a:gd name="T39" fmla="*/ 9 h 48"/>
                <a:gd name="T40" fmla="*/ 2 w 58"/>
                <a:gd name="T41" fmla="*/ 6 h 48"/>
                <a:gd name="T42" fmla="*/ 1 w 58"/>
                <a:gd name="T43" fmla="*/ 3 h 48"/>
                <a:gd name="T44" fmla="*/ 0 w 58"/>
                <a:gd name="T45" fmla="*/ 0 h 48"/>
                <a:gd name="T46" fmla="*/ 3 w 58"/>
                <a:gd name="T47" fmla="*/ 1 h 48"/>
                <a:gd name="T48" fmla="*/ 6 w 58"/>
                <a:gd name="T49" fmla="*/ 3 h 48"/>
                <a:gd name="T50" fmla="*/ 9 w 58"/>
                <a:gd name="T51" fmla="*/ 6 h 48"/>
                <a:gd name="T52" fmla="*/ 12 w 58"/>
                <a:gd name="T53" fmla="*/ 8 h 48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58"/>
                <a:gd name="T82" fmla="*/ 0 h 48"/>
                <a:gd name="T83" fmla="*/ 58 w 58"/>
                <a:gd name="T84" fmla="*/ 48 h 48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58" h="48">
                  <a:moveTo>
                    <a:pt x="23" y="16"/>
                  </a:moveTo>
                  <a:lnTo>
                    <a:pt x="21" y="16"/>
                  </a:lnTo>
                  <a:lnTo>
                    <a:pt x="19" y="15"/>
                  </a:lnTo>
                  <a:lnTo>
                    <a:pt x="18" y="13"/>
                  </a:lnTo>
                  <a:lnTo>
                    <a:pt x="16" y="15"/>
                  </a:lnTo>
                  <a:lnTo>
                    <a:pt x="19" y="19"/>
                  </a:lnTo>
                  <a:lnTo>
                    <a:pt x="58" y="45"/>
                  </a:lnTo>
                  <a:lnTo>
                    <a:pt x="58" y="46"/>
                  </a:lnTo>
                  <a:lnTo>
                    <a:pt x="57" y="46"/>
                  </a:lnTo>
                  <a:lnTo>
                    <a:pt x="56" y="47"/>
                  </a:lnTo>
                  <a:lnTo>
                    <a:pt x="55" y="48"/>
                  </a:lnTo>
                  <a:lnTo>
                    <a:pt x="49" y="46"/>
                  </a:lnTo>
                  <a:lnTo>
                    <a:pt x="42" y="43"/>
                  </a:lnTo>
                  <a:lnTo>
                    <a:pt x="36" y="40"/>
                  </a:lnTo>
                  <a:lnTo>
                    <a:pt x="32" y="38"/>
                  </a:lnTo>
                  <a:lnTo>
                    <a:pt x="26" y="34"/>
                  </a:lnTo>
                  <a:lnTo>
                    <a:pt x="20" y="32"/>
                  </a:lnTo>
                  <a:lnTo>
                    <a:pt x="16" y="28"/>
                  </a:lnTo>
                  <a:lnTo>
                    <a:pt x="10" y="24"/>
                  </a:lnTo>
                  <a:lnTo>
                    <a:pt x="6" y="18"/>
                  </a:lnTo>
                  <a:lnTo>
                    <a:pt x="4" y="12"/>
                  </a:lnTo>
                  <a:lnTo>
                    <a:pt x="2" y="5"/>
                  </a:lnTo>
                  <a:lnTo>
                    <a:pt x="0" y="0"/>
                  </a:lnTo>
                  <a:lnTo>
                    <a:pt x="6" y="2"/>
                  </a:lnTo>
                  <a:lnTo>
                    <a:pt x="12" y="6"/>
                  </a:lnTo>
                  <a:lnTo>
                    <a:pt x="18" y="11"/>
                  </a:lnTo>
                  <a:lnTo>
                    <a:pt x="23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7" name="Freeform 24"/>
            <p:cNvSpPr>
              <a:spLocks noChangeAspect="1"/>
            </p:cNvSpPr>
            <p:nvPr/>
          </p:nvSpPr>
          <p:spPr bwMode="auto">
            <a:xfrm>
              <a:off x="4312" y="1173"/>
              <a:ext cx="22" cy="14"/>
            </a:xfrm>
            <a:custGeom>
              <a:avLst/>
              <a:gdLst>
                <a:gd name="T0" fmla="*/ 22 w 44"/>
                <a:gd name="T1" fmla="*/ 0 h 29"/>
                <a:gd name="T2" fmla="*/ 21 w 44"/>
                <a:gd name="T3" fmla="*/ 3 h 29"/>
                <a:gd name="T4" fmla="*/ 18 w 44"/>
                <a:gd name="T5" fmla="*/ 5 h 29"/>
                <a:gd name="T6" fmla="*/ 16 w 44"/>
                <a:gd name="T7" fmla="*/ 7 h 29"/>
                <a:gd name="T8" fmla="*/ 13 w 44"/>
                <a:gd name="T9" fmla="*/ 8 h 29"/>
                <a:gd name="T10" fmla="*/ 10 w 44"/>
                <a:gd name="T11" fmla="*/ 10 h 29"/>
                <a:gd name="T12" fmla="*/ 7 w 44"/>
                <a:gd name="T13" fmla="*/ 11 h 29"/>
                <a:gd name="T14" fmla="*/ 4 w 44"/>
                <a:gd name="T15" fmla="*/ 12 h 29"/>
                <a:gd name="T16" fmla="*/ 2 w 44"/>
                <a:gd name="T17" fmla="*/ 14 h 29"/>
                <a:gd name="T18" fmla="*/ 2 w 44"/>
                <a:gd name="T19" fmla="*/ 14 h 29"/>
                <a:gd name="T20" fmla="*/ 1 w 44"/>
                <a:gd name="T21" fmla="*/ 14 h 29"/>
                <a:gd name="T22" fmla="*/ 0 w 44"/>
                <a:gd name="T23" fmla="*/ 14 h 29"/>
                <a:gd name="T24" fmla="*/ 0 w 44"/>
                <a:gd name="T25" fmla="*/ 13 h 29"/>
                <a:gd name="T26" fmla="*/ 2 w 44"/>
                <a:gd name="T27" fmla="*/ 12 h 29"/>
                <a:gd name="T28" fmla="*/ 3 w 44"/>
                <a:gd name="T29" fmla="*/ 11 h 29"/>
                <a:gd name="T30" fmla="*/ 4 w 44"/>
                <a:gd name="T31" fmla="*/ 10 h 29"/>
                <a:gd name="T32" fmla="*/ 4 w 44"/>
                <a:gd name="T33" fmla="*/ 7 h 29"/>
                <a:gd name="T34" fmla="*/ 6 w 44"/>
                <a:gd name="T35" fmla="*/ 6 h 29"/>
                <a:gd name="T36" fmla="*/ 8 w 44"/>
                <a:gd name="T37" fmla="*/ 6 h 29"/>
                <a:gd name="T38" fmla="*/ 10 w 44"/>
                <a:gd name="T39" fmla="*/ 4 h 29"/>
                <a:gd name="T40" fmla="*/ 11 w 44"/>
                <a:gd name="T41" fmla="*/ 3 h 29"/>
                <a:gd name="T42" fmla="*/ 14 w 44"/>
                <a:gd name="T43" fmla="*/ 2 h 29"/>
                <a:gd name="T44" fmla="*/ 17 w 44"/>
                <a:gd name="T45" fmla="*/ 1 h 29"/>
                <a:gd name="T46" fmla="*/ 19 w 44"/>
                <a:gd name="T47" fmla="*/ 0 h 29"/>
                <a:gd name="T48" fmla="*/ 22 w 44"/>
                <a:gd name="T49" fmla="*/ 0 h 2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4"/>
                <a:gd name="T76" fmla="*/ 0 h 29"/>
                <a:gd name="T77" fmla="*/ 44 w 44"/>
                <a:gd name="T78" fmla="*/ 29 h 2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4" h="29">
                  <a:moveTo>
                    <a:pt x="44" y="0"/>
                  </a:moveTo>
                  <a:lnTo>
                    <a:pt x="41" y="6"/>
                  </a:lnTo>
                  <a:lnTo>
                    <a:pt x="36" y="10"/>
                  </a:lnTo>
                  <a:lnTo>
                    <a:pt x="31" y="14"/>
                  </a:lnTo>
                  <a:lnTo>
                    <a:pt x="26" y="16"/>
                  </a:lnTo>
                  <a:lnTo>
                    <a:pt x="20" y="20"/>
                  </a:lnTo>
                  <a:lnTo>
                    <a:pt x="14" y="22"/>
                  </a:lnTo>
                  <a:lnTo>
                    <a:pt x="8" y="25"/>
                  </a:lnTo>
                  <a:lnTo>
                    <a:pt x="4" y="29"/>
                  </a:lnTo>
                  <a:lnTo>
                    <a:pt x="3" y="29"/>
                  </a:lnTo>
                  <a:lnTo>
                    <a:pt x="1" y="29"/>
                  </a:lnTo>
                  <a:lnTo>
                    <a:pt x="0" y="28"/>
                  </a:lnTo>
                  <a:lnTo>
                    <a:pt x="0" y="27"/>
                  </a:lnTo>
                  <a:lnTo>
                    <a:pt x="4" y="24"/>
                  </a:lnTo>
                  <a:lnTo>
                    <a:pt x="6" y="22"/>
                  </a:lnTo>
                  <a:lnTo>
                    <a:pt x="8" y="20"/>
                  </a:lnTo>
                  <a:lnTo>
                    <a:pt x="8" y="15"/>
                  </a:lnTo>
                  <a:lnTo>
                    <a:pt x="12" y="13"/>
                  </a:lnTo>
                  <a:lnTo>
                    <a:pt x="16" y="12"/>
                  </a:lnTo>
                  <a:lnTo>
                    <a:pt x="20" y="9"/>
                  </a:lnTo>
                  <a:lnTo>
                    <a:pt x="22" y="6"/>
                  </a:lnTo>
                  <a:lnTo>
                    <a:pt x="28" y="5"/>
                  </a:lnTo>
                  <a:lnTo>
                    <a:pt x="34" y="2"/>
                  </a:lnTo>
                  <a:lnTo>
                    <a:pt x="38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8" name="Freeform 25"/>
            <p:cNvSpPr>
              <a:spLocks noChangeAspect="1"/>
            </p:cNvSpPr>
            <p:nvPr/>
          </p:nvSpPr>
          <p:spPr bwMode="auto">
            <a:xfrm>
              <a:off x="3883" y="1214"/>
              <a:ext cx="82" cy="89"/>
            </a:xfrm>
            <a:custGeom>
              <a:avLst/>
              <a:gdLst>
                <a:gd name="T0" fmla="*/ 81 w 162"/>
                <a:gd name="T1" fmla="*/ 31 h 178"/>
                <a:gd name="T2" fmla="*/ 77 w 162"/>
                <a:gd name="T3" fmla="*/ 44 h 178"/>
                <a:gd name="T4" fmla="*/ 73 w 162"/>
                <a:gd name="T5" fmla="*/ 52 h 178"/>
                <a:gd name="T6" fmla="*/ 69 w 162"/>
                <a:gd name="T7" fmla="*/ 56 h 178"/>
                <a:gd name="T8" fmla="*/ 65 w 162"/>
                <a:gd name="T9" fmla="*/ 59 h 178"/>
                <a:gd name="T10" fmla="*/ 59 w 162"/>
                <a:gd name="T11" fmla="*/ 61 h 178"/>
                <a:gd name="T12" fmla="*/ 57 w 162"/>
                <a:gd name="T13" fmla="*/ 64 h 178"/>
                <a:gd name="T14" fmla="*/ 58 w 162"/>
                <a:gd name="T15" fmla="*/ 65 h 178"/>
                <a:gd name="T16" fmla="*/ 61 w 162"/>
                <a:gd name="T17" fmla="*/ 64 h 178"/>
                <a:gd name="T18" fmla="*/ 62 w 162"/>
                <a:gd name="T19" fmla="*/ 64 h 178"/>
                <a:gd name="T20" fmla="*/ 62 w 162"/>
                <a:gd name="T21" fmla="*/ 71 h 178"/>
                <a:gd name="T22" fmla="*/ 55 w 162"/>
                <a:gd name="T23" fmla="*/ 84 h 178"/>
                <a:gd name="T24" fmla="*/ 49 w 162"/>
                <a:gd name="T25" fmla="*/ 89 h 178"/>
                <a:gd name="T26" fmla="*/ 47 w 162"/>
                <a:gd name="T27" fmla="*/ 64 h 178"/>
                <a:gd name="T28" fmla="*/ 39 w 162"/>
                <a:gd name="T29" fmla="*/ 47 h 178"/>
                <a:gd name="T30" fmla="*/ 30 w 162"/>
                <a:gd name="T31" fmla="*/ 39 h 178"/>
                <a:gd name="T32" fmla="*/ 25 w 162"/>
                <a:gd name="T33" fmla="*/ 35 h 178"/>
                <a:gd name="T34" fmla="*/ 20 w 162"/>
                <a:gd name="T35" fmla="*/ 31 h 178"/>
                <a:gd name="T36" fmla="*/ 14 w 162"/>
                <a:gd name="T37" fmla="*/ 30 h 178"/>
                <a:gd name="T38" fmla="*/ 8 w 162"/>
                <a:gd name="T39" fmla="*/ 28 h 178"/>
                <a:gd name="T40" fmla="*/ 3 w 162"/>
                <a:gd name="T41" fmla="*/ 26 h 178"/>
                <a:gd name="T42" fmla="*/ 2 w 162"/>
                <a:gd name="T43" fmla="*/ 24 h 178"/>
                <a:gd name="T44" fmla="*/ 9 w 162"/>
                <a:gd name="T45" fmla="*/ 25 h 178"/>
                <a:gd name="T46" fmla="*/ 14 w 162"/>
                <a:gd name="T47" fmla="*/ 26 h 178"/>
                <a:gd name="T48" fmla="*/ 19 w 162"/>
                <a:gd name="T49" fmla="*/ 26 h 178"/>
                <a:gd name="T50" fmla="*/ 21 w 162"/>
                <a:gd name="T51" fmla="*/ 26 h 178"/>
                <a:gd name="T52" fmla="*/ 20 w 162"/>
                <a:gd name="T53" fmla="*/ 26 h 178"/>
                <a:gd name="T54" fmla="*/ 17 w 162"/>
                <a:gd name="T55" fmla="*/ 23 h 178"/>
                <a:gd name="T56" fmla="*/ 12 w 162"/>
                <a:gd name="T57" fmla="*/ 20 h 178"/>
                <a:gd name="T58" fmla="*/ 10 w 162"/>
                <a:gd name="T59" fmla="*/ 17 h 178"/>
                <a:gd name="T60" fmla="*/ 6 w 162"/>
                <a:gd name="T61" fmla="*/ 15 h 178"/>
                <a:gd name="T62" fmla="*/ 9 w 162"/>
                <a:gd name="T63" fmla="*/ 15 h 178"/>
                <a:gd name="T64" fmla="*/ 16 w 162"/>
                <a:gd name="T65" fmla="*/ 17 h 178"/>
                <a:gd name="T66" fmla="*/ 22 w 162"/>
                <a:gd name="T67" fmla="*/ 19 h 178"/>
                <a:gd name="T68" fmla="*/ 28 w 162"/>
                <a:gd name="T69" fmla="*/ 23 h 178"/>
                <a:gd name="T70" fmla="*/ 31 w 162"/>
                <a:gd name="T71" fmla="*/ 26 h 178"/>
                <a:gd name="T72" fmla="*/ 30 w 162"/>
                <a:gd name="T73" fmla="*/ 28 h 178"/>
                <a:gd name="T74" fmla="*/ 35 w 162"/>
                <a:gd name="T75" fmla="*/ 33 h 178"/>
                <a:gd name="T76" fmla="*/ 43 w 162"/>
                <a:gd name="T77" fmla="*/ 43 h 178"/>
                <a:gd name="T78" fmla="*/ 47 w 162"/>
                <a:gd name="T79" fmla="*/ 50 h 178"/>
                <a:gd name="T80" fmla="*/ 49 w 162"/>
                <a:gd name="T81" fmla="*/ 55 h 178"/>
                <a:gd name="T82" fmla="*/ 53 w 162"/>
                <a:gd name="T83" fmla="*/ 56 h 178"/>
                <a:gd name="T84" fmla="*/ 57 w 162"/>
                <a:gd name="T85" fmla="*/ 54 h 178"/>
                <a:gd name="T86" fmla="*/ 59 w 162"/>
                <a:gd name="T87" fmla="*/ 53 h 178"/>
                <a:gd name="T88" fmla="*/ 62 w 162"/>
                <a:gd name="T89" fmla="*/ 53 h 178"/>
                <a:gd name="T90" fmla="*/ 67 w 162"/>
                <a:gd name="T91" fmla="*/ 49 h 178"/>
                <a:gd name="T92" fmla="*/ 71 w 162"/>
                <a:gd name="T93" fmla="*/ 41 h 178"/>
                <a:gd name="T94" fmla="*/ 73 w 162"/>
                <a:gd name="T95" fmla="*/ 32 h 178"/>
                <a:gd name="T96" fmla="*/ 74 w 162"/>
                <a:gd name="T97" fmla="*/ 25 h 178"/>
                <a:gd name="T98" fmla="*/ 72 w 162"/>
                <a:gd name="T99" fmla="*/ 20 h 178"/>
                <a:gd name="T100" fmla="*/ 71 w 162"/>
                <a:gd name="T101" fmla="*/ 16 h 178"/>
                <a:gd name="T102" fmla="*/ 72 w 162"/>
                <a:gd name="T103" fmla="*/ 10 h 178"/>
                <a:gd name="T104" fmla="*/ 69 w 162"/>
                <a:gd name="T105" fmla="*/ 4 h 178"/>
                <a:gd name="T106" fmla="*/ 73 w 162"/>
                <a:gd name="T107" fmla="*/ 5 h 178"/>
                <a:gd name="T108" fmla="*/ 80 w 162"/>
                <a:gd name="T109" fmla="*/ 18 h 17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62"/>
                <a:gd name="T166" fmla="*/ 0 h 178"/>
                <a:gd name="T167" fmla="*/ 162 w 162"/>
                <a:gd name="T168" fmla="*/ 178 h 17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62" h="178">
                  <a:moveTo>
                    <a:pt x="162" y="47"/>
                  </a:moveTo>
                  <a:lnTo>
                    <a:pt x="160" y="61"/>
                  </a:lnTo>
                  <a:lnTo>
                    <a:pt x="158" y="74"/>
                  </a:lnTo>
                  <a:lnTo>
                    <a:pt x="153" y="88"/>
                  </a:lnTo>
                  <a:lnTo>
                    <a:pt x="148" y="100"/>
                  </a:lnTo>
                  <a:lnTo>
                    <a:pt x="145" y="104"/>
                  </a:lnTo>
                  <a:lnTo>
                    <a:pt x="142" y="108"/>
                  </a:lnTo>
                  <a:lnTo>
                    <a:pt x="137" y="111"/>
                  </a:lnTo>
                  <a:lnTo>
                    <a:pt x="132" y="114"/>
                  </a:lnTo>
                  <a:lnTo>
                    <a:pt x="128" y="117"/>
                  </a:lnTo>
                  <a:lnTo>
                    <a:pt x="123" y="119"/>
                  </a:lnTo>
                  <a:lnTo>
                    <a:pt x="117" y="121"/>
                  </a:lnTo>
                  <a:lnTo>
                    <a:pt x="113" y="125"/>
                  </a:lnTo>
                  <a:lnTo>
                    <a:pt x="112" y="127"/>
                  </a:lnTo>
                  <a:lnTo>
                    <a:pt x="113" y="128"/>
                  </a:lnTo>
                  <a:lnTo>
                    <a:pt x="115" y="129"/>
                  </a:lnTo>
                  <a:lnTo>
                    <a:pt x="117" y="128"/>
                  </a:lnTo>
                  <a:lnTo>
                    <a:pt x="120" y="128"/>
                  </a:lnTo>
                  <a:lnTo>
                    <a:pt x="121" y="128"/>
                  </a:lnTo>
                  <a:lnTo>
                    <a:pt x="123" y="128"/>
                  </a:lnTo>
                  <a:lnTo>
                    <a:pt x="124" y="128"/>
                  </a:lnTo>
                  <a:lnTo>
                    <a:pt x="123" y="142"/>
                  </a:lnTo>
                  <a:lnTo>
                    <a:pt x="117" y="156"/>
                  </a:lnTo>
                  <a:lnTo>
                    <a:pt x="109" y="167"/>
                  </a:lnTo>
                  <a:lnTo>
                    <a:pt x="100" y="178"/>
                  </a:lnTo>
                  <a:lnTo>
                    <a:pt x="97" y="178"/>
                  </a:lnTo>
                  <a:lnTo>
                    <a:pt x="97" y="144"/>
                  </a:lnTo>
                  <a:lnTo>
                    <a:pt x="92" y="127"/>
                  </a:lnTo>
                  <a:lnTo>
                    <a:pt x="86" y="110"/>
                  </a:lnTo>
                  <a:lnTo>
                    <a:pt x="77" y="93"/>
                  </a:lnTo>
                  <a:lnTo>
                    <a:pt x="63" y="81"/>
                  </a:lnTo>
                  <a:lnTo>
                    <a:pt x="59" y="77"/>
                  </a:lnTo>
                  <a:lnTo>
                    <a:pt x="54" y="73"/>
                  </a:lnTo>
                  <a:lnTo>
                    <a:pt x="49" y="69"/>
                  </a:lnTo>
                  <a:lnTo>
                    <a:pt x="45" y="66"/>
                  </a:lnTo>
                  <a:lnTo>
                    <a:pt x="39" y="62"/>
                  </a:lnTo>
                  <a:lnTo>
                    <a:pt x="33" y="60"/>
                  </a:lnTo>
                  <a:lnTo>
                    <a:pt x="27" y="59"/>
                  </a:lnTo>
                  <a:lnTo>
                    <a:pt x="22" y="58"/>
                  </a:lnTo>
                  <a:lnTo>
                    <a:pt x="16" y="55"/>
                  </a:lnTo>
                  <a:lnTo>
                    <a:pt x="11" y="54"/>
                  </a:lnTo>
                  <a:lnTo>
                    <a:pt x="6" y="52"/>
                  </a:lnTo>
                  <a:lnTo>
                    <a:pt x="0" y="49"/>
                  </a:lnTo>
                  <a:lnTo>
                    <a:pt x="4" y="47"/>
                  </a:lnTo>
                  <a:lnTo>
                    <a:pt x="11" y="47"/>
                  </a:lnTo>
                  <a:lnTo>
                    <a:pt x="18" y="49"/>
                  </a:lnTo>
                  <a:lnTo>
                    <a:pt x="23" y="50"/>
                  </a:lnTo>
                  <a:lnTo>
                    <a:pt x="27" y="51"/>
                  </a:lnTo>
                  <a:lnTo>
                    <a:pt x="32" y="52"/>
                  </a:lnTo>
                  <a:lnTo>
                    <a:pt x="37" y="52"/>
                  </a:lnTo>
                  <a:lnTo>
                    <a:pt x="42" y="51"/>
                  </a:lnTo>
                  <a:lnTo>
                    <a:pt x="41" y="51"/>
                  </a:lnTo>
                  <a:lnTo>
                    <a:pt x="40" y="51"/>
                  </a:lnTo>
                  <a:lnTo>
                    <a:pt x="39" y="51"/>
                  </a:lnTo>
                  <a:lnTo>
                    <a:pt x="34" y="46"/>
                  </a:lnTo>
                  <a:lnTo>
                    <a:pt x="29" y="43"/>
                  </a:lnTo>
                  <a:lnTo>
                    <a:pt x="24" y="39"/>
                  </a:lnTo>
                  <a:lnTo>
                    <a:pt x="18" y="37"/>
                  </a:lnTo>
                  <a:lnTo>
                    <a:pt x="19" y="34"/>
                  </a:lnTo>
                  <a:lnTo>
                    <a:pt x="16" y="31"/>
                  </a:lnTo>
                  <a:lnTo>
                    <a:pt x="12" y="30"/>
                  </a:lnTo>
                  <a:lnTo>
                    <a:pt x="11" y="27"/>
                  </a:lnTo>
                  <a:lnTo>
                    <a:pt x="17" y="29"/>
                  </a:lnTo>
                  <a:lnTo>
                    <a:pt x="24" y="31"/>
                  </a:lnTo>
                  <a:lnTo>
                    <a:pt x="31" y="34"/>
                  </a:lnTo>
                  <a:lnTo>
                    <a:pt x="37" y="36"/>
                  </a:lnTo>
                  <a:lnTo>
                    <a:pt x="44" y="38"/>
                  </a:lnTo>
                  <a:lnTo>
                    <a:pt x="50" y="42"/>
                  </a:lnTo>
                  <a:lnTo>
                    <a:pt x="56" y="45"/>
                  </a:lnTo>
                  <a:lnTo>
                    <a:pt x="62" y="49"/>
                  </a:lnTo>
                  <a:lnTo>
                    <a:pt x="62" y="51"/>
                  </a:lnTo>
                  <a:lnTo>
                    <a:pt x="61" y="53"/>
                  </a:lnTo>
                  <a:lnTo>
                    <a:pt x="60" y="55"/>
                  </a:lnTo>
                  <a:lnTo>
                    <a:pt x="69" y="65"/>
                  </a:lnTo>
                  <a:lnTo>
                    <a:pt x="78" y="75"/>
                  </a:lnTo>
                  <a:lnTo>
                    <a:pt x="85" y="85"/>
                  </a:lnTo>
                  <a:lnTo>
                    <a:pt x="92" y="96"/>
                  </a:lnTo>
                  <a:lnTo>
                    <a:pt x="93" y="100"/>
                  </a:lnTo>
                  <a:lnTo>
                    <a:pt x="94" y="105"/>
                  </a:lnTo>
                  <a:lnTo>
                    <a:pt x="97" y="110"/>
                  </a:lnTo>
                  <a:lnTo>
                    <a:pt x="100" y="112"/>
                  </a:lnTo>
                  <a:lnTo>
                    <a:pt x="105" y="111"/>
                  </a:lnTo>
                  <a:lnTo>
                    <a:pt x="108" y="110"/>
                  </a:lnTo>
                  <a:lnTo>
                    <a:pt x="112" y="107"/>
                  </a:lnTo>
                  <a:lnTo>
                    <a:pt x="115" y="104"/>
                  </a:lnTo>
                  <a:lnTo>
                    <a:pt x="117" y="105"/>
                  </a:lnTo>
                  <a:lnTo>
                    <a:pt x="120" y="106"/>
                  </a:lnTo>
                  <a:lnTo>
                    <a:pt x="123" y="106"/>
                  </a:lnTo>
                  <a:lnTo>
                    <a:pt x="125" y="105"/>
                  </a:lnTo>
                  <a:lnTo>
                    <a:pt x="132" y="98"/>
                  </a:lnTo>
                  <a:lnTo>
                    <a:pt x="137" y="90"/>
                  </a:lnTo>
                  <a:lnTo>
                    <a:pt x="140" y="81"/>
                  </a:lnTo>
                  <a:lnTo>
                    <a:pt x="144" y="72"/>
                  </a:lnTo>
                  <a:lnTo>
                    <a:pt x="145" y="63"/>
                  </a:lnTo>
                  <a:lnTo>
                    <a:pt x="146" y="55"/>
                  </a:lnTo>
                  <a:lnTo>
                    <a:pt x="147" y="49"/>
                  </a:lnTo>
                  <a:lnTo>
                    <a:pt x="145" y="40"/>
                  </a:lnTo>
                  <a:lnTo>
                    <a:pt x="143" y="39"/>
                  </a:lnTo>
                  <a:lnTo>
                    <a:pt x="142" y="36"/>
                  </a:lnTo>
                  <a:lnTo>
                    <a:pt x="140" y="31"/>
                  </a:lnTo>
                  <a:lnTo>
                    <a:pt x="142" y="27"/>
                  </a:lnTo>
                  <a:lnTo>
                    <a:pt x="142" y="20"/>
                  </a:lnTo>
                  <a:lnTo>
                    <a:pt x="138" y="13"/>
                  </a:lnTo>
                  <a:lnTo>
                    <a:pt x="136" y="7"/>
                  </a:lnTo>
                  <a:lnTo>
                    <a:pt x="137" y="0"/>
                  </a:lnTo>
                  <a:lnTo>
                    <a:pt x="145" y="9"/>
                  </a:lnTo>
                  <a:lnTo>
                    <a:pt x="152" y="21"/>
                  </a:lnTo>
                  <a:lnTo>
                    <a:pt x="158" y="35"/>
                  </a:lnTo>
                  <a:lnTo>
                    <a:pt x="162" y="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9" name="Freeform 26"/>
            <p:cNvSpPr>
              <a:spLocks noChangeAspect="1"/>
            </p:cNvSpPr>
            <p:nvPr/>
          </p:nvSpPr>
          <p:spPr bwMode="auto">
            <a:xfrm>
              <a:off x="3879" y="1243"/>
              <a:ext cx="18" cy="24"/>
            </a:xfrm>
            <a:custGeom>
              <a:avLst/>
              <a:gdLst>
                <a:gd name="T0" fmla="*/ 6 w 36"/>
                <a:gd name="T1" fmla="*/ 2 h 48"/>
                <a:gd name="T2" fmla="*/ 8 w 36"/>
                <a:gd name="T3" fmla="*/ 8 h 48"/>
                <a:gd name="T4" fmla="*/ 10 w 36"/>
                <a:gd name="T5" fmla="*/ 13 h 48"/>
                <a:gd name="T6" fmla="*/ 13 w 36"/>
                <a:gd name="T7" fmla="*/ 19 h 48"/>
                <a:gd name="T8" fmla="*/ 18 w 36"/>
                <a:gd name="T9" fmla="*/ 24 h 48"/>
                <a:gd name="T10" fmla="*/ 16 w 36"/>
                <a:gd name="T11" fmla="*/ 24 h 48"/>
                <a:gd name="T12" fmla="*/ 13 w 36"/>
                <a:gd name="T13" fmla="*/ 23 h 48"/>
                <a:gd name="T14" fmla="*/ 11 w 36"/>
                <a:gd name="T15" fmla="*/ 21 h 48"/>
                <a:gd name="T16" fmla="*/ 9 w 36"/>
                <a:gd name="T17" fmla="*/ 19 h 48"/>
                <a:gd name="T18" fmla="*/ 6 w 36"/>
                <a:gd name="T19" fmla="*/ 17 h 48"/>
                <a:gd name="T20" fmla="*/ 5 w 36"/>
                <a:gd name="T21" fmla="*/ 15 h 48"/>
                <a:gd name="T22" fmla="*/ 2 w 36"/>
                <a:gd name="T23" fmla="*/ 13 h 48"/>
                <a:gd name="T24" fmla="*/ 1 w 36"/>
                <a:gd name="T25" fmla="*/ 11 h 48"/>
                <a:gd name="T26" fmla="*/ 1 w 36"/>
                <a:gd name="T27" fmla="*/ 8 h 48"/>
                <a:gd name="T28" fmla="*/ 0 w 36"/>
                <a:gd name="T29" fmla="*/ 5 h 48"/>
                <a:gd name="T30" fmla="*/ 0 w 36"/>
                <a:gd name="T31" fmla="*/ 3 h 48"/>
                <a:gd name="T32" fmla="*/ 1 w 36"/>
                <a:gd name="T33" fmla="*/ 0 h 48"/>
                <a:gd name="T34" fmla="*/ 2 w 36"/>
                <a:gd name="T35" fmla="*/ 0 h 48"/>
                <a:gd name="T36" fmla="*/ 3 w 36"/>
                <a:gd name="T37" fmla="*/ 0 h 48"/>
                <a:gd name="T38" fmla="*/ 5 w 36"/>
                <a:gd name="T39" fmla="*/ 1 h 48"/>
                <a:gd name="T40" fmla="*/ 6 w 36"/>
                <a:gd name="T41" fmla="*/ 2 h 4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6"/>
                <a:gd name="T64" fmla="*/ 0 h 48"/>
                <a:gd name="T65" fmla="*/ 36 w 36"/>
                <a:gd name="T66" fmla="*/ 48 h 4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6" h="48">
                  <a:moveTo>
                    <a:pt x="11" y="3"/>
                  </a:moveTo>
                  <a:lnTo>
                    <a:pt x="16" y="15"/>
                  </a:lnTo>
                  <a:lnTo>
                    <a:pt x="19" y="25"/>
                  </a:lnTo>
                  <a:lnTo>
                    <a:pt x="25" y="37"/>
                  </a:lnTo>
                  <a:lnTo>
                    <a:pt x="36" y="48"/>
                  </a:lnTo>
                  <a:lnTo>
                    <a:pt x="32" y="47"/>
                  </a:lnTo>
                  <a:lnTo>
                    <a:pt x="26" y="45"/>
                  </a:lnTo>
                  <a:lnTo>
                    <a:pt x="21" y="41"/>
                  </a:lnTo>
                  <a:lnTo>
                    <a:pt x="17" y="38"/>
                  </a:lnTo>
                  <a:lnTo>
                    <a:pt x="12" y="34"/>
                  </a:lnTo>
                  <a:lnTo>
                    <a:pt x="9" y="30"/>
                  </a:lnTo>
                  <a:lnTo>
                    <a:pt x="4" y="26"/>
                  </a:lnTo>
                  <a:lnTo>
                    <a:pt x="1" y="22"/>
                  </a:lnTo>
                  <a:lnTo>
                    <a:pt x="1" y="16"/>
                  </a:lnTo>
                  <a:lnTo>
                    <a:pt x="0" y="10"/>
                  </a:lnTo>
                  <a:lnTo>
                    <a:pt x="0" y="5"/>
                  </a:lnTo>
                  <a:lnTo>
                    <a:pt x="1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9" y="2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0" name="Freeform 27"/>
            <p:cNvSpPr>
              <a:spLocks noChangeAspect="1"/>
            </p:cNvSpPr>
            <p:nvPr/>
          </p:nvSpPr>
          <p:spPr bwMode="auto">
            <a:xfrm>
              <a:off x="3902" y="1255"/>
              <a:ext cx="16" cy="19"/>
            </a:xfrm>
            <a:custGeom>
              <a:avLst/>
              <a:gdLst>
                <a:gd name="T0" fmla="*/ 14 w 31"/>
                <a:gd name="T1" fmla="*/ 18 h 38"/>
                <a:gd name="T2" fmla="*/ 8 w 31"/>
                <a:gd name="T3" fmla="*/ 19 h 38"/>
                <a:gd name="T4" fmla="*/ 6 w 31"/>
                <a:gd name="T5" fmla="*/ 19 h 38"/>
                <a:gd name="T6" fmla="*/ 5 w 31"/>
                <a:gd name="T7" fmla="*/ 18 h 38"/>
                <a:gd name="T8" fmla="*/ 3 w 31"/>
                <a:gd name="T9" fmla="*/ 16 h 38"/>
                <a:gd name="T10" fmla="*/ 2 w 31"/>
                <a:gd name="T11" fmla="*/ 15 h 38"/>
                <a:gd name="T12" fmla="*/ 4 w 31"/>
                <a:gd name="T13" fmla="*/ 15 h 38"/>
                <a:gd name="T14" fmla="*/ 6 w 31"/>
                <a:gd name="T15" fmla="*/ 15 h 38"/>
                <a:gd name="T16" fmla="*/ 8 w 31"/>
                <a:gd name="T17" fmla="*/ 15 h 38"/>
                <a:gd name="T18" fmla="*/ 8 w 31"/>
                <a:gd name="T19" fmla="*/ 14 h 38"/>
                <a:gd name="T20" fmla="*/ 9 w 31"/>
                <a:gd name="T21" fmla="*/ 10 h 38"/>
                <a:gd name="T22" fmla="*/ 8 w 31"/>
                <a:gd name="T23" fmla="*/ 7 h 38"/>
                <a:gd name="T24" fmla="*/ 4 w 31"/>
                <a:gd name="T25" fmla="*/ 3 h 38"/>
                <a:gd name="T26" fmla="*/ 0 w 31"/>
                <a:gd name="T27" fmla="*/ 0 h 38"/>
                <a:gd name="T28" fmla="*/ 4 w 31"/>
                <a:gd name="T29" fmla="*/ 1 h 38"/>
                <a:gd name="T30" fmla="*/ 7 w 31"/>
                <a:gd name="T31" fmla="*/ 2 h 38"/>
                <a:gd name="T32" fmla="*/ 9 w 31"/>
                <a:gd name="T33" fmla="*/ 3 h 38"/>
                <a:gd name="T34" fmla="*/ 12 w 31"/>
                <a:gd name="T35" fmla="*/ 5 h 38"/>
                <a:gd name="T36" fmla="*/ 14 w 31"/>
                <a:gd name="T37" fmla="*/ 9 h 38"/>
                <a:gd name="T38" fmla="*/ 14 w 31"/>
                <a:gd name="T39" fmla="*/ 12 h 38"/>
                <a:gd name="T40" fmla="*/ 15 w 31"/>
                <a:gd name="T41" fmla="*/ 13 h 38"/>
                <a:gd name="T42" fmla="*/ 16 w 31"/>
                <a:gd name="T43" fmla="*/ 14 h 38"/>
                <a:gd name="T44" fmla="*/ 16 w 31"/>
                <a:gd name="T45" fmla="*/ 15 h 38"/>
                <a:gd name="T46" fmla="*/ 14 w 31"/>
                <a:gd name="T47" fmla="*/ 18 h 3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1"/>
                <a:gd name="T73" fmla="*/ 0 h 38"/>
                <a:gd name="T74" fmla="*/ 31 w 31"/>
                <a:gd name="T75" fmla="*/ 38 h 3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1" h="38">
                  <a:moveTo>
                    <a:pt x="27" y="35"/>
                  </a:moveTo>
                  <a:lnTo>
                    <a:pt x="15" y="38"/>
                  </a:lnTo>
                  <a:lnTo>
                    <a:pt x="11" y="37"/>
                  </a:lnTo>
                  <a:lnTo>
                    <a:pt x="9" y="35"/>
                  </a:lnTo>
                  <a:lnTo>
                    <a:pt x="6" y="32"/>
                  </a:lnTo>
                  <a:lnTo>
                    <a:pt x="4" y="29"/>
                  </a:lnTo>
                  <a:lnTo>
                    <a:pt x="7" y="29"/>
                  </a:lnTo>
                  <a:lnTo>
                    <a:pt x="11" y="30"/>
                  </a:lnTo>
                  <a:lnTo>
                    <a:pt x="15" y="30"/>
                  </a:lnTo>
                  <a:lnTo>
                    <a:pt x="16" y="28"/>
                  </a:lnTo>
                  <a:lnTo>
                    <a:pt x="18" y="20"/>
                  </a:lnTo>
                  <a:lnTo>
                    <a:pt x="15" y="13"/>
                  </a:lnTo>
                  <a:lnTo>
                    <a:pt x="8" y="6"/>
                  </a:lnTo>
                  <a:lnTo>
                    <a:pt x="0" y="0"/>
                  </a:lnTo>
                  <a:lnTo>
                    <a:pt x="7" y="1"/>
                  </a:lnTo>
                  <a:lnTo>
                    <a:pt x="14" y="3"/>
                  </a:lnTo>
                  <a:lnTo>
                    <a:pt x="18" y="6"/>
                  </a:lnTo>
                  <a:lnTo>
                    <a:pt x="24" y="9"/>
                  </a:lnTo>
                  <a:lnTo>
                    <a:pt x="27" y="17"/>
                  </a:lnTo>
                  <a:lnTo>
                    <a:pt x="27" y="23"/>
                  </a:lnTo>
                  <a:lnTo>
                    <a:pt x="30" y="26"/>
                  </a:lnTo>
                  <a:lnTo>
                    <a:pt x="31" y="28"/>
                  </a:lnTo>
                  <a:lnTo>
                    <a:pt x="31" y="29"/>
                  </a:lnTo>
                  <a:lnTo>
                    <a:pt x="27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1" name="Freeform 28"/>
            <p:cNvSpPr>
              <a:spLocks noChangeAspect="1"/>
            </p:cNvSpPr>
            <p:nvPr/>
          </p:nvSpPr>
          <p:spPr bwMode="auto">
            <a:xfrm>
              <a:off x="3920" y="1277"/>
              <a:ext cx="5" cy="10"/>
            </a:xfrm>
            <a:custGeom>
              <a:avLst/>
              <a:gdLst>
                <a:gd name="T0" fmla="*/ 5 w 12"/>
                <a:gd name="T1" fmla="*/ 10 h 19"/>
                <a:gd name="T2" fmla="*/ 3 w 12"/>
                <a:gd name="T3" fmla="*/ 9 h 19"/>
                <a:gd name="T4" fmla="*/ 2 w 12"/>
                <a:gd name="T5" fmla="*/ 8 h 19"/>
                <a:gd name="T6" fmla="*/ 1 w 12"/>
                <a:gd name="T7" fmla="*/ 6 h 19"/>
                <a:gd name="T8" fmla="*/ 0 w 12"/>
                <a:gd name="T9" fmla="*/ 4 h 19"/>
                <a:gd name="T10" fmla="*/ 2 w 12"/>
                <a:gd name="T11" fmla="*/ 4 h 19"/>
                <a:gd name="T12" fmla="*/ 3 w 12"/>
                <a:gd name="T13" fmla="*/ 2 h 19"/>
                <a:gd name="T14" fmla="*/ 3 w 12"/>
                <a:gd name="T15" fmla="*/ 1 h 19"/>
                <a:gd name="T16" fmla="*/ 5 w 12"/>
                <a:gd name="T17" fmla="*/ 0 h 19"/>
                <a:gd name="T18" fmla="*/ 5 w 12"/>
                <a:gd name="T19" fmla="*/ 10 h 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"/>
                <a:gd name="T31" fmla="*/ 0 h 19"/>
                <a:gd name="T32" fmla="*/ 12 w 12"/>
                <a:gd name="T33" fmla="*/ 19 h 1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" h="19">
                  <a:moveTo>
                    <a:pt x="12" y="19"/>
                  </a:moveTo>
                  <a:lnTo>
                    <a:pt x="7" y="18"/>
                  </a:lnTo>
                  <a:lnTo>
                    <a:pt x="5" y="16"/>
                  </a:lnTo>
                  <a:lnTo>
                    <a:pt x="3" y="12"/>
                  </a:lnTo>
                  <a:lnTo>
                    <a:pt x="0" y="8"/>
                  </a:lnTo>
                  <a:lnTo>
                    <a:pt x="4" y="7"/>
                  </a:lnTo>
                  <a:lnTo>
                    <a:pt x="6" y="4"/>
                  </a:lnTo>
                  <a:lnTo>
                    <a:pt x="7" y="2"/>
                  </a:lnTo>
                  <a:lnTo>
                    <a:pt x="11" y="0"/>
                  </a:lnTo>
                  <a:lnTo>
                    <a:pt x="12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2" name="Freeform 29"/>
            <p:cNvSpPr>
              <a:spLocks noChangeAspect="1"/>
            </p:cNvSpPr>
            <p:nvPr/>
          </p:nvSpPr>
          <p:spPr bwMode="auto">
            <a:xfrm>
              <a:off x="3829" y="1450"/>
              <a:ext cx="43" cy="61"/>
            </a:xfrm>
            <a:custGeom>
              <a:avLst/>
              <a:gdLst>
                <a:gd name="T0" fmla="*/ 16 w 86"/>
                <a:gd name="T1" fmla="*/ 6 h 122"/>
                <a:gd name="T2" fmla="*/ 19 w 86"/>
                <a:gd name="T3" fmla="*/ 7 h 122"/>
                <a:gd name="T4" fmla="*/ 22 w 86"/>
                <a:gd name="T5" fmla="*/ 9 h 122"/>
                <a:gd name="T6" fmla="*/ 24 w 86"/>
                <a:gd name="T7" fmla="*/ 11 h 122"/>
                <a:gd name="T8" fmla="*/ 28 w 86"/>
                <a:gd name="T9" fmla="*/ 11 h 122"/>
                <a:gd name="T10" fmla="*/ 32 w 86"/>
                <a:gd name="T11" fmla="*/ 14 h 122"/>
                <a:gd name="T12" fmla="*/ 34 w 86"/>
                <a:gd name="T13" fmla="*/ 16 h 122"/>
                <a:gd name="T14" fmla="*/ 37 w 86"/>
                <a:gd name="T15" fmla="*/ 19 h 122"/>
                <a:gd name="T16" fmla="*/ 39 w 86"/>
                <a:gd name="T17" fmla="*/ 24 h 122"/>
                <a:gd name="T18" fmla="*/ 41 w 86"/>
                <a:gd name="T19" fmla="*/ 32 h 122"/>
                <a:gd name="T20" fmla="*/ 43 w 86"/>
                <a:gd name="T21" fmla="*/ 38 h 122"/>
                <a:gd name="T22" fmla="*/ 43 w 86"/>
                <a:gd name="T23" fmla="*/ 43 h 122"/>
                <a:gd name="T24" fmla="*/ 40 w 86"/>
                <a:gd name="T25" fmla="*/ 42 h 122"/>
                <a:gd name="T26" fmla="*/ 38 w 86"/>
                <a:gd name="T27" fmla="*/ 35 h 122"/>
                <a:gd name="T28" fmla="*/ 37 w 86"/>
                <a:gd name="T29" fmla="*/ 29 h 122"/>
                <a:gd name="T30" fmla="*/ 33 w 86"/>
                <a:gd name="T31" fmla="*/ 27 h 122"/>
                <a:gd name="T32" fmla="*/ 29 w 86"/>
                <a:gd name="T33" fmla="*/ 23 h 122"/>
                <a:gd name="T34" fmla="*/ 26 w 86"/>
                <a:gd name="T35" fmla="*/ 18 h 122"/>
                <a:gd name="T36" fmla="*/ 22 w 86"/>
                <a:gd name="T37" fmla="*/ 22 h 122"/>
                <a:gd name="T38" fmla="*/ 22 w 86"/>
                <a:gd name="T39" fmla="*/ 29 h 122"/>
                <a:gd name="T40" fmla="*/ 20 w 86"/>
                <a:gd name="T41" fmla="*/ 48 h 122"/>
                <a:gd name="T42" fmla="*/ 17 w 86"/>
                <a:gd name="T43" fmla="*/ 54 h 122"/>
                <a:gd name="T44" fmla="*/ 15 w 86"/>
                <a:gd name="T45" fmla="*/ 59 h 122"/>
                <a:gd name="T46" fmla="*/ 11 w 86"/>
                <a:gd name="T47" fmla="*/ 59 h 122"/>
                <a:gd name="T48" fmla="*/ 11 w 86"/>
                <a:gd name="T49" fmla="*/ 53 h 122"/>
                <a:gd name="T50" fmla="*/ 12 w 86"/>
                <a:gd name="T51" fmla="*/ 47 h 122"/>
                <a:gd name="T52" fmla="*/ 12 w 86"/>
                <a:gd name="T53" fmla="*/ 40 h 122"/>
                <a:gd name="T54" fmla="*/ 13 w 86"/>
                <a:gd name="T55" fmla="*/ 35 h 122"/>
                <a:gd name="T56" fmla="*/ 13 w 86"/>
                <a:gd name="T57" fmla="*/ 31 h 122"/>
                <a:gd name="T58" fmla="*/ 13 w 86"/>
                <a:gd name="T59" fmla="*/ 27 h 122"/>
                <a:gd name="T60" fmla="*/ 13 w 86"/>
                <a:gd name="T61" fmla="*/ 23 h 122"/>
                <a:gd name="T62" fmla="*/ 12 w 86"/>
                <a:gd name="T63" fmla="*/ 20 h 122"/>
                <a:gd name="T64" fmla="*/ 10 w 86"/>
                <a:gd name="T65" fmla="*/ 18 h 122"/>
                <a:gd name="T66" fmla="*/ 7 w 86"/>
                <a:gd name="T67" fmla="*/ 19 h 122"/>
                <a:gd name="T68" fmla="*/ 4 w 86"/>
                <a:gd name="T69" fmla="*/ 23 h 122"/>
                <a:gd name="T70" fmla="*/ 3 w 86"/>
                <a:gd name="T71" fmla="*/ 25 h 122"/>
                <a:gd name="T72" fmla="*/ 2 w 86"/>
                <a:gd name="T73" fmla="*/ 25 h 122"/>
                <a:gd name="T74" fmla="*/ 0 w 86"/>
                <a:gd name="T75" fmla="*/ 24 h 122"/>
                <a:gd name="T76" fmla="*/ 3 w 86"/>
                <a:gd name="T77" fmla="*/ 17 h 122"/>
                <a:gd name="T78" fmla="*/ 5 w 86"/>
                <a:gd name="T79" fmla="*/ 8 h 122"/>
                <a:gd name="T80" fmla="*/ 7 w 86"/>
                <a:gd name="T81" fmla="*/ 5 h 122"/>
                <a:gd name="T82" fmla="*/ 7 w 86"/>
                <a:gd name="T83" fmla="*/ 0 h 122"/>
                <a:gd name="T84" fmla="*/ 10 w 86"/>
                <a:gd name="T85" fmla="*/ 4 h 122"/>
                <a:gd name="T86" fmla="*/ 14 w 86"/>
                <a:gd name="T87" fmla="*/ 6 h 12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86"/>
                <a:gd name="T133" fmla="*/ 0 h 122"/>
                <a:gd name="T134" fmla="*/ 86 w 86"/>
                <a:gd name="T135" fmla="*/ 122 h 12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86" h="122">
                  <a:moveTo>
                    <a:pt x="27" y="12"/>
                  </a:moveTo>
                  <a:lnTo>
                    <a:pt x="32" y="11"/>
                  </a:lnTo>
                  <a:lnTo>
                    <a:pt x="35" y="11"/>
                  </a:lnTo>
                  <a:lnTo>
                    <a:pt x="38" y="13"/>
                  </a:lnTo>
                  <a:lnTo>
                    <a:pt x="41" y="15"/>
                  </a:lnTo>
                  <a:lnTo>
                    <a:pt x="43" y="17"/>
                  </a:lnTo>
                  <a:lnTo>
                    <a:pt x="45" y="19"/>
                  </a:lnTo>
                  <a:lnTo>
                    <a:pt x="48" y="21"/>
                  </a:lnTo>
                  <a:lnTo>
                    <a:pt x="51" y="23"/>
                  </a:lnTo>
                  <a:lnTo>
                    <a:pt x="55" y="21"/>
                  </a:lnTo>
                  <a:lnTo>
                    <a:pt x="59" y="24"/>
                  </a:lnTo>
                  <a:lnTo>
                    <a:pt x="63" y="27"/>
                  </a:lnTo>
                  <a:lnTo>
                    <a:pt x="66" y="30"/>
                  </a:lnTo>
                  <a:lnTo>
                    <a:pt x="68" y="32"/>
                  </a:lnTo>
                  <a:lnTo>
                    <a:pt x="71" y="34"/>
                  </a:lnTo>
                  <a:lnTo>
                    <a:pt x="73" y="38"/>
                  </a:lnTo>
                  <a:lnTo>
                    <a:pt x="73" y="42"/>
                  </a:lnTo>
                  <a:lnTo>
                    <a:pt x="78" y="48"/>
                  </a:lnTo>
                  <a:lnTo>
                    <a:pt x="80" y="55"/>
                  </a:lnTo>
                  <a:lnTo>
                    <a:pt x="82" y="63"/>
                  </a:lnTo>
                  <a:lnTo>
                    <a:pt x="85" y="70"/>
                  </a:lnTo>
                  <a:lnTo>
                    <a:pt x="86" y="75"/>
                  </a:lnTo>
                  <a:lnTo>
                    <a:pt x="86" y="80"/>
                  </a:lnTo>
                  <a:lnTo>
                    <a:pt x="86" y="85"/>
                  </a:lnTo>
                  <a:lnTo>
                    <a:pt x="83" y="90"/>
                  </a:lnTo>
                  <a:lnTo>
                    <a:pt x="80" y="84"/>
                  </a:lnTo>
                  <a:lnTo>
                    <a:pt x="78" y="77"/>
                  </a:lnTo>
                  <a:lnTo>
                    <a:pt x="76" y="70"/>
                  </a:lnTo>
                  <a:lnTo>
                    <a:pt x="74" y="63"/>
                  </a:lnTo>
                  <a:lnTo>
                    <a:pt x="73" y="58"/>
                  </a:lnTo>
                  <a:lnTo>
                    <a:pt x="68" y="56"/>
                  </a:lnTo>
                  <a:lnTo>
                    <a:pt x="65" y="53"/>
                  </a:lnTo>
                  <a:lnTo>
                    <a:pt x="63" y="49"/>
                  </a:lnTo>
                  <a:lnTo>
                    <a:pt x="58" y="45"/>
                  </a:lnTo>
                  <a:lnTo>
                    <a:pt x="56" y="40"/>
                  </a:lnTo>
                  <a:lnTo>
                    <a:pt x="52" y="36"/>
                  </a:lnTo>
                  <a:lnTo>
                    <a:pt x="47" y="36"/>
                  </a:lnTo>
                  <a:lnTo>
                    <a:pt x="44" y="43"/>
                  </a:lnTo>
                  <a:lnTo>
                    <a:pt x="43" y="50"/>
                  </a:lnTo>
                  <a:lnTo>
                    <a:pt x="43" y="57"/>
                  </a:lnTo>
                  <a:lnTo>
                    <a:pt x="41" y="64"/>
                  </a:lnTo>
                  <a:lnTo>
                    <a:pt x="40" y="96"/>
                  </a:lnTo>
                  <a:lnTo>
                    <a:pt x="36" y="101"/>
                  </a:lnTo>
                  <a:lnTo>
                    <a:pt x="34" y="107"/>
                  </a:lnTo>
                  <a:lnTo>
                    <a:pt x="33" y="113"/>
                  </a:lnTo>
                  <a:lnTo>
                    <a:pt x="30" y="118"/>
                  </a:lnTo>
                  <a:lnTo>
                    <a:pt x="27" y="122"/>
                  </a:lnTo>
                  <a:lnTo>
                    <a:pt x="22" y="118"/>
                  </a:lnTo>
                  <a:lnTo>
                    <a:pt x="21" y="113"/>
                  </a:lnTo>
                  <a:lnTo>
                    <a:pt x="21" y="106"/>
                  </a:lnTo>
                  <a:lnTo>
                    <a:pt x="22" y="100"/>
                  </a:lnTo>
                  <a:lnTo>
                    <a:pt x="23" y="93"/>
                  </a:lnTo>
                  <a:lnTo>
                    <a:pt x="23" y="86"/>
                  </a:lnTo>
                  <a:lnTo>
                    <a:pt x="23" y="80"/>
                  </a:lnTo>
                  <a:lnTo>
                    <a:pt x="23" y="73"/>
                  </a:lnTo>
                  <a:lnTo>
                    <a:pt x="26" y="70"/>
                  </a:lnTo>
                  <a:lnTo>
                    <a:pt x="26" y="65"/>
                  </a:lnTo>
                  <a:lnTo>
                    <a:pt x="26" y="61"/>
                  </a:lnTo>
                  <a:lnTo>
                    <a:pt x="27" y="57"/>
                  </a:lnTo>
                  <a:lnTo>
                    <a:pt x="26" y="53"/>
                  </a:lnTo>
                  <a:lnTo>
                    <a:pt x="25" y="48"/>
                  </a:lnTo>
                  <a:lnTo>
                    <a:pt x="25" y="45"/>
                  </a:lnTo>
                  <a:lnTo>
                    <a:pt x="25" y="40"/>
                  </a:lnTo>
                  <a:lnTo>
                    <a:pt x="23" y="39"/>
                  </a:lnTo>
                  <a:lnTo>
                    <a:pt x="22" y="36"/>
                  </a:lnTo>
                  <a:lnTo>
                    <a:pt x="20" y="35"/>
                  </a:lnTo>
                  <a:lnTo>
                    <a:pt x="18" y="35"/>
                  </a:lnTo>
                  <a:lnTo>
                    <a:pt x="13" y="38"/>
                  </a:lnTo>
                  <a:lnTo>
                    <a:pt x="11" y="41"/>
                  </a:lnTo>
                  <a:lnTo>
                    <a:pt x="7" y="45"/>
                  </a:lnTo>
                  <a:lnTo>
                    <a:pt x="6" y="49"/>
                  </a:lnTo>
                  <a:lnTo>
                    <a:pt x="5" y="49"/>
                  </a:lnTo>
                  <a:lnTo>
                    <a:pt x="4" y="49"/>
                  </a:lnTo>
                  <a:lnTo>
                    <a:pt x="3" y="49"/>
                  </a:lnTo>
                  <a:lnTo>
                    <a:pt x="2" y="49"/>
                  </a:lnTo>
                  <a:lnTo>
                    <a:pt x="0" y="48"/>
                  </a:lnTo>
                  <a:lnTo>
                    <a:pt x="4" y="41"/>
                  </a:lnTo>
                  <a:lnTo>
                    <a:pt x="6" y="33"/>
                  </a:lnTo>
                  <a:lnTo>
                    <a:pt x="9" y="24"/>
                  </a:lnTo>
                  <a:lnTo>
                    <a:pt x="10" y="16"/>
                  </a:lnTo>
                  <a:lnTo>
                    <a:pt x="13" y="12"/>
                  </a:lnTo>
                  <a:lnTo>
                    <a:pt x="14" y="9"/>
                  </a:lnTo>
                  <a:lnTo>
                    <a:pt x="13" y="4"/>
                  </a:lnTo>
                  <a:lnTo>
                    <a:pt x="14" y="0"/>
                  </a:lnTo>
                  <a:lnTo>
                    <a:pt x="18" y="4"/>
                  </a:lnTo>
                  <a:lnTo>
                    <a:pt x="20" y="8"/>
                  </a:lnTo>
                  <a:lnTo>
                    <a:pt x="23" y="10"/>
                  </a:lnTo>
                  <a:lnTo>
                    <a:pt x="27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3" name="Freeform 30"/>
            <p:cNvSpPr>
              <a:spLocks noChangeAspect="1"/>
            </p:cNvSpPr>
            <p:nvPr/>
          </p:nvSpPr>
          <p:spPr bwMode="auto">
            <a:xfrm>
              <a:off x="3920" y="1453"/>
              <a:ext cx="52" cy="35"/>
            </a:xfrm>
            <a:custGeom>
              <a:avLst/>
              <a:gdLst>
                <a:gd name="T0" fmla="*/ 8 w 104"/>
                <a:gd name="T1" fmla="*/ 4 h 72"/>
                <a:gd name="T2" fmla="*/ 10 w 104"/>
                <a:gd name="T3" fmla="*/ 5 h 72"/>
                <a:gd name="T4" fmla="*/ 13 w 104"/>
                <a:gd name="T5" fmla="*/ 6 h 72"/>
                <a:gd name="T6" fmla="*/ 15 w 104"/>
                <a:gd name="T7" fmla="*/ 7 h 72"/>
                <a:gd name="T8" fmla="*/ 17 w 104"/>
                <a:gd name="T9" fmla="*/ 6 h 72"/>
                <a:gd name="T10" fmla="*/ 21 w 104"/>
                <a:gd name="T11" fmla="*/ 2 h 72"/>
                <a:gd name="T12" fmla="*/ 23 w 104"/>
                <a:gd name="T13" fmla="*/ 6 h 72"/>
                <a:gd name="T14" fmla="*/ 26 w 104"/>
                <a:gd name="T15" fmla="*/ 8 h 72"/>
                <a:gd name="T16" fmla="*/ 30 w 104"/>
                <a:gd name="T17" fmla="*/ 10 h 72"/>
                <a:gd name="T18" fmla="*/ 33 w 104"/>
                <a:gd name="T19" fmla="*/ 13 h 72"/>
                <a:gd name="T20" fmla="*/ 37 w 104"/>
                <a:gd name="T21" fmla="*/ 14 h 72"/>
                <a:gd name="T22" fmla="*/ 40 w 104"/>
                <a:gd name="T23" fmla="*/ 17 h 72"/>
                <a:gd name="T24" fmla="*/ 43 w 104"/>
                <a:gd name="T25" fmla="*/ 18 h 72"/>
                <a:gd name="T26" fmla="*/ 45 w 104"/>
                <a:gd name="T27" fmla="*/ 21 h 72"/>
                <a:gd name="T28" fmla="*/ 48 w 104"/>
                <a:gd name="T29" fmla="*/ 25 h 72"/>
                <a:gd name="T30" fmla="*/ 50 w 104"/>
                <a:gd name="T31" fmla="*/ 27 h 72"/>
                <a:gd name="T32" fmla="*/ 51 w 104"/>
                <a:gd name="T33" fmla="*/ 29 h 72"/>
                <a:gd name="T34" fmla="*/ 52 w 104"/>
                <a:gd name="T35" fmla="*/ 32 h 72"/>
                <a:gd name="T36" fmla="*/ 52 w 104"/>
                <a:gd name="T37" fmla="*/ 34 h 72"/>
                <a:gd name="T38" fmla="*/ 52 w 104"/>
                <a:gd name="T39" fmla="*/ 35 h 72"/>
                <a:gd name="T40" fmla="*/ 51 w 104"/>
                <a:gd name="T41" fmla="*/ 35 h 72"/>
                <a:gd name="T42" fmla="*/ 51 w 104"/>
                <a:gd name="T43" fmla="*/ 35 h 72"/>
                <a:gd name="T44" fmla="*/ 50 w 104"/>
                <a:gd name="T45" fmla="*/ 35 h 72"/>
                <a:gd name="T46" fmla="*/ 47 w 104"/>
                <a:gd name="T47" fmla="*/ 31 h 72"/>
                <a:gd name="T48" fmla="*/ 44 w 104"/>
                <a:gd name="T49" fmla="*/ 27 h 72"/>
                <a:gd name="T50" fmla="*/ 40 w 104"/>
                <a:gd name="T51" fmla="*/ 25 h 72"/>
                <a:gd name="T52" fmla="*/ 36 w 104"/>
                <a:gd name="T53" fmla="*/ 22 h 72"/>
                <a:gd name="T54" fmla="*/ 35 w 104"/>
                <a:gd name="T55" fmla="*/ 22 h 72"/>
                <a:gd name="T56" fmla="*/ 34 w 104"/>
                <a:gd name="T57" fmla="*/ 22 h 72"/>
                <a:gd name="T58" fmla="*/ 33 w 104"/>
                <a:gd name="T59" fmla="*/ 23 h 72"/>
                <a:gd name="T60" fmla="*/ 32 w 104"/>
                <a:gd name="T61" fmla="*/ 24 h 72"/>
                <a:gd name="T62" fmla="*/ 33 w 104"/>
                <a:gd name="T63" fmla="*/ 25 h 72"/>
                <a:gd name="T64" fmla="*/ 33 w 104"/>
                <a:gd name="T65" fmla="*/ 28 h 72"/>
                <a:gd name="T66" fmla="*/ 33 w 104"/>
                <a:gd name="T67" fmla="*/ 30 h 72"/>
                <a:gd name="T68" fmla="*/ 34 w 104"/>
                <a:gd name="T69" fmla="*/ 32 h 72"/>
                <a:gd name="T70" fmla="*/ 33 w 104"/>
                <a:gd name="T71" fmla="*/ 33 h 72"/>
                <a:gd name="T72" fmla="*/ 32 w 104"/>
                <a:gd name="T73" fmla="*/ 33 h 72"/>
                <a:gd name="T74" fmla="*/ 32 w 104"/>
                <a:gd name="T75" fmla="*/ 33 h 72"/>
                <a:gd name="T76" fmla="*/ 31 w 104"/>
                <a:gd name="T77" fmla="*/ 33 h 72"/>
                <a:gd name="T78" fmla="*/ 22 w 104"/>
                <a:gd name="T79" fmla="*/ 17 h 72"/>
                <a:gd name="T80" fmla="*/ 15 w 104"/>
                <a:gd name="T81" fmla="*/ 14 h 72"/>
                <a:gd name="T82" fmla="*/ 14 w 104"/>
                <a:gd name="T83" fmla="*/ 14 h 72"/>
                <a:gd name="T84" fmla="*/ 13 w 104"/>
                <a:gd name="T85" fmla="*/ 15 h 72"/>
                <a:gd name="T86" fmla="*/ 13 w 104"/>
                <a:gd name="T87" fmla="*/ 17 h 72"/>
                <a:gd name="T88" fmla="*/ 11 w 104"/>
                <a:gd name="T89" fmla="*/ 18 h 72"/>
                <a:gd name="T90" fmla="*/ 10 w 104"/>
                <a:gd name="T91" fmla="*/ 20 h 72"/>
                <a:gd name="T92" fmla="*/ 10 w 104"/>
                <a:gd name="T93" fmla="*/ 22 h 72"/>
                <a:gd name="T94" fmla="*/ 9 w 104"/>
                <a:gd name="T95" fmla="*/ 24 h 72"/>
                <a:gd name="T96" fmla="*/ 7 w 104"/>
                <a:gd name="T97" fmla="*/ 25 h 72"/>
                <a:gd name="T98" fmla="*/ 6 w 104"/>
                <a:gd name="T99" fmla="*/ 20 h 72"/>
                <a:gd name="T100" fmla="*/ 5 w 104"/>
                <a:gd name="T101" fmla="*/ 15 h 72"/>
                <a:gd name="T102" fmla="*/ 5 w 104"/>
                <a:gd name="T103" fmla="*/ 10 h 72"/>
                <a:gd name="T104" fmla="*/ 4 w 104"/>
                <a:gd name="T105" fmla="*/ 6 h 72"/>
                <a:gd name="T106" fmla="*/ 3 w 104"/>
                <a:gd name="T107" fmla="*/ 5 h 72"/>
                <a:gd name="T108" fmla="*/ 2 w 104"/>
                <a:gd name="T109" fmla="*/ 4 h 72"/>
                <a:gd name="T110" fmla="*/ 1 w 104"/>
                <a:gd name="T111" fmla="*/ 3 h 72"/>
                <a:gd name="T112" fmla="*/ 0 w 104"/>
                <a:gd name="T113" fmla="*/ 2 h 72"/>
                <a:gd name="T114" fmla="*/ 4 w 104"/>
                <a:gd name="T115" fmla="*/ 0 h 72"/>
                <a:gd name="T116" fmla="*/ 4 w 104"/>
                <a:gd name="T117" fmla="*/ 1 h 72"/>
                <a:gd name="T118" fmla="*/ 6 w 104"/>
                <a:gd name="T119" fmla="*/ 2 h 72"/>
                <a:gd name="T120" fmla="*/ 7 w 104"/>
                <a:gd name="T121" fmla="*/ 3 h 72"/>
                <a:gd name="T122" fmla="*/ 8 w 104"/>
                <a:gd name="T123" fmla="*/ 4 h 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04"/>
                <a:gd name="T187" fmla="*/ 0 h 72"/>
                <a:gd name="T188" fmla="*/ 104 w 104"/>
                <a:gd name="T189" fmla="*/ 72 h 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04" h="72">
                  <a:moveTo>
                    <a:pt x="15" y="8"/>
                  </a:moveTo>
                  <a:lnTo>
                    <a:pt x="20" y="10"/>
                  </a:lnTo>
                  <a:lnTo>
                    <a:pt x="25" y="13"/>
                  </a:lnTo>
                  <a:lnTo>
                    <a:pt x="29" y="14"/>
                  </a:lnTo>
                  <a:lnTo>
                    <a:pt x="34" y="12"/>
                  </a:lnTo>
                  <a:lnTo>
                    <a:pt x="41" y="5"/>
                  </a:lnTo>
                  <a:lnTo>
                    <a:pt x="46" y="12"/>
                  </a:lnTo>
                  <a:lnTo>
                    <a:pt x="52" y="16"/>
                  </a:lnTo>
                  <a:lnTo>
                    <a:pt x="59" y="21"/>
                  </a:lnTo>
                  <a:lnTo>
                    <a:pt x="66" y="26"/>
                  </a:lnTo>
                  <a:lnTo>
                    <a:pt x="73" y="29"/>
                  </a:lnTo>
                  <a:lnTo>
                    <a:pt x="79" y="34"/>
                  </a:lnTo>
                  <a:lnTo>
                    <a:pt x="86" y="38"/>
                  </a:lnTo>
                  <a:lnTo>
                    <a:pt x="90" y="44"/>
                  </a:lnTo>
                  <a:lnTo>
                    <a:pt x="95" y="51"/>
                  </a:lnTo>
                  <a:lnTo>
                    <a:pt x="99" y="56"/>
                  </a:lnTo>
                  <a:lnTo>
                    <a:pt x="102" y="60"/>
                  </a:lnTo>
                  <a:lnTo>
                    <a:pt x="103" y="65"/>
                  </a:lnTo>
                  <a:lnTo>
                    <a:pt x="104" y="70"/>
                  </a:lnTo>
                  <a:lnTo>
                    <a:pt x="104" y="71"/>
                  </a:lnTo>
                  <a:lnTo>
                    <a:pt x="102" y="72"/>
                  </a:lnTo>
                  <a:lnTo>
                    <a:pt x="101" y="72"/>
                  </a:lnTo>
                  <a:lnTo>
                    <a:pt x="99" y="71"/>
                  </a:lnTo>
                  <a:lnTo>
                    <a:pt x="94" y="63"/>
                  </a:lnTo>
                  <a:lnTo>
                    <a:pt x="88" y="56"/>
                  </a:lnTo>
                  <a:lnTo>
                    <a:pt x="80" y="51"/>
                  </a:lnTo>
                  <a:lnTo>
                    <a:pt x="72" y="45"/>
                  </a:lnTo>
                  <a:lnTo>
                    <a:pt x="70" y="46"/>
                  </a:lnTo>
                  <a:lnTo>
                    <a:pt x="67" y="46"/>
                  </a:lnTo>
                  <a:lnTo>
                    <a:pt x="65" y="48"/>
                  </a:lnTo>
                  <a:lnTo>
                    <a:pt x="63" y="49"/>
                  </a:lnTo>
                  <a:lnTo>
                    <a:pt x="65" y="52"/>
                  </a:lnTo>
                  <a:lnTo>
                    <a:pt x="66" y="57"/>
                  </a:lnTo>
                  <a:lnTo>
                    <a:pt x="66" y="61"/>
                  </a:lnTo>
                  <a:lnTo>
                    <a:pt x="67" y="66"/>
                  </a:lnTo>
                  <a:lnTo>
                    <a:pt x="66" y="67"/>
                  </a:lnTo>
                  <a:lnTo>
                    <a:pt x="64" y="68"/>
                  </a:lnTo>
                  <a:lnTo>
                    <a:pt x="63" y="68"/>
                  </a:lnTo>
                  <a:lnTo>
                    <a:pt x="61" y="67"/>
                  </a:lnTo>
                  <a:lnTo>
                    <a:pt x="43" y="35"/>
                  </a:lnTo>
                  <a:lnTo>
                    <a:pt x="29" y="28"/>
                  </a:lnTo>
                  <a:lnTo>
                    <a:pt x="27" y="29"/>
                  </a:lnTo>
                  <a:lnTo>
                    <a:pt x="26" y="31"/>
                  </a:lnTo>
                  <a:lnTo>
                    <a:pt x="25" y="34"/>
                  </a:lnTo>
                  <a:lnTo>
                    <a:pt x="22" y="37"/>
                  </a:lnTo>
                  <a:lnTo>
                    <a:pt x="20" y="42"/>
                  </a:lnTo>
                  <a:lnTo>
                    <a:pt x="19" y="45"/>
                  </a:lnTo>
                  <a:lnTo>
                    <a:pt x="17" y="50"/>
                  </a:lnTo>
                  <a:lnTo>
                    <a:pt x="13" y="51"/>
                  </a:lnTo>
                  <a:lnTo>
                    <a:pt x="11" y="41"/>
                  </a:lnTo>
                  <a:lnTo>
                    <a:pt x="10" y="31"/>
                  </a:lnTo>
                  <a:lnTo>
                    <a:pt x="10" y="21"/>
                  </a:lnTo>
                  <a:lnTo>
                    <a:pt x="8" y="12"/>
                  </a:lnTo>
                  <a:lnTo>
                    <a:pt x="6" y="10"/>
                  </a:lnTo>
                  <a:lnTo>
                    <a:pt x="3" y="8"/>
                  </a:lnTo>
                  <a:lnTo>
                    <a:pt x="2" y="6"/>
                  </a:lnTo>
                  <a:lnTo>
                    <a:pt x="0" y="4"/>
                  </a:lnTo>
                  <a:lnTo>
                    <a:pt x="7" y="0"/>
                  </a:lnTo>
                  <a:lnTo>
                    <a:pt x="8" y="3"/>
                  </a:lnTo>
                  <a:lnTo>
                    <a:pt x="11" y="4"/>
                  </a:lnTo>
                  <a:lnTo>
                    <a:pt x="13" y="6"/>
                  </a:lnTo>
                  <a:lnTo>
                    <a:pt x="15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688</TotalTime>
  <Words>961</Words>
  <Application>Microsoft Office PowerPoint</Application>
  <PresentationFormat>On-screen Show (4:3)</PresentationFormat>
  <Paragraphs>209</Paragraphs>
  <Slides>19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ＭＳ Ｐゴシック</vt:lpstr>
      <vt:lpstr>Comic Sans MS</vt:lpstr>
      <vt:lpstr>CopprplGoth Bd BT</vt:lpstr>
      <vt:lpstr>Times New Roman</vt:lpstr>
      <vt:lpstr>Blank</vt:lpstr>
      <vt:lpstr>Photo Editor Photo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SDSM&amp;T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Earth Systems Connections - Hawk in Flight</dc:title>
  <dc:creator>ITS</dc:creator>
  <cp:lastModifiedBy>Morlan, Heather</cp:lastModifiedBy>
  <cp:revision>16</cp:revision>
  <dcterms:created xsi:type="dcterms:W3CDTF">2001-05-10T17:05:38Z</dcterms:created>
  <dcterms:modified xsi:type="dcterms:W3CDTF">2017-04-12T02:12:39Z</dcterms:modified>
</cp:coreProperties>
</file>